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28E96-2C2A-3880-EF92-6B41808D8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A53199-5EE4-9AD2-65F7-B1F85E38F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0A5C6A-7F96-70A8-8720-A89C70C7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C35AA-2FED-2A3E-4D1D-45A73BB2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3989B-25B4-806E-F4E1-263E3A3D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1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F4E94-D477-27B5-2034-BB184C42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D437D6-353D-ECE9-39A4-FADF01FBA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8B60FA-A97E-88B7-8BC6-7AF0F4B7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7B34C0-44BE-B825-4846-1EC787A1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2B3C94-FAB5-2072-863C-676B61E6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72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989918-0168-0D64-DA34-3FFE13CB4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EF648D-4E22-EBA5-F80E-7A4A451C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A6441-DB80-7B28-0222-06FF1C0B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6C77C-E416-7867-1DB6-EE143D0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9D98A-39FF-38FB-CFD2-5CC74B54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7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2DD33-718A-8BF4-7180-F079E511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D39DE-B580-4C8C-3E05-1074474B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35571-C1D4-16F9-B142-6CFA0253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099F3-5650-5EFF-8F1D-3E32B26D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A8330-18F6-BB76-7392-37792452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1E452-846D-0E35-7A92-12939AD0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392116-17F8-2F46-8A04-72962DC9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05BD83-F3F4-B872-05BE-B5C1F865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CC09B-4259-DA9F-E2C2-62C413E0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7EF28-F563-8FAA-8C6A-362DA410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2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C4000-8F8C-1BC9-FF70-DFFEE468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101B9-FAA1-AEA7-E64A-4B2B5ED3A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C7C0E9-7C90-5707-186A-3B8DAEC6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4D42F-BC59-B09B-222D-F2115D8A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C79B2B-9832-2EB0-316D-4D972CEA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49723-CC2F-2E5B-3085-5DFBB19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C989C-4980-2D8C-0BAD-3DD7159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CBB11-1509-34D1-5BB3-6C62FB3A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CB3602-1FDD-A2B0-9E83-B4DFCE6A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1684AD-1D8C-CB7E-B853-40E51248B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C6AA98-13D3-B183-75F5-E8234A47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7DFE16-6387-4395-3C84-E91A2483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EC3A7E-F698-54EB-3065-4CFAE6E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3AEE99-8FA3-3AC8-4706-31E775A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3F972-6D8F-5DAA-5048-EF9E3E61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A7CC4A-B643-2561-AAD9-72DB215E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8496B1-DD96-67FB-C14C-552911C8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B811FD-B527-E4A2-84A8-F2B2150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33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0D2D2E-1E6E-4A54-65CF-F5972AA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3D4D95-8F5B-8922-6611-75D0A82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767172-950C-8C4C-A8CE-B76143B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1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AFE1A-4E00-242C-4F5B-25561ABA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A7E46-0F94-BAA9-2B68-7C9CC2A1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BA2F83-BAE1-77E8-ABB2-8D3F704A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E6201-D5FF-C991-3C24-568A16BA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A37E66-39D9-F52C-5ABF-F934609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E2635A-18A5-EC09-EC43-F8D62E0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2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9B11-1F20-8A0F-E7D1-7855D2B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0C833D-EC5C-992B-B9FF-2D96D6B62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8E670-F5D6-0CC4-5A1B-5ECF40446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7E8CF-B13E-A49D-4167-EC42A60E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61AB54-B55D-5B5A-E006-416B3476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C44E19-9091-5183-8636-3A7434D6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76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27B7A9-7195-511B-F1E1-21933314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FD5DC-A890-7AA8-AD49-A01CBF2A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BD4E6-EFF2-6DF3-D3B0-CD8F5731A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9B8A-ADD5-4EC7-A0D3-DF273F14B2AE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B27410-B08A-56AE-DD2F-4C1EDB0F1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9131A-346E-320C-B507-379EB16C9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40EB-66DA-48D1-9FAB-FEF29B864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31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制式手槍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隨身武器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在站立不動時進行主要攻擊，能精準地射擊目標，也能以連發模式為輔助，應付貼身近戰。</a:t>
            </a:r>
          </a:p>
        </p:txBody>
      </p:sp>
    </p:spTree>
    <p:extLst>
      <p:ext uri="{BB962C8B-B14F-4D97-AF65-F5344CB8AC3E}">
        <p14:creationId xmlns:p14="http://schemas.microsoft.com/office/powerpoint/2010/main" val="87485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鬥牛犬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713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0" i="0" dirty="0">
                <a:solidFill>
                  <a:srgbClr val="ECE8E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當你瞄準目標時，它就是一頭裝有戰術配件的野獸。輔助攻擊能讓你開鏡瞄準，向位於中距離和遠距離之間的目標進行精準且急促的連發射擊。</a:t>
            </a:r>
          </a:p>
        </p:txBody>
      </p:sp>
    </p:spTree>
    <p:extLst>
      <p:ext uri="{BB962C8B-B14F-4D97-AF65-F5344CB8AC3E}">
        <p14:creationId xmlns:p14="http://schemas.microsoft.com/office/powerpoint/2010/main" val="61441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捍衛者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為了神射手設計的步槍。雖然相較於其他步槍較重且機動性較低，但卻相當精準且威力強大。當敵人出現於中距離和遠距離時，就是「獵人頭」的好時機。</a:t>
            </a:r>
          </a:p>
        </p:txBody>
      </p:sp>
    </p:spTree>
    <p:extLst>
      <p:ext uri="{BB962C8B-B14F-4D97-AF65-F5344CB8AC3E}">
        <p14:creationId xmlns:p14="http://schemas.microsoft.com/office/powerpoint/2010/main" val="339253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幻象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別對任何測試你實力的人客氣，在近距離控制連發就能在任何一處擾亂敵人，靜止不動進行攻擊時最有效。</a:t>
            </a:r>
          </a:p>
        </p:txBody>
      </p:sp>
    </p:spTree>
    <p:extLst>
      <p:ext uri="{BB962C8B-B14F-4D97-AF65-F5344CB8AC3E}">
        <p14:creationId xmlns:p14="http://schemas.microsoft.com/office/powerpoint/2010/main" val="201788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暴徒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隨著攻擊時間拉長，其穩定度也隨之下降。不過「暴徒」仍能克服距離，提供高傷害值。對專注追求一槍爆頭的玩家來說是一大福音。</a:t>
            </a:r>
          </a:p>
        </p:txBody>
      </p:sp>
    </p:spTree>
    <p:extLst>
      <p:ext uri="{BB962C8B-B14F-4D97-AF65-F5344CB8AC3E}">
        <p14:creationId xmlns:p14="http://schemas.microsoft.com/office/powerpoint/2010/main" val="349373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警長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狙擊槍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一把靈活並可單倍放大瞄準的杆動式狙擊槍，能夠有效嚇阻敵人繼續前進。較慢的射速是要提醒你必須盡可能百發百中，否則就空門大開了。</a:t>
            </a:r>
          </a:p>
        </p:txBody>
      </p:sp>
    </p:spTree>
    <p:extLst>
      <p:ext uri="{BB962C8B-B14F-4D97-AF65-F5344CB8AC3E}">
        <p14:creationId xmlns:p14="http://schemas.microsoft.com/office/powerpoint/2010/main" val="188303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間諜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狙擊槍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一把凶狠並可雙倍放大瞄準的單發上膛狙擊槍。雖然機動性有限，但能發射威力強大的子彈進行攻擊，只要一發就能讓敵方潰不成軍。</a:t>
            </a:r>
          </a:p>
        </p:txBody>
      </p:sp>
    </p:spTree>
    <p:extLst>
      <p:ext uri="{BB962C8B-B14F-4D97-AF65-F5344CB8AC3E}">
        <p14:creationId xmlns:p14="http://schemas.microsoft.com/office/powerpoint/2010/main" val="187707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164EBD8-0988-6894-12DF-DC6902B31BC8}"/>
              </a:ext>
            </a:extLst>
          </p:cNvPr>
          <p:cNvGrpSpPr/>
          <p:nvPr/>
        </p:nvGrpSpPr>
        <p:grpSpPr>
          <a:xfrm>
            <a:off x="4190734" y="2278849"/>
            <a:ext cx="3810532" cy="2381582"/>
            <a:chOff x="4190734" y="2278849"/>
            <a:chExt cx="3810532" cy="238158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E857832-88AD-3EA2-2F21-FF8E4535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34" y="2278849"/>
              <a:ext cx="3810532" cy="2381582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11F704C-1D6A-87AA-D2D4-F82FB1C0477D}"/>
                </a:ext>
              </a:extLst>
            </p:cNvPr>
            <p:cNvSpPr txBox="1"/>
            <p:nvPr/>
          </p:nvSpPr>
          <p:spPr>
            <a:xfrm>
              <a:off x="4323080" y="2524760"/>
              <a:ext cx="201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逃犯</a:t>
              </a:r>
              <a:r>
                <a:rPr lang="en-US" altLang="zh-TW" sz="36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endPara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3572D8D-4807-6380-BD8D-1FE6A64432A4}"/>
                </a:ext>
              </a:extLst>
            </p:cNvPr>
            <p:cNvSpPr txBox="1"/>
            <p:nvPr/>
          </p:nvSpPr>
          <p:spPr>
            <a:xfrm>
              <a:off x="4323080" y="3234601"/>
              <a:ext cx="1600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類型 </a:t>
              </a:r>
              <a:r>
                <a:rPr lang="en-US" altLang="zh-TW" sz="8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//</a:t>
              </a:r>
              <a:r>
                <a:rPr lang="zh-TW" altLang="en-US" sz="800" b="1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TW" altLang="en-US" sz="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狙擊槍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E847C7-97AC-C11A-BFA4-81A949962061}"/>
                </a:ext>
              </a:extLst>
            </p:cNvPr>
            <p:cNvSpPr/>
            <p:nvPr/>
          </p:nvSpPr>
          <p:spPr>
            <a:xfrm>
              <a:off x="4492244" y="3740964"/>
              <a:ext cx="228600" cy="2286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9C9240-22F4-DA12-208E-82376139D0B9}"/>
                </a:ext>
              </a:extLst>
            </p:cNvPr>
            <p:cNvSpPr/>
            <p:nvPr/>
          </p:nvSpPr>
          <p:spPr>
            <a:xfrm>
              <a:off x="4602304" y="3852880"/>
              <a:ext cx="10800" cy="1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8020B22-6C5D-0B70-69AE-B06AA950CACF}"/>
                </a:ext>
              </a:extLst>
            </p:cNvPr>
            <p:cNvSpPr txBox="1"/>
            <p:nvPr/>
          </p:nvSpPr>
          <p:spPr>
            <a:xfrm>
              <a:off x="4757420" y="3666822"/>
              <a:ext cx="2585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TW" altLang="en-US" sz="900" b="1" dirty="0">
                  <a:solidFill>
                    <a:srgbClr val="ECE8E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槍管雙倍，威力無限。總有人想展現不成功便成仁的超秀操作，這把槍就是專為他們打造。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31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戰神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重型武器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戰神具備的大型彈匣能有效提供壓制火力或對敵方小組造成重傷。</a:t>
            </a:r>
          </a:p>
        </p:txBody>
      </p:sp>
    </p:spTree>
    <p:extLst>
      <p:ext uri="{BB962C8B-B14F-4D97-AF65-F5344CB8AC3E}">
        <p14:creationId xmlns:p14="http://schemas.microsoft.com/office/powerpoint/2010/main" val="363501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奧丁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重型武器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擁有令人驚豔的穩定度，還能提供壓制且具高傷害值的火力。可在近距離掃射敵方，或是以輔助攻擊把自己變成一座活動槍塔。</a:t>
            </a:r>
          </a:p>
        </p:txBody>
      </p:sp>
    </p:spTree>
    <p:extLst>
      <p:ext uri="{BB962C8B-B14F-4D97-AF65-F5344CB8AC3E}">
        <p14:creationId xmlns:p14="http://schemas.microsoft.com/office/powerpoint/2010/main" val="105948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戰術小刀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近戰武器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713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當你懷疑自己或彈盡援絕之際，用小刀對付敵人就對了。手持小刀能讓你更快地奔跑、更快地摧毀物體，或者能以輔助攻擊刺穿敵軍背部，一擊必殺。</a:t>
            </a:r>
          </a:p>
        </p:txBody>
      </p:sp>
    </p:spTree>
    <p:extLst>
      <p:ext uri="{BB962C8B-B14F-4D97-AF65-F5344CB8AC3E}">
        <p14:creationId xmlns:p14="http://schemas.microsoft.com/office/powerpoint/2010/main" val="32648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短管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隨身武器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7833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一把靈活的短管霰彈槍雖在近距離足以致命，但攻擊兩次後就需要填彈。與遠距離武器搭配的效果不錯。</a:t>
            </a:r>
          </a:p>
        </p:txBody>
      </p:sp>
    </p:spTree>
    <p:extLst>
      <p:ext uri="{BB962C8B-B14F-4D97-AF65-F5344CB8AC3E}">
        <p14:creationId xmlns:p14="http://schemas.microsoft.com/office/powerpoint/2010/main" val="26369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狂弒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隨身武器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能在移動中攻擊的輕巧連發手槍。由於高射速使其難以控制，不妨嘗試在中距離間歇點射連發。</a:t>
            </a:r>
          </a:p>
        </p:txBody>
      </p:sp>
    </p:spTree>
    <p:extLst>
      <p:ext uri="{BB962C8B-B14F-4D97-AF65-F5344CB8AC3E}">
        <p14:creationId xmlns:p14="http://schemas.microsoft.com/office/powerpoint/2010/main" val="13486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鬼魅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隨身武器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66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0" i="0" dirty="0">
                <a:solidFill>
                  <a:srgbClr val="ECE8E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鬼魅除了提供準度，更具備大型彈匣來彌補你可能一時失手的窘境。需要控制其射速才能對付距離較遠的目標。要是距離近到能看到敵方的眼白，趕快點發就對了。</a:t>
            </a:r>
          </a:p>
        </p:txBody>
      </p:sp>
    </p:spTree>
    <p:extLst>
      <p:ext uri="{BB962C8B-B14F-4D97-AF65-F5344CB8AC3E}">
        <p14:creationId xmlns:p14="http://schemas.microsoft.com/office/powerpoint/2010/main" val="258127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神射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隨身武器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58638" y="358769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568698" y="369961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23814" y="3513555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發射極具威力的子彈會產生強大的後座力，真要有兩把刷子才能完全掌握它。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9AE799-F8B8-4077-7D26-60437845EA14}"/>
              </a:ext>
            </a:extLst>
          </p:cNvPr>
          <p:cNvSpPr/>
          <p:nvPr/>
        </p:nvSpPr>
        <p:spPr>
          <a:xfrm>
            <a:off x="4458638" y="404188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7985A-F87A-AB6E-25E8-567867887924}"/>
              </a:ext>
            </a:extLst>
          </p:cNvPr>
          <p:cNvSpPr/>
          <p:nvPr/>
        </p:nvSpPr>
        <p:spPr>
          <a:xfrm>
            <a:off x="4568698" y="415380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D0BC8-6137-F610-128B-DF209E468812}"/>
              </a:ext>
            </a:extLst>
          </p:cNvPr>
          <p:cNvSpPr txBox="1"/>
          <p:nvPr/>
        </p:nvSpPr>
        <p:spPr>
          <a:xfrm>
            <a:off x="4723814" y="3979937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以正確的方式駕馭「神射」，你的敵人就會深刻體會成為炮灰的感受。</a:t>
            </a:r>
          </a:p>
        </p:txBody>
      </p:sp>
    </p:spTree>
    <p:extLst>
      <p:ext uri="{BB962C8B-B14F-4D97-AF65-F5344CB8AC3E}">
        <p14:creationId xmlns:p14="http://schemas.microsoft.com/office/powerpoint/2010/main" val="5011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刺針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衝鋒槍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58638" y="358769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568698" y="369961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23814" y="3513555"/>
            <a:ext cx="272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這把衝鋒槍與其同類型的槍枝相比，能在中距離和遠距離發揮效果，但代價是犧牲其射速與機動性。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9AE799-F8B8-4077-7D26-60437845EA14}"/>
              </a:ext>
            </a:extLst>
          </p:cNvPr>
          <p:cNvSpPr/>
          <p:nvPr/>
        </p:nvSpPr>
        <p:spPr>
          <a:xfrm>
            <a:off x="4458638" y="404188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7985A-F87A-AB6E-25E8-567867887924}"/>
              </a:ext>
            </a:extLst>
          </p:cNvPr>
          <p:cNvSpPr/>
          <p:nvPr/>
        </p:nvSpPr>
        <p:spPr>
          <a:xfrm>
            <a:off x="4568698" y="415380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D0BC8-6137-F610-128B-DF209E468812}"/>
              </a:ext>
            </a:extLst>
          </p:cNvPr>
          <p:cNvSpPr txBox="1"/>
          <p:nvPr/>
        </p:nvSpPr>
        <p:spPr>
          <a:xfrm>
            <a:off x="4723814" y="3967745"/>
            <a:ext cx="27254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雖然裝有</a:t>
            </a:r>
            <a:r>
              <a:rPr lang="en-US" altLang="zh-TW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</a:t>
            </a:r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發子彈的彈匣在掃射時一下就空了，但要是能好好開鏡瞄準和控制射擊，就能在中距離把敵人射成蜂窩。</a:t>
            </a:r>
          </a:p>
        </p:txBody>
      </p:sp>
    </p:spTree>
    <p:extLst>
      <p:ext uri="{BB962C8B-B14F-4D97-AF65-F5344CB8AC3E}">
        <p14:creationId xmlns:p14="http://schemas.microsoft.com/office/powerpoint/2010/main" val="351415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惡靈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衝鋒槍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58638" y="358769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568698" y="369961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23814" y="3513555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一把傷害值、射速和準度皆平衡的全方位武器，能在近距離和中距離發揮實力。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9AE799-F8B8-4077-7D26-60437845EA14}"/>
              </a:ext>
            </a:extLst>
          </p:cNvPr>
          <p:cNvSpPr/>
          <p:nvPr/>
        </p:nvSpPr>
        <p:spPr>
          <a:xfrm>
            <a:off x="4458638" y="404188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7985A-F87A-AB6E-25E8-567867887924}"/>
              </a:ext>
            </a:extLst>
          </p:cNvPr>
          <p:cNvSpPr/>
          <p:nvPr/>
        </p:nvSpPr>
        <p:spPr>
          <a:xfrm>
            <a:off x="4568698" y="415380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D0BC8-6137-F610-128B-DF209E468812}"/>
              </a:ext>
            </a:extLst>
          </p:cNvPr>
          <p:cNvSpPr txBox="1"/>
          <p:nvPr/>
        </p:nvSpPr>
        <p:spPr>
          <a:xfrm>
            <a:off x="4723814" y="3967745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它能讓出現在每張地圖轉角處的敵人留下陰影，需要穩定瞄準才能打倒遠距離的敵人。</a:t>
            </a:r>
          </a:p>
        </p:txBody>
      </p:sp>
    </p:spTree>
    <p:extLst>
      <p:ext uri="{BB962C8B-B14F-4D97-AF65-F5344CB8AC3E}">
        <p14:creationId xmlns:p14="http://schemas.microsoft.com/office/powerpoint/2010/main" val="196862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重砲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霰彈槍</a:t>
            </a:r>
            <a:endParaRPr lang="zh-TW" altLang="en-US" sz="8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92244" y="3740964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602304" y="3852880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57420" y="3666822"/>
            <a:ext cx="2585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重砲顧名思義很有重量，但卻很穩定。它的主要攻擊方式有利於鎮守轉角處，或用來衝鋒陷陣。輔助攻擊則可在中距離打擊目標。</a:t>
            </a:r>
          </a:p>
        </p:txBody>
      </p:sp>
    </p:spTree>
    <p:extLst>
      <p:ext uri="{BB962C8B-B14F-4D97-AF65-F5344CB8AC3E}">
        <p14:creationId xmlns:p14="http://schemas.microsoft.com/office/powerpoint/2010/main" val="16692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E857832-88AD-3EA2-2F21-FF8E453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2278849"/>
            <a:ext cx="3810532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704C-1D6A-87AA-D2D4-F82FB1C0477D}"/>
              </a:ext>
            </a:extLst>
          </p:cNvPr>
          <p:cNvSpPr txBox="1"/>
          <p:nvPr/>
        </p:nvSpPr>
        <p:spPr>
          <a:xfrm>
            <a:off x="4323080" y="2524760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判官</a:t>
            </a:r>
            <a:r>
              <a:rPr lang="en-US" altLang="zh-TW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572D8D-4807-6380-BD8D-1FE6A64432A4}"/>
              </a:ext>
            </a:extLst>
          </p:cNvPr>
          <p:cNvSpPr txBox="1"/>
          <p:nvPr/>
        </p:nvSpPr>
        <p:spPr>
          <a:xfrm>
            <a:off x="4323080" y="3234601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類型 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霰彈槍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847C7-97AC-C11A-BFA4-81A949962061}"/>
              </a:ext>
            </a:extLst>
          </p:cNvPr>
          <p:cNvSpPr/>
          <p:nvPr/>
        </p:nvSpPr>
        <p:spPr>
          <a:xfrm>
            <a:off x="4458638" y="358769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C9240-22F4-DA12-208E-82376139D0B9}"/>
              </a:ext>
            </a:extLst>
          </p:cNvPr>
          <p:cNvSpPr/>
          <p:nvPr/>
        </p:nvSpPr>
        <p:spPr>
          <a:xfrm>
            <a:off x="4568698" y="369961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20B22-6C5D-0B70-69AE-B06AA950CACF}"/>
              </a:ext>
            </a:extLst>
          </p:cNvPr>
          <p:cNvSpPr txBox="1"/>
          <p:nvPr/>
        </p:nvSpPr>
        <p:spPr>
          <a:xfrm>
            <a:off x="4723814" y="3571494"/>
            <a:ext cx="2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射速快又能固定提供高傷害值的自動霰彈槍。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9AE799-F8B8-4077-7D26-60437845EA14}"/>
              </a:ext>
            </a:extLst>
          </p:cNvPr>
          <p:cNvSpPr/>
          <p:nvPr/>
        </p:nvSpPr>
        <p:spPr>
          <a:xfrm>
            <a:off x="4458638" y="4041887"/>
            <a:ext cx="228600" cy="2286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7985A-F87A-AB6E-25E8-567867887924}"/>
              </a:ext>
            </a:extLst>
          </p:cNvPr>
          <p:cNvSpPr/>
          <p:nvPr/>
        </p:nvSpPr>
        <p:spPr>
          <a:xfrm>
            <a:off x="4568698" y="4153803"/>
            <a:ext cx="10800" cy="1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D0BC8-6137-F610-128B-DF209E468812}"/>
              </a:ext>
            </a:extLst>
          </p:cNvPr>
          <p:cNvSpPr txBox="1"/>
          <p:nvPr/>
        </p:nvSpPr>
        <p:spPr>
          <a:xfrm>
            <a:off x="4723814" y="3967745"/>
            <a:ext cx="25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900" b="1" i="0" dirty="0">
                <a:solidFill>
                  <a:srgbClr val="ECE8E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主要攻擊能在近距離重傷目標，而且你需要處變不驚，才能打爆距離一臂之遙的任何目標。</a:t>
            </a:r>
          </a:p>
        </p:txBody>
      </p:sp>
    </p:spTree>
    <p:extLst>
      <p:ext uri="{BB962C8B-B14F-4D97-AF65-F5344CB8AC3E}">
        <p14:creationId xmlns:p14="http://schemas.microsoft.com/office/powerpoint/2010/main" val="232565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863</Words>
  <Application>Microsoft Office PowerPoint</Application>
  <PresentationFormat>寬螢幕</PresentationFormat>
  <Paragraphs>61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Microsoft YaHei</vt:lpstr>
      <vt:lpstr>Microsoft YaHei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wenny91@gmail.com</dc:creator>
  <cp:lastModifiedBy>陳松明</cp:lastModifiedBy>
  <cp:revision>3</cp:revision>
  <dcterms:created xsi:type="dcterms:W3CDTF">2023-01-07T09:51:06Z</dcterms:created>
  <dcterms:modified xsi:type="dcterms:W3CDTF">2024-07-21T20:35:43Z</dcterms:modified>
</cp:coreProperties>
</file>