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 id="2147483720" r:id="rId3"/>
  </p:sldMasterIdLst>
  <p:sldIdLst>
    <p:sldId id="274" r:id="rId4"/>
    <p:sldId id="259" r:id="rId5"/>
    <p:sldId id="266" r:id="rId6"/>
    <p:sldId id="258" r:id="rId7"/>
    <p:sldId id="260" r:id="rId8"/>
    <p:sldId id="282" r:id="rId9"/>
    <p:sldId id="263" r:id="rId10"/>
    <p:sldId id="264" r:id="rId11"/>
    <p:sldId id="271" r:id="rId12"/>
    <p:sldId id="276" r:id="rId13"/>
    <p:sldId id="277" r:id="rId14"/>
    <p:sldId id="278" r:id="rId15"/>
    <p:sldId id="279" r:id="rId16"/>
    <p:sldId id="280" r:id="rId17"/>
    <p:sldId id="281" r:id="rId18"/>
    <p:sldId id="27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4B81FEC-3916-4E09-90C0-AED9E1DA16C4}">
          <p14:sldIdLst>
            <p14:sldId id="274"/>
            <p14:sldId id="259"/>
            <p14:sldId id="266"/>
            <p14:sldId id="258"/>
            <p14:sldId id="260"/>
            <p14:sldId id="282"/>
            <p14:sldId id="263"/>
            <p14:sldId id="264"/>
            <p14:sldId id="271"/>
            <p14:sldId id="276"/>
            <p14:sldId id="277"/>
            <p14:sldId id="278"/>
            <p14:sldId id="279"/>
            <p14:sldId id="280"/>
            <p14:sldId id="281"/>
            <p14:sldId id="27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94660"/>
  </p:normalViewPr>
  <p:slideViewPr>
    <p:cSldViewPr>
      <p:cViewPr varScale="1">
        <p:scale>
          <a:sx n="65" d="100"/>
          <a:sy n="65" d="100"/>
        </p:scale>
        <p:origin x="154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9D2776E5-C1A9-4310-8D61-045FE5C13739}" type="datetimeFigureOut">
              <a:rPr lang="en-IN" smtClean="0"/>
              <a:t>22-11-2018</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F12D863-31FC-43BE-917A-C72C56B12D77}" type="slidenum">
              <a:rPr lang="en-IN" smtClean="0"/>
              <a:t>‹#›</a:t>
            </a:fld>
            <a:endParaRPr lang="en-IN"/>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2776E5-C1A9-4310-8D61-045FE5C13739}" type="datetimeFigureOut">
              <a:rPr lang="en-IN" smtClean="0"/>
              <a:t>22-11-2018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2D863-31FC-43BE-917A-C72C56B12D77}" type="slidenum">
              <a:rPr lang="en-IN" smtClean="0"/>
              <a:t>‹#›</a:t>
            </a:fld>
            <a:endParaRPr lang="en-IN"/>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2776E5-C1A9-4310-8D61-045FE5C13739}" type="datetimeFigureOut">
              <a:rPr lang="en-IN" smtClean="0"/>
              <a:t>22-11-2018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2D863-31FC-43BE-917A-C72C56B12D77}" type="slidenum">
              <a:rPr lang="en-IN" smtClean="0"/>
              <a:t>‹#›</a:t>
            </a:fld>
            <a:endParaRPr lang="en-IN"/>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D2776E5-C1A9-4310-8D61-045FE5C13739}" type="datetimeFigureOut">
              <a:rPr lang="en-IN" smtClean="0"/>
              <a:t>22-11-2018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2D863-31FC-43BE-917A-C72C56B12D77}" type="slidenum">
              <a:rPr lang="en-IN" smtClean="0"/>
              <a:t>‹#›</a:t>
            </a:fld>
            <a:endParaRPr lang="en-IN"/>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318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2776E5-C1A9-4310-8D61-045FE5C13739}" type="datetimeFigureOut">
              <a:rPr lang="en-IN" smtClean="0"/>
              <a:t>22-11-2018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2D863-31FC-43BE-917A-C72C56B12D77}" type="slidenum">
              <a:rPr lang="en-IN" smtClean="0"/>
              <a:t>‹#›</a:t>
            </a:fld>
            <a:endParaRPr lang="en-IN"/>
          </a:p>
        </p:txBody>
      </p:sp>
    </p:spTree>
    <p:extLst>
      <p:ext uri="{BB962C8B-B14F-4D97-AF65-F5344CB8AC3E}">
        <p14:creationId xmlns:p14="http://schemas.microsoft.com/office/powerpoint/2010/main" val="2361630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2776E5-C1A9-4310-8D61-045FE5C13739}" type="datetimeFigureOut">
              <a:rPr lang="en-IN" smtClean="0"/>
              <a:t>22-11-2018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2D863-31FC-43BE-917A-C72C56B12D77}" type="slidenum">
              <a:rPr lang="en-IN" smtClean="0"/>
              <a:t>‹#›</a:t>
            </a:fld>
            <a:endParaRPr lang="en-IN"/>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4960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D2776E5-C1A9-4310-8D61-045FE5C13739}" type="datetimeFigureOut">
              <a:rPr lang="en-IN" smtClean="0"/>
              <a:t>22-11-2018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12D863-31FC-43BE-917A-C72C56B12D77}" type="slidenum">
              <a:rPr lang="en-IN" smtClean="0"/>
              <a:t>‹#›</a:t>
            </a:fld>
            <a:endParaRPr lang="en-IN"/>
          </a:p>
        </p:txBody>
      </p:sp>
    </p:spTree>
    <p:extLst>
      <p:ext uri="{BB962C8B-B14F-4D97-AF65-F5344CB8AC3E}">
        <p14:creationId xmlns:p14="http://schemas.microsoft.com/office/powerpoint/2010/main" val="4251944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D2776E5-C1A9-4310-8D61-045FE5C13739}" type="datetimeFigureOut">
              <a:rPr lang="en-IN" smtClean="0"/>
              <a:t>22-11-2018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12D863-31FC-43BE-917A-C72C56B12D77}" type="slidenum">
              <a:rPr lang="en-IN" smtClean="0"/>
              <a:t>‹#›</a:t>
            </a:fld>
            <a:endParaRPr lang="en-IN"/>
          </a:p>
        </p:txBody>
      </p:sp>
    </p:spTree>
    <p:extLst>
      <p:ext uri="{BB962C8B-B14F-4D97-AF65-F5344CB8AC3E}">
        <p14:creationId xmlns:p14="http://schemas.microsoft.com/office/powerpoint/2010/main" val="19623911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D2776E5-C1A9-4310-8D61-045FE5C13739}" type="datetimeFigureOut">
              <a:rPr lang="en-IN" smtClean="0"/>
              <a:t>22-11-2018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12D863-31FC-43BE-917A-C72C56B12D77}" type="slidenum">
              <a:rPr lang="en-IN" smtClean="0"/>
              <a:t>‹#›</a:t>
            </a:fld>
            <a:endParaRPr lang="en-IN"/>
          </a:p>
        </p:txBody>
      </p:sp>
    </p:spTree>
    <p:extLst>
      <p:ext uri="{BB962C8B-B14F-4D97-AF65-F5344CB8AC3E}">
        <p14:creationId xmlns:p14="http://schemas.microsoft.com/office/powerpoint/2010/main" val="2961445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2776E5-C1A9-4310-8D61-045FE5C13739}" type="datetimeFigureOut">
              <a:rPr lang="en-IN" smtClean="0"/>
              <a:t>22-11-2018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12D863-31FC-43BE-917A-C72C56B12D77}" type="slidenum">
              <a:rPr lang="en-IN" smtClean="0"/>
              <a:t>‹#›</a:t>
            </a:fld>
            <a:endParaRPr lang="en-IN"/>
          </a:p>
        </p:txBody>
      </p:sp>
    </p:spTree>
    <p:extLst>
      <p:ext uri="{BB962C8B-B14F-4D97-AF65-F5344CB8AC3E}">
        <p14:creationId xmlns:p14="http://schemas.microsoft.com/office/powerpoint/2010/main" val="2936942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D2776E5-C1A9-4310-8D61-045FE5C13739}" type="datetimeFigureOut">
              <a:rPr lang="en-IN" smtClean="0"/>
              <a:t>22-11-2018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12D863-31FC-43BE-917A-C72C56B12D77}" type="slidenum">
              <a:rPr lang="en-IN" smtClean="0"/>
              <a:t>‹#›</a:t>
            </a:fld>
            <a:endParaRPr lang="en-IN"/>
          </a:p>
        </p:txBody>
      </p:sp>
    </p:spTree>
    <p:extLst>
      <p:ext uri="{BB962C8B-B14F-4D97-AF65-F5344CB8AC3E}">
        <p14:creationId xmlns:p14="http://schemas.microsoft.com/office/powerpoint/2010/main" val="1510825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2776E5-C1A9-4310-8D61-045FE5C13739}" type="datetimeFigureOut">
              <a:rPr lang="en-IN" smtClean="0"/>
              <a:t>22-11-2018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2D863-31FC-43BE-917A-C72C56B12D77}" type="slidenum">
              <a:rPr lang="en-IN" smtClean="0"/>
              <a:t>‹#›</a:t>
            </a:fld>
            <a:endParaRPr lang="en-IN"/>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9D2776E5-C1A9-4310-8D61-045FE5C13739}" type="datetimeFigureOut">
              <a:rPr lang="en-IN" smtClean="0"/>
              <a:t>22-11-2018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12D863-31FC-43BE-917A-C72C56B12D77}" type="slidenum">
              <a:rPr lang="en-IN" smtClean="0"/>
              <a:t>‹#›</a:t>
            </a:fld>
            <a:endParaRPr lang="en-IN"/>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314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2776E5-C1A9-4310-8D61-045FE5C13739}" type="datetimeFigureOut">
              <a:rPr lang="en-IN" smtClean="0"/>
              <a:t>22-11-2018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2D863-31FC-43BE-917A-C72C56B12D77}" type="slidenum">
              <a:rPr lang="en-IN" smtClean="0"/>
              <a:t>‹#›</a:t>
            </a:fld>
            <a:endParaRPr lang="en-IN"/>
          </a:p>
        </p:txBody>
      </p:sp>
    </p:spTree>
    <p:extLst>
      <p:ext uri="{BB962C8B-B14F-4D97-AF65-F5344CB8AC3E}">
        <p14:creationId xmlns:p14="http://schemas.microsoft.com/office/powerpoint/2010/main" val="22937909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2776E5-C1A9-4310-8D61-045FE5C13739}" type="datetimeFigureOut">
              <a:rPr lang="en-IN" smtClean="0"/>
              <a:t>22-11-2018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2D863-31FC-43BE-917A-C72C56B12D77}" type="slidenum">
              <a:rPr lang="en-IN" smtClean="0"/>
              <a:t>‹#›</a:t>
            </a:fld>
            <a:endParaRPr lang="en-IN"/>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11793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D2776E5-C1A9-4310-8D61-045FE5C13739}" type="datetimeFigureOut">
              <a:rPr lang="en-IN" smtClean="0"/>
              <a:t>22-11-2018</a:t>
            </a:fld>
            <a:endParaRPr lang="en-IN"/>
          </a:p>
        </p:txBody>
      </p:sp>
      <p:sp>
        <p:nvSpPr>
          <p:cNvPr id="5" name="Footer Placeholder 4"/>
          <p:cNvSpPr>
            <a:spLocks noGrp="1"/>
          </p:cNvSpPr>
          <p:nvPr>
            <p:ph type="ftr" sz="quarter" idx="11"/>
          </p:nvPr>
        </p:nvSpPr>
        <p:spPr>
          <a:xfrm>
            <a:off x="2396319" y="329308"/>
            <a:ext cx="3086292" cy="309201"/>
          </a:xfrm>
        </p:spPr>
        <p:txBody>
          <a:bodyPr/>
          <a:lstStyle/>
          <a:p>
            <a:endParaRPr lang="en-IN"/>
          </a:p>
        </p:txBody>
      </p:sp>
      <p:sp>
        <p:nvSpPr>
          <p:cNvPr id="6" name="Slide Number Placeholder 5"/>
          <p:cNvSpPr>
            <a:spLocks noGrp="1"/>
          </p:cNvSpPr>
          <p:nvPr>
            <p:ph type="sldNum" sz="quarter" idx="12"/>
          </p:nvPr>
        </p:nvSpPr>
        <p:spPr>
          <a:xfrm>
            <a:off x="1434703" y="798973"/>
            <a:ext cx="802005" cy="503578"/>
          </a:xfrm>
        </p:spPr>
        <p:txBody>
          <a:bodyPr/>
          <a:lstStyle/>
          <a:p>
            <a:fld id="{CF12D863-31FC-43BE-917A-C72C56B12D77}" type="slidenum">
              <a:rPr lang="en-IN" smtClean="0"/>
              <a:t>‹#›</a:t>
            </a:fld>
            <a:endParaRPr lang="en-IN"/>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33492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2776E5-C1A9-4310-8D61-045FE5C13739}" type="datetimeFigureOut">
              <a:rPr lang="en-IN" smtClean="0"/>
              <a:t>22-11-2018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2D863-31FC-43BE-917A-C72C56B12D77}" type="slidenum">
              <a:rPr lang="en-IN" smtClean="0"/>
              <a:t>‹#›</a:t>
            </a:fld>
            <a:endParaRPr lang="en-IN"/>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66397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2776E5-C1A9-4310-8D61-045FE5C13739}" type="datetimeFigureOut">
              <a:rPr lang="en-IN" smtClean="0"/>
              <a:t>22-11-2018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2D863-31FC-43BE-917A-C72C56B12D77}" type="slidenum">
              <a:rPr lang="en-IN" smtClean="0"/>
              <a:t>‹#›</a:t>
            </a:fld>
            <a:endParaRPr lang="en-IN"/>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22941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D2776E5-C1A9-4310-8D61-045FE5C13739}" type="datetimeFigureOut">
              <a:rPr lang="en-IN" smtClean="0"/>
              <a:t>22-11-2018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12D863-31FC-43BE-917A-C72C56B12D77}" type="slidenum">
              <a:rPr lang="en-IN" smtClean="0"/>
              <a:t>‹#›</a:t>
            </a:fld>
            <a:endParaRPr lang="en-IN"/>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41092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D2776E5-C1A9-4310-8D61-045FE5C13739}" type="datetimeFigureOut">
              <a:rPr lang="en-IN" smtClean="0"/>
              <a:t>22-11-2018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12D863-31FC-43BE-917A-C72C56B12D77}" type="slidenum">
              <a:rPr lang="en-IN" smtClean="0"/>
              <a:t>‹#›</a:t>
            </a:fld>
            <a:endParaRPr lang="en-IN"/>
          </a:p>
        </p:txBody>
      </p:sp>
    </p:spTree>
    <p:extLst>
      <p:ext uri="{BB962C8B-B14F-4D97-AF65-F5344CB8AC3E}">
        <p14:creationId xmlns:p14="http://schemas.microsoft.com/office/powerpoint/2010/main" val="25994157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D2776E5-C1A9-4310-8D61-045FE5C13739}" type="datetimeFigureOut">
              <a:rPr lang="en-IN" smtClean="0"/>
              <a:t>22-11-2018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12D863-31FC-43BE-917A-C72C56B12D77}" type="slidenum">
              <a:rPr lang="en-IN" smtClean="0"/>
              <a:t>‹#›</a:t>
            </a:fld>
            <a:endParaRPr lang="en-IN"/>
          </a:p>
        </p:txBody>
      </p:sp>
    </p:spTree>
    <p:extLst>
      <p:ext uri="{BB962C8B-B14F-4D97-AF65-F5344CB8AC3E}">
        <p14:creationId xmlns:p14="http://schemas.microsoft.com/office/powerpoint/2010/main" val="23476718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2776E5-C1A9-4310-8D61-045FE5C13739}" type="datetimeFigureOut">
              <a:rPr lang="en-IN" smtClean="0"/>
              <a:t>22-11-2018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12D863-31FC-43BE-917A-C72C56B12D77}" type="slidenum">
              <a:rPr lang="en-IN" smtClean="0"/>
              <a:t>‹#›</a:t>
            </a:fld>
            <a:endParaRPr lang="en-IN"/>
          </a:p>
        </p:txBody>
      </p:sp>
    </p:spTree>
    <p:extLst>
      <p:ext uri="{BB962C8B-B14F-4D97-AF65-F5344CB8AC3E}">
        <p14:creationId xmlns:p14="http://schemas.microsoft.com/office/powerpoint/2010/main" val="1679032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2776E5-C1A9-4310-8D61-045FE5C13739}" type="datetimeFigureOut">
              <a:rPr lang="en-IN" smtClean="0"/>
              <a:t>22-11-2018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2D863-31FC-43BE-917A-C72C56B12D77}"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9D2776E5-C1A9-4310-8D61-045FE5C13739}" type="datetimeFigureOut">
              <a:rPr lang="en-IN" smtClean="0"/>
              <a:t>22-11-2018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12D863-31FC-43BE-917A-C72C56B12D77}" type="slidenum">
              <a:rPr lang="en-IN" smtClean="0"/>
              <a:t>‹#›</a:t>
            </a:fld>
            <a:endParaRPr lang="en-IN"/>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51198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9D2776E5-C1A9-4310-8D61-045FE5C13739}" type="datetimeFigureOut">
              <a:rPr lang="en-IN" smtClean="0"/>
              <a:t>22-11-2018</a:t>
            </a:fld>
            <a:endParaRPr lang="en-IN"/>
          </a:p>
        </p:txBody>
      </p:sp>
      <p:sp>
        <p:nvSpPr>
          <p:cNvPr id="6" name="Footer Placeholder 5"/>
          <p:cNvSpPr>
            <a:spLocks noGrp="1"/>
          </p:cNvSpPr>
          <p:nvPr>
            <p:ph type="ftr" sz="quarter" idx="11"/>
          </p:nvPr>
        </p:nvSpPr>
        <p:spPr>
          <a:xfrm>
            <a:off x="1437530" y="318641"/>
            <a:ext cx="3251553" cy="320931"/>
          </a:xfrm>
        </p:spPr>
        <p:txBody>
          <a:bodyPr/>
          <a:lstStyle/>
          <a:p>
            <a:endParaRPr lang="en-IN"/>
          </a:p>
        </p:txBody>
      </p:sp>
      <p:sp>
        <p:nvSpPr>
          <p:cNvPr id="7" name="Slide Number Placeholder 6"/>
          <p:cNvSpPr>
            <a:spLocks noGrp="1"/>
          </p:cNvSpPr>
          <p:nvPr>
            <p:ph type="sldNum" sz="quarter" idx="12"/>
          </p:nvPr>
        </p:nvSpPr>
        <p:spPr/>
        <p:txBody>
          <a:bodyPr/>
          <a:lstStyle/>
          <a:p>
            <a:fld id="{CF12D863-31FC-43BE-917A-C72C56B12D77}" type="slidenum">
              <a:rPr lang="en-IN" smtClean="0"/>
              <a:t>‹#›</a:t>
            </a:fld>
            <a:endParaRPr lang="en-IN"/>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8535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2776E5-C1A9-4310-8D61-045FE5C13739}" type="datetimeFigureOut">
              <a:rPr lang="en-IN" smtClean="0"/>
              <a:t>22-11-2018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2D863-31FC-43BE-917A-C72C56B12D77}" type="slidenum">
              <a:rPr lang="en-IN" smtClean="0"/>
              <a:t>‹#›</a:t>
            </a:fld>
            <a:endParaRPr lang="en-IN"/>
          </a:p>
        </p:txBody>
      </p:sp>
    </p:spTree>
    <p:extLst>
      <p:ext uri="{BB962C8B-B14F-4D97-AF65-F5344CB8AC3E}">
        <p14:creationId xmlns:p14="http://schemas.microsoft.com/office/powerpoint/2010/main" val="34886426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2776E5-C1A9-4310-8D61-045FE5C13739}" type="datetimeFigureOut">
              <a:rPr lang="en-IN" smtClean="0"/>
              <a:t>22-11-2018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2D863-31FC-43BE-917A-C72C56B12D77}" type="slidenum">
              <a:rPr lang="en-IN" smtClean="0"/>
              <a:t>‹#›</a:t>
            </a:fld>
            <a:endParaRPr lang="en-IN"/>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7349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D2776E5-C1A9-4310-8D61-045FE5C13739}" type="datetimeFigureOut">
              <a:rPr lang="en-IN" smtClean="0"/>
              <a:t>22-11-2018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12D863-31FC-43BE-917A-C72C56B12D77}" type="slidenum">
              <a:rPr lang="en-IN" smtClean="0"/>
              <a:t>‹#›</a:t>
            </a:fld>
            <a:endParaRPr lang="en-IN"/>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D2776E5-C1A9-4310-8D61-045FE5C13739}" type="datetimeFigureOut">
              <a:rPr lang="en-IN" smtClean="0"/>
              <a:t>22-11-2018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12D863-31FC-43BE-917A-C72C56B12D77}" type="slidenum">
              <a:rPr lang="en-IN" smtClean="0"/>
              <a:t>‹#›</a:t>
            </a:fld>
            <a:endParaRPr lang="en-IN"/>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D2776E5-C1A9-4310-8D61-045FE5C13739}" type="datetimeFigureOut">
              <a:rPr lang="en-IN" smtClean="0"/>
              <a:t>22-11-2018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12D863-31FC-43BE-917A-C72C56B12D77}" type="slidenum">
              <a:rPr lang="en-IN" smtClean="0"/>
              <a:t>‹#›</a:t>
            </a:fld>
            <a:endParaRPr lang="en-IN"/>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2776E5-C1A9-4310-8D61-045FE5C13739}" type="datetimeFigureOut">
              <a:rPr lang="en-IN" smtClean="0"/>
              <a:t>22-11-2018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12D863-31FC-43BE-917A-C72C56B12D7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2776E5-C1A9-4310-8D61-045FE5C13739}" type="datetimeFigureOut">
              <a:rPr lang="en-IN" smtClean="0"/>
              <a:t>22-11-2018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12D863-31FC-43BE-917A-C72C56B12D7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2776E5-C1A9-4310-8D61-045FE5C13739}" type="datetimeFigureOut">
              <a:rPr lang="en-IN" smtClean="0"/>
              <a:t>22-11-2018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12D863-31FC-43BE-917A-C72C56B12D77}"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5.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9D2776E5-C1A9-4310-8D61-045FE5C13739}" type="datetimeFigureOut">
              <a:rPr lang="en-IN" smtClean="0"/>
              <a:t>22-11-2018</a:t>
            </a:fld>
            <a:endParaRPr lang="en-IN"/>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CF12D863-31FC-43BE-917A-C72C56B12D7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D2776E5-C1A9-4310-8D61-045FE5C13739}" type="datetimeFigureOut">
              <a:rPr lang="en-IN" smtClean="0"/>
              <a:t>22-11-2018</a:t>
            </a:fld>
            <a:endParaRPr lang="en-IN"/>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F12D863-31FC-43BE-917A-C72C56B12D77}" type="slidenum">
              <a:rPr lang="en-IN" smtClean="0"/>
              <a:t>‹#›</a:t>
            </a:fld>
            <a:endParaRPr lang="en-IN"/>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85403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D2776E5-C1A9-4310-8D61-045FE5C13739}" type="datetimeFigureOut">
              <a:rPr lang="en-IN" smtClean="0"/>
              <a:t>22-11-2018</a:t>
            </a:fld>
            <a:endParaRPr lang="en-IN"/>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CF12D863-31FC-43BE-917A-C72C56B12D77}" type="slidenum">
              <a:rPr lang="en-IN" smtClean="0"/>
              <a:t>‹#›</a:t>
            </a:fld>
            <a:endParaRPr lang="en-IN"/>
          </a:p>
        </p:txBody>
      </p:sp>
    </p:spTree>
    <p:extLst>
      <p:ext uri="{BB962C8B-B14F-4D97-AF65-F5344CB8AC3E}">
        <p14:creationId xmlns:p14="http://schemas.microsoft.com/office/powerpoint/2010/main" val="180602452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0C337F-0024-48DE-8219-C11D4413A519}"/>
              </a:ext>
            </a:extLst>
          </p:cNvPr>
          <p:cNvSpPr txBox="1"/>
          <p:nvPr/>
        </p:nvSpPr>
        <p:spPr>
          <a:xfrm>
            <a:off x="200464" y="4435301"/>
            <a:ext cx="4371535" cy="1908215"/>
          </a:xfrm>
          <a:prstGeom prst="rect">
            <a:avLst/>
          </a:prstGeom>
          <a:noFill/>
        </p:spPr>
        <p:txBody>
          <a:bodyPr wrap="square" rtlCol="0">
            <a:spAutoFit/>
          </a:bodyPr>
          <a:lstStyle/>
          <a:p>
            <a:endParaRPr lang="en-IN" dirty="0" smtClean="0"/>
          </a:p>
          <a:p>
            <a:r>
              <a:rPr lang="en-IN" sz="2000" dirty="0" smtClean="0"/>
              <a:t>GROUP </a:t>
            </a:r>
            <a:r>
              <a:rPr lang="en-IN" sz="2000" dirty="0"/>
              <a:t>MEMBERS :</a:t>
            </a:r>
          </a:p>
          <a:p>
            <a:endParaRPr lang="en-IN" sz="2000" dirty="0"/>
          </a:p>
          <a:p>
            <a:r>
              <a:rPr lang="en-IN" sz="2000" b="1" dirty="0"/>
              <a:t>SHASHWAT </a:t>
            </a:r>
            <a:r>
              <a:rPr lang="en-IN" sz="2000" b="1" dirty="0" smtClean="0"/>
              <a:t>SINGH (2017KUCP1054</a:t>
            </a:r>
            <a:r>
              <a:rPr lang="en-IN" sz="2000" b="1" dirty="0"/>
              <a:t>)</a:t>
            </a:r>
          </a:p>
          <a:p>
            <a:r>
              <a:rPr lang="en-IN" sz="2000" b="1" dirty="0"/>
              <a:t>PRASHRYA RAO (2017KUCP1057)</a:t>
            </a:r>
          </a:p>
          <a:p>
            <a:r>
              <a:rPr lang="en-IN" sz="2000" b="1" dirty="0"/>
              <a:t>AYUSH THAKUR (2017KUCP1053)</a:t>
            </a:r>
          </a:p>
        </p:txBody>
      </p:sp>
      <p:sp>
        <p:nvSpPr>
          <p:cNvPr id="5" name="TextBox 4">
            <a:extLst>
              <a:ext uri="{FF2B5EF4-FFF2-40B4-BE49-F238E27FC236}">
                <a16:creationId xmlns:a16="http://schemas.microsoft.com/office/drawing/2014/main" id="{8C37C869-590E-43D2-838A-C6223DDC5BD5}"/>
              </a:ext>
            </a:extLst>
          </p:cNvPr>
          <p:cNvSpPr txBox="1"/>
          <p:nvPr/>
        </p:nvSpPr>
        <p:spPr>
          <a:xfrm>
            <a:off x="6444208" y="5048318"/>
            <a:ext cx="2699792" cy="1446550"/>
          </a:xfrm>
          <a:prstGeom prst="rect">
            <a:avLst/>
          </a:prstGeom>
          <a:noFill/>
        </p:spPr>
        <p:txBody>
          <a:bodyPr wrap="square" rtlCol="0">
            <a:spAutoFit/>
          </a:bodyPr>
          <a:lstStyle/>
          <a:p>
            <a:r>
              <a:rPr lang="en-IN" sz="2200" dirty="0"/>
              <a:t>MENTORED BY :</a:t>
            </a:r>
          </a:p>
          <a:p>
            <a:endParaRPr lang="en-IN" sz="2200" dirty="0"/>
          </a:p>
          <a:p>
            <a:r>
              <a:rPr lang="en-IN" sz="2200" b="1" dirty="0"/>
              <a:t>Mr. </a:t>
            </a:r>
            <a:r>
              <a:rPr lang="en-IN" sz="2200" b="1" dirty="0" err="1"/>
              <a:t>Mayank</a:t>
            </a:r>
            <a:r>
              <a:rPr lang="en-IN" sz="2200" b="1" dirty="0"/>
              <a:t> Jain Sir</a:t>
            </a:r>
            <a:endParaRPr lang="en-IN" sz="2200" dirty="0"/>
          </a:p>
          <a:p>
            <a:r>
              <a:rPr lang="en-IN" sz="2200" dirty="0"/>
              <a:t>IIIT Kota</a:t>
            </a:r>
          </a:p>
        </p:txBody>
      </p:sp>
      <p:sp>
        <p:nvSpPr>
          <p:cNvPr id="6" name="Rectangle 5">
            <a:extLst>
              <a:ext uri="{FF2B5EF4-FFF2-40B4-BE49-F238E27FC236}">
                <a16:creationId xmlns:a16="http://schemas.microsoft.com/office/drawing/2014/main" id="{A4D8B94B-ACEA-4487-8DB2-BFDE45B17147}"/>
              </a:ext>
            </a:extLst>
          </p:cNvPr>
          <p:cNvSpPr/>
          <p:nvPr/>
        </p:nvSpPr>
        <p:spPr>
          <a:xfrm>
            <a:off x="2100651" y="1730202"/>
            <a:ext cx="4942700" cy="1315745"/>
          </a:xfrm>
          <a:prstGeom prst="rect">
            <a:avLst/>
          </a:prstGeom>
          <a:solidFill>
            <a:schemeClr val="accent6">
              <a:lumMod val="20000"/>
              <a:lumOff val="80000"/>
            </a:schemeClr>
          </a:solidFill>
          <a:ln>
            <a:solidFill>
              <a:schemeClr val="accent6">
                <a:lumMod val="50000"/>
              </a:schemeClr>
            </a:solidFill>
          </a:ln>
          <a:effectLst>
            <a:glow rad="228600">
              <a:schemeClr val="accent3">
                <a:satMod val="175000"/>
                <a:alpha val="40000"/>
              </a:schemeClr>
            </a:glow>
          </a:effectLst>
        </p:spPr>
        <p:txBody>
          <a:bodyPr wrap="none" lIns="68580" tIns="34290" rIns="68580" bIns="34290">
            <a:spAutoFit/>
          </a:bodyPr>
          <a:lstStyle/>
          <a:p>
            <a:pPr algn="ctr"/>
            <a:r>
              <a:rPr lang="en-US" sz="4050" b="1" dirty="0">
                <a:ln w="12700">
                  <a:solidFill>
                    <a:schemeClr val="tx2">
                      <a:lumMod val="75000"/>
                    </a:schemeClr>
                  </a:solidFill>
                  <a:prstDash val="solid"/>
                </a:ln>
                <a:solidFill>
                  <a:schemeClr val="bg2">
                    <a:lumMod val="75000"/>
                  </a:schemeClr>
                </a:solidFill>
                <a:effectLst>
                  <a:outerShdw dist="38100" dir="2640000" algn="bl" rotWithShape="0">
                    <a:schemeClr val="tx2">
                      <a:lumMod val="75000"/>
                    </a:schemeClr>
                  </a:outerShdw>
                </a:effectLst>
              </a:rPr>
              <a:t>PYTHON PROJECT</a:t>
            </a:r>
          </a:p>
          <a:p>
            <a:pPr algn="ctr"/>
            <a:r>
              <a:rPr lang="en-US" sz="4050" b="1" dirty="0">
                <a:ln w="12700">
                  <a:solidFill>
                    <a:schemeClr val="tx2">
                      <a:lumMod val="75000"/>
                    </a:schemeClr>
                  </a:solidFill>
                  <a:prstDash val="solid"/>
                </a:ln>
                <a:solidFill>
                  <a:schemeClr val="bg2">
                    <a:lumMod val="75000"/>
                  </a:schemeClr>
                </a:solidFill>
                <a:effectLst>
                  <a:outerShdw dist="38100" dir="2640000" algn="bl" rotWithShape="0">
                    <a:schemeClr val="tx2">
                      <a:lumMod val="75000"/>
                    </a:schemeClr>
                  </a:outerShdw>
                </a:effectLst>
              </a:rPr>
              <a:t>Sentiment Analysis</a:t>
            </a:r>
          </a:p>
        </p:txBody>
      </p:sp>
    </p:spTree>
    <p:extLst>
      <p:ext uri="{BB962C8B-B14F-4D97-AF65-F5344CB8AC3E}">
        <p14:creationId xmlns:p14="http://schemas.microsoft.com/office/powerpoint/2010/main" val="286589401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Password Reset</a:t>
            </a: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36912"/>
            <a:ext cx="9144000" cy="3259976"/>
          </a:xfrm>
          <a:prstGeom prst="rect">
            <a:avLst/>
          </a:prstGeom>
        </p:spPr>
      </p:pic>
    </p:spTree>
    <p:extLst>
      <p:ext uri="{BB962C8B-B14F-4D97-AF65-F5344CB8AC3E}">
        <p14:creationId xmlns:p14="http://schemas.microsoft.com/office/powerpoint/2010/main" val="2820709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User Analysis</a:t>
            </a: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244" y="2180618"/>
            <a:ext cx="8444753" cy="4658727"/>
          </a:xfrm>
          <a:prstGeom prst="rect">
            <a:avLst/>
          </a:prstGeom>
        </p:spPr>
      </p:pic>
    </p:spTree>
    <p:extLst>
      <p:ext uri="{BB962C8B-B14F-4D97-AF65-F5344CB8AC3E}">
        <p14:creationId xmlns:p14="http://schemas.microsoft.com/office/powerpoint/2010/main" val="40603772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Search History Page</a:t>
            </a: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2856"/>
            <a:ext cx="9144000" cy="4586719"/>
          </a:xfrm>
          <a:prstGeom prst="rect">
            <a:avLst/>
          </a:prstGeom>
        </p:spPr>
      </p:pic>
    </p:spTree>
    <p:extLst>
      <p:ext uri="{BB962C8B-B14F-4D97-AF65-F5344CB8AC3E}">
        <p14:creationId xmlns:p14="http://schemas.microsoft.com/office/powerpoint/2010/main" val="1947655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4" y="0"/>
            <a:ext cx="9144000" cy="143146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4" y="1717010"/>
            <a:ext cx="9144000" cy="5140990"/>
          </a:xfrm>
          <a:prstGeom prst="rect">
            <a:avLst/>
          </a:prstGeom>
        </p:spPr>
      </p:pic>
    </p:spTree>
    <p:extLst>
      <p:ext uri="{BB962C8B-B14F-4D97-AF65-F5344CB8AC3E}">
        <p14:creationId xmlns:p14="http://schemas.microsoft.com/office/powerpoint/2010/main" val="9132002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4664"/>
            <a:ext cx="9144000" cy="5999495"/>
          </a:xfrm>
          <a:prstGeom prst="rect">
            <a:avLst/>
          </a:prstGeom>
        </p:spPr>
      </p:pic>
    </p:spTree>
    <p:extLst>
      <p:ext uri="{BB962C8B-B14F-4D97-AF65-F5344CB8AC3E}">
        <p14:creationId xmlns:p14="http://schemas.microsoft.com/office/powerpoint/2010/main" val="15302041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8680"/>
            <a:ext cx="9144000" cy="5810855"/>
          </a:xfrm>
          <a:prstGeom prst="rect">
            <a:avLst/>
          </a:prstGeom>
        </p:spPr>
      </p:pic>
    </p:spTree>
    <p:extLst>
      <p:ext uri="{BB962C8B-B14F-4D97-AF65-F5344CB8AC3E}">
        <p14:creationId xmlns:p14="http://schemas.microsoft.com/office/powerpoint/2010/main" val="16527476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411760" y="2636912"/>
            <a:ext cx="4824536" cy="1054250"/>
          </a:xfrm>
        </p:spPr>
        <p:txBody>
          <a:bodyPr>
            <a:normAutofit fontScale="90000"/>
          </a:bodyPr>
          <a:lstStyle/>
          <a:p>
            <a:r>
              <a:rPr lang="en-IN" sz="6000" dirty="0" smtClean="0"/>
              <a:t>Thank You!!</a:t>
            </a:r>
            <a:endParaRPr lang="en-IN" sz="6000" dirty="0"/>
          </a:p>
        </p:txBody>
      </p:sp>
    </p:spTree>
    <p:extLst>
      <p:ext uri="{BB962C8B-B14F-4D97-AF65-F5344CB8AC3E}">
        <p14:creationId xmlns:p14="http://schemas.microsoft.com/office/powerpoint/2010/main" val="20042947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27584" y="2276872"/>
            <a:ext cx="7745505" cy="3877815"/>
          </a:xfrm>
        </p:spPr>
        <p:txBody>
          <a:bodyPr/>
          <a:lstStyle/>
          <a:p>
            <a:pPr marL="0" indent="0">
              <a:buNone/>
            </a:pPr>
            <a:endParaRPr lang="en-IN" dirty="0" smtClean="0"/>
          </a:p>
          <a:p>
            <a:pPr marL="0" indent="0">
              <a:buNone/>
            </a:pPr>
            <a:endParaRPr lang="en-IN" dirty="0"/>
          </a:p>
          <a:p>
            <a:r>
              <a:rPr lang="en-IN" dirty="0"/>
              <a:t>This project aims at developing an extremely useful social media monitoring tool which can be accessed via GUI(Graphical User Interface) as well as through command-line interface. </a:t>
            </a:r>
          </a:p>
        </p:txBody>
      </p:sp>
      <p:sp>
        <p:nvSpPr>
          <p:cNvPr id="3" name="Title 2"/>
          <p:cNvSpPr>
            <a:spLocks noGrp="1"/>
          </p:cNvSpPr>
          <p:nvPr>
            <p:ph type="title"/>
          </p:nvPr>
        </p:nvSpPr>
        <p:spPr/>
        <p:txBody>
          <a:bodyPr/>
          <a:lstStyle/>
          <a:p>
            <a:r>
              <a:rPr lang="en-IN" b="1" u="sng" dirty="0" smtClean="0"/>
              <a:t>Objective/AIM</a:t>
            </a:r>
            <a:endParaRPr lang="en-IN" dirty="0"/>
          </a:p>
        </p:txBody>
      </p:sp>
    </p:spTree>
    <p:extLst>
      <p:ext uri="{BB962C8B-B14F-4D97-AF65-F5344CB8AC3E}">
        <p14:creationId xmlns:p14="http://schemas.microsoft.com/office/powerpoint/2010/main" val="1935581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248347"/>
            <a:ext cx="7745505" cy="4493021"/>
          </a:xfrm>
        </p:spPr>
        <p:txBody>
          <a:bodyPr>
            <a:normAutofit fontScale="85000" lnSpcReduction="10000"/>
          </a:bodyPr>
          <a:lstStyle/>
          <a:p>
            <a:r>
              <a:rPr lang="en-IN" dirty="0"/>
              <a:t>Sentiment Analysis is the process of ‘computationally’ determining whether a piece of writing is positive, negative or neutral. It’s also known as opinion mining, deriving the opinion or attitude of a speaker. The applications of sentiment analysis are broad and powerful. The ability to extract insights from social data is a practice that is being widely adopted by organisations across the world. It can also be an essential part of one’s market research and customer service approach. Not only one can see what people think of his/her products or services, one can also see what they think about their competitors too.  The overall customer experience of one’s users can be revealed quickly with sentiment analysis. In political field, it is used to keep track of political view, to detect consistency and inconsistency between statements and actions at the government level. It can be used to predict election results as well.</a:t>
            </a:r>
          </a:p>
        </p:txBody>
      </p:sp>
      <p:sp>
        <p:nvSpPr>
          <p:cNvPr id="3" name="Title 2"/>
          <p:cNvSpPr>
            <a:spLocks noGrp="1"/>
          </p:cNvSpPr>
          <p:nvPr>
            <p:ph type="title"/>
          </p:nvPr>
        </p:nvSpPr>
        <p:spPr/>
        <p:txBody>
          <a:bodyPr/>
          <a:lstStyle/>
          <a:p>
            <a:r>
              <a:rPr lang="en-IN" b="1" u="sng" dirty="0" smtClean="0"/>
              <a:t>Applications</a:t>
            </a:r>
            <a:endParaRPr lang="en-IN" dirty="0"/>
          </a:p>
        </p:txBody>
      </p:sp>
    </p:spTree>
    <p:extLst>
      <p:ext uri="{BB962C8B-B14F-4D97-AF65-F5344CB8AC3E}">
        <p14:creationId xmlns:p14="http://schemas.microsoft.com/office/powerpoint/2010/main" val="9604826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8" y="1844824"/>
            <a:ext cx="7745505" cy="4797152"/>
          </a:xfrm>
        </p:spPr>
        <p:txBody>
          <a:bodyPr>
            <a:normAutofit lnSpcReduction="10000"/>
          </a:bodyPr>
          <a:lstStyle/>
          <a:p>
            <a:pPr marL="0" indent="0">
              <a:buNone/>
            </a:pPr>
            <a:r>
              <a:rPr lang="en-IN" b="1" dirty="0"/>
              <a:t> </a:t>
            </a:r>
            <a:r>
              <a:rPr lang="en-IN" b="1" dirty="0" smtClean="0"/>
              <a:t>     </a:t>
            </a:r>
            <a:r>
              <a:rPr lang="en-IN" b="1" u="sng" dirty="0" smtClean="0"/>
              <a:t>Frontend</a:t>
            </a:r>
            <a:r>
              <a:rPr lang="en-IN" b="1" u="sng" dirty="0"/>
              <a:t>:</a:t>
            </a:r>
            <a:endParaRPr lang="en-IN" u="sng" dirty="0"/>
          </a:p>
          <a:p>
            <a:pPr lvl="0"/>
            <a:r>
              <a:rPr lang="en-IN" dirty="0"/>
              <a:t>Flask (a micro web framework written in Python)</a:t>
            </a:r>
          </a:p>
          <a:p>
            <a:pPr lvl="0"/>
            <a:r>
              <a:rPr lang="en-IN" dirty="0"/>
              <a:t>HTML5</a:t>
            </a:r>
          </a:p>
          <a:p>
            <a:pPr lvl="0"/>
            <a:r>
              <a:rPr lang="en-IN" dirty="0"/>
              <a:t>CSS3</a:t>
            </a:r>
          </a:p>
          <a:p>
            <a:pPr lvl="0"/>
            <a:r>
              <a:rPr lang="en-IN" dirty="0"/>
              <a:t>Bootstrap</a:t>
            </a:r>
          </a:p>
          <a:p>
            <a:pPr marL="0" indent="0">
              <a:buNone/>
            </a:pPr>
            <a:r>
              <a:rPr lang="en-IN" b="1" dirty="0"/>
              <a:t> </a:t>
            </a:r>
            <a:r>
              <a:rPr lang="en-IN" b="1" dirty="0" smtClean="0"/>
              <a:t>     </a:t>
            </a:r>
            <a:r>
              <a:rPr lang="en-IN" b="1" u="sng" dirty="0" smtClean="0"/>
              <a:t>Backend</a:t>
            </a:r>
            <a:r>
              <a:rPr lang="en-IN" b="1" u="sng" dirty="0"/>
              <a:t>:</a:t>
            </a:r>
            <a:endParaRPr lang="en-IN" u="sng" dirty="0"/>
          </a:p>
          <a:p>
            <a:pPr lvl="0"/>
            <a:r>
              <a:rPr lang="en-IN" dirty="0" smtClean="0"/>
              <a:t>Python3 </a:t>
            </a:r>
            <a:endParaRPr lang="en-IN" dirty="0"/>
          </a:p>
          <a:p>
            <a:pPr marL="0" indent="0">
              <a:buNone/>
            </a:pPr>
            <a:r>
              <a:rPr lang="en-IN" b="1" dirty="0" smtClean="0"/>
              <a:t>      </a:t>
            </a:r>
            <a:r>
              <a:rPr lang="en-IN" b="1" u="sng" dirty="0" smtClean="0"/>
              <a:t>Databas</a:t>
            </a:r>
            <a:r>
              <a:rPr lang="en-IN" b="1" dirty="0" smtClean="0"/>
              <a:t>e</a:t>
            </a:r>
            <a:r>
              <a:rPr lang="en-IN" b="1" u="sng" dirty="0"/>
              <a:t>:</a:t>
            </a:r>
            <a:endParaRPr lang="en-IN" dirty="0"/>
          </a:p>
          <a:p>
            <a:pPr lvl="0"/>
            <a:r>
              <a:rPr lang="en-IN" dirty="0"/>
              <a:t>Sqlite3</a:t>
            </a:r>
          </a:p>
          <a:p>
            <a:pPr marL="0" indent="0">
              <a:buNone/>
            </a:pPr>
            <a:r>
              <a:rPr lang="en-IN" b="1" dirty="0" smtClean="0"/>
              <a:t>      </a:t>
            </a:r>
            <a:r>
              <a:rPr lang="en-IN" b="1" u="sng" dirty="0" smtClean="0"/>
              <a:t>Session </a:t>
            </a:r>
            <a:r>
              <a:rPr lang="en-IN" b="1" u="sng" dirty="0"/>
              <a:t>Management:</a:t>
            </a:r>
            <a:endParaRPr lang="en-IN" dirty="0"/>
          </a:p>
          <a:p>
            <a:pPr lvl="0"/>
            <a:r>
              <a:rPr lang="en-IN" dirty="0"/>
              <a:t>Flask Session (extension for Flask that adds support for Server-side Session)</a:t>
            </a:r>
          </a:p>
        </p:txBody>
      </p:sp>
      <p:sp>
        <p:nvSpPr>
          <p:cNvPr id="3" name="Title 2"/>
          <p:cNvSpPr>
            <a:spLocks noGrp="1"/>
          </p:cNvSpPr>
          <p:nvPr>
            <p:ph type="title"/>
          </p:nvPr>
        </p:nvSpPr>
        <p:spPr/>
        <p:txBody>
          <a:bodyPr/>
          <a:lstStyle/>
          <a:p>
            <a:r>
              <a:rPr lang="en-IN" dirty="0" smtClean="0"/>
              <a:t>Technologies Used</a:t>
            </a:r>
            <a:endParaRPr lang="en-IN" dirty="0"/>
          </a:p>
        </p:txBody>
      </p:sp>
    </p:spTree>
    <p:extLst>
      <p:ext uri="{BB962C8B-B14F-4D97-AF65-F5344CB8AC3E}">
        <p14:creationId xmlns:p14="http://schemas.microsoft.com/office/powerpoint/2010/main" val="35592663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248347"/>
            <a:ext cx="7745505" cy="4349005"/>
          </a:xfrm>
        </p:spPr>
        <p:txBody>
          <a:bodyPr>
            <a:normAutofit/>
          </a:bodyPr>
          <a:lstStyle/>
          <a:p>
            <a:r>
              <a:rPr lang="en-IN" dirty="0"/>
              <a:t>Flask</a:t>
            </a:r>
          </a:p>
          <a:p>
            <a:r>
              <a:rPr lang="en-IN" dirty="0" err="1"/>
              <a:t>N</a:t>
            </a:r>
            <a:r>
              <a:rPr lang="en-IN" dirty="0" err="1" smtClean="0"/>
              <a:t>ltk</a:t>
            </a:r>
            <a:endParaRPr lang="en-IN" dirty="0"/>
          </a:p>
          <a:p>
            <a:r>
              <a:rPr lang="en-IN" dirty="0" err="1" smtClean="0"/>
              <a:t>Plotly</a:t>
            </a:r>
            <a:endParaRPr lang="en-IN" dirty="0"/>
          </a:p>
          <a:p>
            <a:r>
              <a:rPr lang="en-IN" dirty="0" err="1"/>
              <a:t>T</a:t>
            </a:r>
            <a:r>
              <a:rPr lang="en-IN" dirty="0" err="1" smtClean="0"/>
              <a:t>ermcolor</a:t>
            </a:r>
            <a:endParaRPr lang="en-IN" dirty="0"/>
          </a:p>
          <a:p>
            <a:r>
              <a:rPr lang="en-IN" dirty="0" err="1"/>
              <a:t>T</a:t>
            </a:r>
            <a:r>
              <a:rPr lang="en-IN" dirty="0" err="1" smtClean="0"/>
              <a:t>wython</a:t>
            </a:r>
            <a:endParaRPr lang="en-IN" dirty="0"/>
          </a:p>
          <a:p>
            <a:r>
              <a:rPr lang="en-IN" dirty="0" err="1"/>
              <a:t>C</a:t>
            </a:r>
            <a:r>
              <a:rPr lang="en-IN" dirty="0" err="1" smtClean="0"/>
              <a:t>olorama</a:t>
            </a:r>
            <a:endParaRPr lang="en-IN" dirty="0"/>
          </a:p>
          <a:p>
            <a:r>
              <a:rPr lang="en-IN" dirty="0" err="1"/>
              <a:t>F</a:t>
            </a:r>
            <a:r>
              <a:rPr lang="en-IN" dirty="0" err="1" smtClean="0"/>
              <a:t>lask_session</a:t>
            </a:r>
            <a:endParaRPr lang="en-IN" dirty="0"/>
          </a:p>
          <a:p>
            <a:r>
              <a:rPr lang="en-IN" dirty="0" err="1"/>
              <a:t>P</a:t>
            </a:r>
            <a:r>
              <a:rPr lang="en-IN" dirty="0" err="1" smtClean="0"/>
              <a:t>asslib</a:t>
            </a:r>
            <a:endParaRPr lang="en-IN" dirty="0"/>
          </a:p>
          <a:p>
            <a:r>
              <a:rPr lang="en-IN" dirty="0"/>
              <a:t>C</a:t>
            </a:r>
            <a:r>
              <a:rPr lang="en-IN" dirty="0" smtClean="0"/>
              <a:t>s50</a:t>
            </a:r>
            <a:endParaRPr lang="en-IN" dirty="0"/>
          </a:p>
        </p:txBody>
      </p:sp>
      <p:sp>
        <p:nvSpPr>
          <p:cNvPr id="3" name="Title 2"/>
          <p:cNvSpPr>
            <a:spLocks noGrp="1"/>
          </p:cNvSpPr>
          <p:nvPr>
            <p:ph type="title"/>
          </p:nvPr>
        </p:nvSpPr>
        <p:spPr/>
        <p:txBody>
          <a:bodyPr/>
          <a:lstStyle/>
          <a:p>
            <a:r>
              <a:rPr lang="en-IN" dirty="0" smtClean="0"/>
              <a:t>Libraries Used</a:t>
            </a:r>
            <a:endParaRPr lang="en-IN" dirty="0"/>
          </a:p>
        </p:txBody>
      </p:sp>
    </p:spTree>
    <p:extLst>
      <p:ext uri="{BB962C8B-B14F-4D97-AF65-F5344CB8AC3E}">
        <p14:creationId xmlns:p14="http://schemas.microsoft.com/office/powerpoint/2010/main" val="10341215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search</a:t>
            </a:r>
            <a:r>
              <a:rPr lang="en-IN" dirty="0" smtClean="0"/>
              <a:t>()</a:t>
            </a:r>
          </a:p>
          <a:p>
            <a:r>
              <a:rPr lang="en-IN" dirty="0"/>
              <a:t>login()</a:t>
            </a:r>
          </a:p>
          <a:p>
            <a:r>
              <a:rPr lang="en-IN" dirty="0"/>
              <a:t>logout()</a:t>
            </a:r>
          </a:p>
          <a:p>
            <a:r>
              <a:rPr lang="en-IN" dirty="0" smtClean="0"/>
              <a:t>register</a:t>
            </a:r>
            <a:r>
              <a:rPr lang="en-IN" dirty="0"/>
              <a:t>()</a:t>
            </a:r>
          </a:p>
          <a:p>
            <a:r>
              <a:rPr lang="en-IN" dirty="0" err="1"/>
              <a:t>passwordchange</a:t>
            </a:r>
            <a:r>
              <a:rPr lang="en-IN" dirty="0"/>
              <a:t>()</a:t>
            </a:r>
          </a:p>
          <a:p>
            <a:r>
              <a:rPr lang="en-IN" dirty="0"/>
              <a:t>history()</a:t>
            </a:r>
          </a:p>
          <a:p>
            <a:r>
              <a:rPr lang="en-IN" dirty="0" smtClean="0"/>
              <a:t>index</a:t>
            </a:r>
            <a:r>
              <a:rPr lang="en-IN" dirty="0" smtClean="0"/>
              <a:t>()</a:t>
            </a:r>
            <a:endParaRPr lang="en-IN" dirty="0"/>
          </a:p>
          <a:p>
            <a:r>
              <a:rPr lang="en-IN" dirty="0" err="1"/>
              <a:t>emojis</a:t>
            </a:r>
            <a:r>
              <a:rPr lang="en-IN" dirty="0"/>
              <a:t>()</a:t>
            </a:r>
          </a:p>
          <a:p>
            <a:endParaRPr lang="en-IN" dirty="0" smtClean="0"/>
          </a:p>
        </p:txBody>
      </p:sp>
      <p:sp>
        <p:nvSpPr>
          <p:cNvPr id="3" name="Title 2"/>
          <p:cNvSpPr>
            <a:spLocks noGrp="1"/>
          </p:cNvSpPr>
          <p:nvPr>
            <p:ph type="title"/>
          </p:nvPr>
        </p:nvSpPr>
        <p:spPr/>
        <p:txBody>
          <a:bodyPr/>
          <a:lstStyle/>
          <a:p>
            <a:r>
              <a:rPr lang="en-IN" dirty="0" smtClean="0"/>
              <a:t>Functions Used</a:t>
            </a:r>
            <a:endParaRPr lang="en-IN" dirty="0"/>
          </a:p>
        </p:txBody>
      </p:sp>
    </p:spTree>
    <p:extLst>
      <p:ext uri="{BB962C8B-B14F-4D97-AF65-F5344CB8AC3E}">
        <p14:creationId xmlns:p14="http://schemas.microsoft.com/office/powerpoint/2010/main" val="37520299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Our Main Page</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33" y="2924944"/>
            <a:ext cx="8784976" cy="2020108"/>
          </a:xfrm>
          <a:prstGeom prst="rect">
            <a:avLst/>
          </a:prstGeom>
        </p:spPr>
      </p:pic>
    </p:spTree>
    <p:extLst>
      <p:ext uri="{BB962C8B-B14F-4D97-AF65-F5344CB8AC3E}">
        <p14:creationId xmlns:p14="http://schemas.microsoft.com/office/powerpoint/2010/main" val="3066989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Our Login Page</a:t>
            </a: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9" y="2564904"/>
            <a:ext cx="9144000" cy="3237525"/>
          </a:xfrm>
          <a:prstGeom prst="rect">
            <a:avLst/>
          </a:prstGeom>
        </p:spPr>
      </p:pic>
    </p:spTree>
    <p:extLst>
      <p:ext uri="{BB962C8B-B14F-4D97-AF65-F5344CB8AC3E}">
        <p14:creationId xmlns:p14="http://schemas.microsoft.com/office/powerpoint/2010/main" val="42871253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New User Register Page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20888"/>
            <a:ext cx="9144000" cy="2858337"/>
          </a:xfrm>
          <a:prstGeom prst="rect">
            <a:avLst/>
          </a:prstGeom>
        </p:spPr>
      </p:pic>
    </p:spTree>
    <p:extLst>
      <p:ext uri="{BB962C8B-B14F-4D97-AF65-F5344CB8AC3E}">
        <p14:creationId xmlns:p14="http://schemas.microsoft.com/office/powerpoint/2010/main" val="16244725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Hardcover">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3.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Integral</Template>
  <TotalTime>765</TotalTime>
  <Words>180</Words>
  <Application>Microsoft Office PowerPoint</Application>
  <PresentationFormat>On-screen Show (4:3)</PresentationFormat>
  <Paragraphs>56</Paragraphs>
  <Slides>16</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16</vt:i4>
      </vt:variant>
    </vt:vector>
  </HeadingPairs>
  <TitlesOfParts>
    <vt:vector size="26" baseType="lpstr">
      <vt:lpstr>Arial</vt:lpstr>
      <vt:lpstr>Book Antiqua</vt:lpstr>
      <vt:lpstr>Gill Sans MT</vt:lpstr>
      <vt:lpstr>Tw Cen MT</vt:lpstr>
      <vt:lpstr>Tw Cen MT Condensed</vt:lpstr>
      <vt:lpstr>Wingdings</vt:lpstr>
      <vt:lpstr>Wingdings 3</vt:lpstr>
      <vt:lpstr>Hardcover</vt:lpstr>
      <vt:lpstr>Integral</vt:lpstr>
      <vt:lpstr>Gallery</vt:lpstr>
      <vt:lpstr>PowerPoint Presentation</vt:lpstr>
      <vt:lpstr>Objective/AIM</vt:lpstr>
      <vt:lpstr>Applications</vt:lpstr>
      <vt:lpstr>Technologies Used</vt:lpstr>
      <vt:lpstr>Libraries Used</vt:lpstr>
      <vt:lpstr>Functions Used</vt:lpstr>
      <vt:lpstr>Our Main Page</vt:lpstr>
      <vt:lpstr>Our Login Page</vt:lpstr>
      <vt:lpstr>New User Register Page</vt:lpstr>
      <vt:lpstr>Password Reset</vt:lpstr>
      <vt:lpstr>User Analysis</vt:lpstr>
      <vt:lpstr>Search History Page</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PROJECT</dc:title>
  <dc:creator>lenovo</dc:creator>
  <cp:lastModifiedBy>Prashrya Rao</cp:lastModifiedBy>
  <cp:revision>30</cp:revision>
  <dcterms:created xsi:type="dcterms:W3CDTF">2018-11-13T21:16:41Z</dcterms:created>
  <dcterms:modified xsi:type="dcterms:W3CDTF">2018-11-22T07:52:12Z</dcterms:modified>
</cp:coreProperties>
</file>