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Lst>
  <p:sldIdLst>
    <p:sldId id="274" r:id="rId4"/>
    <p:sldId id="259" r:id="rId5"/>
    <p:sldId id="266" r:id="rId6"/>
    <p:sldId id="258" r:id="rId7"/>
    <p:sldId id="260" r:id="rId8"/>
    <p:sldId id="283" r:id="rId9"/>
    <p:sldId id="282" r:id="rId10"/>
    <p:sldId id="263" r:id="rId11"/>
    <p:sldId id="264" r:id="rId12"/>
    <p:sldId id="271" r:id="rId13"/>
    <p:sldId id="276" r:id="rId14"/>
    <p:sldId id="277" r:id="rId15"/>
    <p:sldId id="278" r:id="rId16"/>
    <p:sldId id="279" r:id="rId17"/>
    <p:sldId id="280" r:id="rId18"/>
    <p:sldId id="281"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B81FEC-3916-4E09-90C0-AED9E1DA16C4}">
          <p14:sldIdLst>
            <p14:sldId id="274"/>
            <p14:sldId id="259"/>
            <p14:sldId id="266"/>
            <p14:sldId id="258"/>
            <p14:sldId id="260"/>
            <p14:sldId id="283"/>
            <p14:sldId id="282"/>
            <p14:sldId id="263"/>
            <p14:sldId id="264"/>
            <p14:sldId id="271"/>
            <p14:sldId id="276"/>
            <p14:sldId id="277"/>
            <p14:sldId id="278"/>
            <p14:sldId id="279"/>
            <p14:sldId id="280"/>
            <p14:sldId id="281"/>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F12D863-31FC-43BE-917A-C72C56B12D77}"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18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36163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9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4251944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776E5-C1A9-4310-8D61-045FE5C13739}" type="datetimeFigureOut">
              <a:rPr lang="en-IN" smtClean="0"/>
              <a:t>22-11-2018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196239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2776E5-C1A9-4310-8D61-045FE5C13739}" type="datetimeFigureOut">
              <a:rPr lang="en-IN" smtClean="0"/>
              <a:t>22-11-2018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96144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776E5-C1A9-4310-8D61-045FE5C13739}" type="datetimeFigureOut">
              <a:rPr lang="en-IN" smtClean="0"/>
              <a:t>22-11-2018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93694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151082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14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293790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179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CF12D863-31FC-43BE-917A-C72C56B12D77}"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33492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639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294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1092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776E5-C1A9-4310-8D61-045FE5C13739}" type="datetimeFigureOut">
              <a:rPr lang="en-IN" smtClean="0"/>
              <a:t>22-11-2018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5994157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2776E5-C1A9-4310-8D61-045FE5C13739}" type="datetimeFigureOut">
              <a:rPr lang="en-IN" smtClean="0"/>
              <a:t>22-11-2018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347671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776E5-C1A9-4310-8D61-045FE5C13739}" type="datetimeFigureOut">
              <a:rPr lang="en-IN" smtClean="0"/>
              <a:t>22-11-2018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167903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5119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535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348864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734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776E5-C1A9-4310-8D61-045FE5C13739}" type="datetimeFigureOut">
              <a:rPr lang="en-IN" smtClean="0"/>
              <a:t>22-11-2018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2D863-31FC-43BE-917A-C72C56B12D77}"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2776E5-C1A9-4310-8D61-045FE5C13739}" type="datetimeFigureOut">
              <a:rPr lang="en-IN" smtClean="0"/>
              <a:t>22-11-2018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2D863-31FC-43BE-917A-C72C56B12D77}"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776E5-C1A9-4310-8D61-045FE5C13739}" type="datetimeFigureOut">
              <a:rPr lang="en-IN" smtClean="0"/>
              <a:t>22-11-2018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2D863-31FC-43BE-917A-C72C56B12D7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CF12D863-31FC-43BE-917A-C72C56B12D7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12D863-31FC-43BE-917A-C72C56B12D77}" type="slidenum">
              <a:rPr lang="en-IN" smtClean="0"/>
              <a:t>‹#›</a:t>
            </a:fld>
            <a:endParaRPr lang="en-IN"/>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540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F12D863-31FC-43BE-917A-C72C56B12D77}" type="slidenum">
              <a:rPr lang="en-IN" smtClean="0"/>
              <a:t>‹#›</a:t>
            </a:fld>
            <a:endParaRPr lang="en-IN"/>
          </a:p>
        </p:txBody>
      </p:sp>
    </p:spTree>
    <p:extLst>
      <p:ext uri="{BB962C8B-B14F-4D97-AF65-F5344CB8AC3E}">
        <p14:creationId xmlns:p14="http://schemas.microsoft.com/office/powerpoint/2010/main" val="18060245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0C337F-0024-48DE-8219-C11D4413A519}"/>
              </a:ext>
            </a:extLst>
          </p:cNvPr>
          <p:cNvSpPr txBox="1"/>
          <p:nvPr/>
        </p:nvSpPr>
        <p:spPr>
          <a:xfrm>
            <a:off x="200464" y="4435301"/>
            <a:ext cx="4371535" cy="1908215"/>
          </a:xfrm>
          <a:prstGeom prst="rect">
            <a:avLst/>
          </a:prstGeom>
          <a:noFill/>
        </p:spPr>
        <p:txBody>
          <a:bodyPr wrap="square" rtlCol="0">
            <a:spAutoFit/>
          </a:bodyPr>
          <a:lstStyle/>
          <a:p>
            <a:endParaRPr lang="en-IN" dirty="0"/>
          </a:p>
          <a:p>
            <a:r>
              <a:rPr lang="en-IN" sz="2000" dirty="0"/>
              <a:t>GROUP MEMBERS :</a:t>
            </a:r>
          </a:p>
          <a:p>
            <a:endParaRPr lang="en-IN" sz="2000" dirty="0"/>
          </a:p>
          <a:p>
            <a:r>
              <a:rPr lang="en-IN" sz="2000" b="1" dirty="0"/>
              <a:t>SHASHWAT SINGH (2017KUCP1054)</a:t>
            </a:r>
          </a:p>
          <a:p>
            <a:r>
              <a:rPr lang="en-IN" sz="2000" b="1" dirty="0"/>
              <a:t>PRASHRYA RAO (2017KUCP1057)</a:t>
            </a:r>
          </a:p>
          <a:p>
            <a:r>
              <a:rPr lang="en-IN" sz="2000" b="1" dirty="0"/>
              <a:t>AYUSH THAKUR (2017KUCP1053)</a:t>
            </a:r>
          </a:p>
        </p:txBody>
      </p:sp>
      <p:sp>
        <p:nvSpPr>
          <p:cNvPr id="5" name="TextBox 4">
            <a:extLst>
              <a:ext uri="{FF2B5EF4-FFF2-40B4-BE49-F238E27FC236}">
                <a16:creationId xmlns:a16="http://schemas.microsoft.com/office/drawing/2014/main" id="{8C37C869-590E-43D2-838A-C6223DDC5BD5}"/>
              </a:ext>
            </a:extLst>
          </p:cNvPr>
          <p:cNvSpPr txBox="1"/>
          <p:nvPr/>
        </p:nvSpPr>
        <p:spPr>
          <a:xfrm>
            <a:off x="6444208" y="5048318"/>
            <a:ext cx="2699792" cy="1446550"/>
          </a:xfrm>
          <a:prstGeom prst="rect">
            <a:avLst/>
          </a:prstGeom>
          <a:noFill/>
        </p:spPr>
        <p:txBody>
          <a:bodyPr wrap="square" rtlCol="0">
            <a:spAutoFit/>
          </a:bodyPr>
          <a:lstStyle/>
          <a:p>
            <a:r>
              <a:rPr lang="en-IN" sz="2200" dirty="0"/>
              <a:t>MENTORED BY :</a:t>
            </a:r>
          </a:p>
          <a:p>
            <a:endParaRPr lang="en-IN" sz="2200" dirty="0"/>
          </a:p>
          <a:p>
            <a:r>
              <a:rPr lang="en-IN" sz="2200" b="1" dirty="0"/>
              <a:t>Mr. </a:t>
            </a:r>
            <a:r>
              <a:rPr lang="en-IN" sz="2200" b="1" dirty="0" err="1"/>
              <a:t>Mayank</a:t>
            </a:r>
            <a:r>
              <a:rPr lang="en-IN" sz="2200" b="1" dirty="0"/>
              <a:t> Jain Sir</a:t>
            </a:r>
            <a:endParaRPr lang="en-IN" sz="2200" dirty="0"/>
          </a:p>
          <a:p>
            <a:r>
              <a:rPr lang="en-IN" sz="2200" dirty="0"/>
              <a:t>IIIT Kota</a:t>
            </a:r>
          </a:p>
        </p:txBody>
      </p:sp>
      <p:sp>
        <p:nvSpPr>
          <p:cNvPr id="6" name="Rectangle 5">
            <a:extLst>
              <a:ext uri="{FF2B5EF4-FFF2-40B4-BE49-F238E27FC236}">
                <a16:creationId xmlns:a16="http://schemas.microsoft.com/office/drawing/2014/main" id="{A4D8B94B-ACEA-4487-8DB2-BFDE45B17147}"/>
              </a:ext>
            </a:extLst>
          </p:cNvPr>
          <p:cNvSpPr/>
          <p:nvPr/>
        </p:nvSpPr>
        <p:spPr>
          <a:xfrm>
            <a:off x="2100651" y="1730202"/>
            <a:ext cx="4942700" cy="1315745"/>
          </a:xfrm>
          <a:prstGeom prst="rect">
            <a:avLst/>
          </a:prstGeom>
          <a:solidFill>
            <a:schemeClr val="accent6">
              <a:lumMod val="20000"/>
              <a:lumOff val="80000"/>
            </a:schemeClr>
          </a:solidFill>
          <a:ln>
            <a:solidFill>
              <a:schemeClr val="accent6">
                <a:lumMod val="50000"/>
              </a:schemeClr>
            </a:solidFill>
          </a:ln>
          <a:effectLst>
            <a:glow rad="228600">
              <a:schemeClr val="accent3">
                <a:satMod val="175000"/>
                <a:alpha val="40000"/>
              </a:schemeClr>
            </a:glow>
          </a:effectLst>
        </p:spPr>
        <p:txBody>
          <a:bodyPr wrap="none" lIns="68580" tIns="34290" rIns="68580" bIns="34290">
            <a:spAutoFit/>
          </a:bodyPr>
          <a:lstStyle/>
          <a:p>
            <a:pPr algn="ctr"/>
            <a:r>
              <a:rPr lang="en-US" sz="4050" b="1" dirty="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rPr>
              <a:t>PYTHON PROJECT</a:t>
            </a:r>
          </a:p>
          <a:p>
            <a:pPr algn="ctr"/>
            <a:r>
              <a:rPr lang="en-US" sz="4050" b="1" dirty="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rPr>
              <a:t>Sentiment Analysis</a:t>
            </a:r>
          </a:p>
        </p:txBody>
      </p:sp>
    </p:spTree>
    <p:extLst>
      <p:ext uri="{BB962C8B-B14F-4D97-AF65-F5344CB8AC3E}">
        <p14:creationId xmlns:p14="http://schemas.microsoft.com/office/powerpoint/2010/main" val="28658940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New User Register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0888"/>
            <a:ext cx="9144000" cy="2858337"/>
          </a:xfrm>
          <a:prstGeom prst="rect">
            <a:avLst/>
          </a:prstGeom>
        </p:spPr>
      </p:pic>
    </p:spTree>
    <p:extLst>
      <p:ext uri="{BB962C8B-B14F-4D97-AF65-F5344CB8AC3E}">
        <p14:creationId xmlns:p14="http://schemas.microsoft.com/office/powerpoint/2010/main" val="162447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Password Reset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6912"/>
            <a:ext cx="9144000" cy="3259976"/>
          </a:xfrm>
          <a:prstGeom prst="rect">
            <a:avLst/>
          </a:prstGeom>
        </p:spPr>
      </p:pic>
    </p:spTree>
    <p:extLst>
      <p:ext uri="{BB962C8B-B14F-4D97-AF65-F5344CB8AC3E}">
        <p14:creationId xmlns:p14="http://schemas.microsoft.com/office/powerpoint/2010/main" val="28207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User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44" y="2180618"/>
            <a:ext cx="8444753" cy="4658727"/>
          </a:xfrm>
          <a:prstGeom prst="rect">
            <a:avLst/>
          </a:prstGeom>
        </p:spPr>
      </p:pic>
    </p:spTree>
    <p:extLst>
      <p:ext uri="{BB962C8B-B14F-4D97-AF65-F5344CB8AC3E}">
        <p14:creationId xmlns:p14="http://schemas.microsoft.com/office/powerpoint/2010/main" val="406037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Search History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2856"/>
            <a:ext cx="9144000" cy="4586719"/>
          </a:xfrm>
          <a:prstGeom prst="rect">
            <a:avLst/>
          </a:prstGeom>
        </p:spPr>
      </p:pic>
    </p:spTree>
    <p:extLst>
      <p:ext uri="{BB962C8B-B14F-4D97-AF65-F5344CB8AC3E}">
        <p14:creationId xmlns:p14="http://schemas.microsoft.com/office/powerpoint/2010/main" val="19476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 y="0"/>
            <a:ext cx="9144000" cy="143146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 y="1717010"/>
            <a:ext cx="9144000" cy="5140990"/>
          </a:xfrm>
          <a:prstGeom prst="rect">
            <a:avLst/>
          </a:prstGeom>
        </p:spPr>
      </p:pic>
    </p:spTree>
    <p:extLst>
      <p:ext uri="{BB962C8B-B14F-4D97-AF65-F5344CB8AC3E}">
        <p14:creationId xmlns:p14="http://schemas.microsoft.com/office/powerpoint/2010/main" val="91320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4664"/>
            <a:ext cx="9144000" cy="5999495"/>
          </a:xfrm>
          <a:prstGeom prst="rect">
            <a:avLst/>
          </a:prstGeom>
        </p:spPr>
      </p:pic>
    </p:spTree>
    <p:extLst>
      <p:ext uri="{BB962C8B-B14F-4D97-AF65-F5344CB8AC3E}">
        <p14:creationId xmlns:p14="http://schemas.microsoft.com/office/powerpoint/2010/main" val="153020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80"/>
            <a:ext cx="9144000" cy="5810855"/>
          </a:xfrm>
          <a:prstGeom prst="rect">
            <a:avLst/>
          </a:prstGeom>
        </p:spPr>
      </p:pic>
    </p:spTree>
    <p:extLst>
      <p:ext uri="{BB962C8B-B14F-4D97-AF65-F5344CB8AC3E}">
        <p14:creationId xmlns:p14="http://schemas.microsoft.com/office/powerpoint/2010/main" val="165274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11760" y="2636912"/>
            <a:ext cx="4824536" cy="1054250"/>
          </a:xfrm>
        </p:spPr>
        <p:txBody>
          <a:bodyPr>
            <a:normAutofit fontScale="90000"/>
          </a:bodyPr>
          <a:lstStyle/>
          <a:p>
            <a:r>
              <a:rPr lang="en-IN" sz="6000" dirty="0"/>
              <a:t>Thank You!!</a:t>
            </a:r>
          </a:p>
        </p:txBody>
      </p:sp>
    </p:spTree>
    <p:extLst>
      <p:ext uri="{BB962C8B-B14F-4D97-AF65-F5344CB8AC3E}">
        <p14:creationId xmlns:p14="http://schemas.microsoft.com/office/powerpoint/2010/main" val="200429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745505" cy="3877815"/>
          </a:xfrm>
        </p:spPr>
        <p:txBody>
          <a:bodyPr/>
          <a:lstStyle/>
          <a:p>
            <a:pPr marL="0" indent="0">
              <a:buNone/>
            </a:pPr>
            <a:endParaRPr lang="en-IN" dirty="0"/>
          </a:p>
          <a:p>
            <a:pPr marL="0" indent="0">
              <a:buNone/>
            </a:pPr>
            <a:endParaRPr lang="en-IN" dirty="0"/>
          </a:p>
          <a:p>
            <a:r>
              <a:rPr lang="en-IN" dirty="0"/>
              <a:t>This project aims at developing an extremely useful social media monitoring tool which can be accessed via GUI(Graphical User Interface) as well as through command-line interface. </a:t>
            </a:r>
          </a:p>
        </p:txBody>
      </p:sp>
      <p:sp>
        <p:nvSpPr>
          <p:cNvPr id="3" name="Title 2"/>
          <p:cNvSpPr>
            <a:spLocks noGrp="1"/>
          </p:cNvSpPr>
          <p:nvPr>
            <p:ph type="title"/>
          </p:nvPr>
        </p:nvSpPr>
        <p:spPr/>
        <p:txBody>
          <a:bodyPr/>
          <a:lstStyle/>
          <a:p>
            <a:r>
              <a:rPr lang="en-IN" b="1" u="sng" dirty="0"/>
              <a:t>Objective/AIM</a:t>
            </a:r>
            <a:endParaRPr lang="en-IN" dirty="0"/>
          </a:p>
        </p:txBody>
      </p:sp>
    </p:spTree>
    <p:extLst>
      <p:ext uri="{BB962C8B-B14F-4D97-AF65-F5344CB8AC3E}">
        <p14:creationId xmlns:p14="http://schemas.microsoft.com/office/powerpoint/2010/main" val="19355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493021"/>
          </a:xfrm>
        </p:spPr>
        <p:txBody>
          <a:bodyPr>
            <a:normAutofit fontScale="85000" lnSpcReduction="10000"/>
          </a:bodyPr>
          <a:lstStyle/>
          <a:p>
            <a:r>
              <a:rPr lang="en-IN" dirty="0"/>
              <a:t>Sentiment Analysis is the process of ‘computationally’ determining whether a piece of writing is positive, negative or neutral. It’s also known as opinion mining, deriving the opinion or attitude of a speaker. The applications of sentiment analysis are broad and powerful. The ability to extract insights from social data is a practice that is being widely adopted by organisations across the world. It can also be an essential part of one’s market research and customer service approach. Not only one can see what people think of his/her products or services, one can also see what they think about their competitors too.  The overall customer experience of one’s users can be revealed quickly with sentiment analysis. In political field, it is used to keep track of political view, to detect consistency and inconsistency between statements and actions at the government level. It can be used to predict election results as well.</a:t>
            </a:r>
          </a:p>
        </p:txBody>
      </p:sp>
      <p:sp>
        <p:nvSpPr>
          <p:cNvPr id="3" name="Title 2"/>
          <p:cNvSpPr>
            <a:spLocks noGrp="1"/>
          </p:cNvSpPr>
          <p:nvPr>
            <p:ph type="title"/>
          </p:nvPr>
        </p:nvSpPr>
        <p:spPr/>
        <p:txBody>
          <a:bodyPr/>
          <a:lstStyle/>
          <a:p>
            <a:r>
              <a:rPr lang="en-IN" b="1" u="sng" dirty="0"/>
              <a:t>Applications</a:t>
            </a:r>
            <a:endParaRPr lang="en-IN" dirty="0"/>
          </a:p>
        </p:txBody>
      </p:sp>
    </p:spTree>
    <p:extLst>
      <p:ext uri="{BB962C8B-B14F-4D97-AF65-F5344CB8AC3E}">
        <p14:creationId xmlns:p14="http://schemas.microsoft.com/office/powerpoint/2010/main" val="96048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8" y="1844824"/>
            <a:ext cx="7745505" cy="4797152"/>
          </a:xfrm>
        </p:spPr>
        <p:txBody>
          <a:bodyPr>
            <a:normAutofit lnSpcReduction="10000"/>
          </a:bodyPr>
          <a:lstStyle/>
          <a:p>
            <a:pPr marL="0" indent="0">
              <a:buNone/>
            </a:pPr>
            <a:r>
              <a:rPr lang="en-IN" b="1" dirty="0"/>
              <a:t>      </a:t>
            </a:r>
            <a:r>
              <a:rPr lang="en-IN" b="1" u="sng" dirty="0"/>
              <a:t>Frontend:</a:t>
            </a:r>
            <a:endParaRPr lang="en-IN" u="sng" dirty="0"/>
          </a:p>
          <a:p>
            <a:pPr lvl="0"/>
            <a:r>
              <a:rPr lang="en-IN" dirty="0"/>
              <a:t>Flask (a micro web framework written in Python)</a:t>
            </a:r>
          </a:p>
          <a:p>
            <a:pPr lvl="0"/>
            <a:r>
              <a:rPr lang="en-IN" dirty="0"/>
              <a:t>HTML5</a:t>
            </a:r>
          </a:p>
          <a:p>
            <a:pPr lvl="0"/>
            <a:r>
              <a:rPr lang="en-IN" dirty="0"/>
              <a:t>CSS3</a:t>
            </a:r>
          </a:p>
          <a:p>
            <a:pPr lvl="0"/>
            <a:r>
              <a:rPr lang="en-IN" dirty="0"/>
              <a:t>Bootstrap</a:t>
            </a:r>
          </a:p>
          <a:p>
            <a:pPr marL="0" indent="0">
              <a:buNone/>
            </a:pPr>
            <a:r>
              <a:rPr lang="en-IN" b="1" dirty="0"/>
              <a:t>      </a:t>
            </a:r>
            <a:r>
              <a:rPr lang="en-IN" b="1" u="sng" dirty="0"/>
              <a:t>Backend:</a:t>
            </a:r>
            <a:endParaRPr lang="en-IN" u="sng" dirty="0"/>
          </a:p>
          <a:p>
            <a:pPr lvl="0"/>
            <a:r>
              <a:rPr lang="en-IN" dirty="0"/>
              <a:t>Python3 </a:t>
            </a:r>
          </a:p>
          <a:p>
            <a:pPr marL="0" indent="0">
              <a:buNone/>
            </a:pPr>
            <a:r>
              <a:rPr lang="en-IN" b="1" dirty="0"/>
              <a:t>      </a:t>
            </a:r>
            <a:r>
              <a:rPr lang="en-IN" b="1" u="sng" dirty="0"/>
              <a:t>Databas</a:t>
            </a:r>
            <a:r>
              <a:rPr lang="en-IN" b="1" dirty="0"/>
              <a:t>e</a:t>
            </a:r>
            <a:r>
              <a:rPr lang="en-IN" b="1" u="sng" dirty="0"/>
              <a:t>:</a:t>
            </a:r>
            <a:endParaRPr lang="en-IN" dirty="0"/>
          </a:p>
          <a:p>
            <a:pPr lvl="0"/>
            <a:r>
              <a:rPr lang="en-IN" dirty="0"/>
              <a:t>Sqlite3</a:t>
            </a:r>
          </a:p>
          <a:p>
            <a:pPr marL="0" indent="0">
              <a:buNone/>
            </a:pPr>
            <a:r>
              <a:rPr lang="en-IN" b="1" dirty="0"/>
              <a:t>      </a:t>
            </a:r>
            <a:r>
              <a:rPr lang="en-IN" b="1" u="sng" dirty="0"/>
              <a:t>Session Management:</a:t>
            </a:r>
            <a:endParaRPr lang="en-IN" dirty="0"/>
          </a:p>
          <a:p>
            <a:pPr lvl="0"/>
            <a:r>
              <a:rPr lang="en-IN" dirty="0"/>
              <a:t>Flask Session (extension for Flask that adds support for Server-side Session)</a:t>
            </a:r>
          </a:p>
        </p:txBody>
      </p:sp>
      <p:sp>
        <p:nvSpPr>
          <p:cNvPr id="3" name="Title 2"/>
          <p:cNvSpPr>
            <a:spLocks noGrp="1"/>
          </p:cNvSpPr>
          <p:nvPr>
            <p:ph type="title"/>
          </p:nvPr>
        </p:nvSpPr>
        <p:spPr/>
        <p:txBody>
          <a:bodyPr/>
          <a:lstStyle/>
          <a:p>
            <a:r>
              <a:rPr lang="en-IN" dirty="0"/>
              <a:t>Technologies Used</a:t>
            </a:r>
          </a:p>
        </p:txBody>
      </p:sp>
    </p:spTree>
    <p:extLst>
      <p:ext uri="{BB962C8B-B14F-4D97-AF65-F5344CB8AC3E}">
        <p14:creationId xmlns:p14="http://schemas.microsoft.com/office/powerpoint/2010/main" val="355926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49005"/>
          </a:xfrm>
        </p:spPr>
        <p:txBody>
          <a:bodyPr>
            <a:normAutofit/>
          </a:bodyPr>
          <a:lstStyle/>
          <a:p>
            <a:r>
              <a:rPr lang="en-IN" dirty="0"/>
              <a:t>Flask</a:t>
            </a:r>
          </a:p>
          <a:p>
            <a:r>
              <a:rPr lang="en-IN" dirty="0" err="1"/>
              <a:t>Nltk</a:t>
            </a:r>
            <a:endParaRPr lang="en-IN" dirty="0"/>
          </a:p>
          <a:p>
            <a:r>
              <a:rPr lang="en-IN" dirty="0" err="1"/>
              <a:t>Plotly</a:t>
            </a:r>
            <a:endParaRPr lang="en-IN" dirty="0"/>
          </a:p>
          <a:p>
            <a:r>
              <a:rPr lang="en-IN" dirty="0" err="1"/>
              <a:t>Termcolor</a:t>
            </a:r>
            <a:endParaRPr lang="en-IN" dirty="0"/>
          </a:p>
          <a:p>
            <a:r>
              <a:rPr lang="en-IN" dirty="0" err="1"/>
              <a:t>Twython</a:t>
            </a:r>
            <a:endParaRPr lang="en-IN" dirty="0"/>
          </a:p>
          <a:p>
            <a:r>
              <a:rPr lang="en-IN" dirty="0" err="1"/>
              <a:t>Colorama</a:t>
            </a:r>
            <a:endParaRPr lang="en-IN" dirty="0"/>
          </a:p>
          <a:p>
            <a:r>
              <a:rPr lang="en-IN" dirty="0" err="1"/>
              <a:t>Flask_session</a:t>
            </a:r>
            <a:endParaRPr lang="en-IN" dirty="0"/>
          </a:p>
          <a:p>
            <a:r>
              <a:rPr lang="en-IN" dirty="0" err="1"/>
              <a:t>Passlib</a:t>
            </a:r>
            <a:endParaRPr lang="en-IN" dirty="0"/>
          </a:p>
          <a:p>
            <a:r>
              <a:rPr lang="en-IN" dirty="0"/>
              <a:t>Cs50</a:t>
            </a:r>
          </a:p>
        </p:txBody>
      </p:sp>
      <p:sp>
        <p:nvSpPr>
          <p:cNvPr id="3" name="Title 2"/>
          <p:cNvSpPr>
            <a:spLocks noGrp="1"/>
          </p:cNvSpPr>
          <p:nvPr>
            <p:ph type="title"/>
          </p:nvPr>
        </p:nvSpPr>
        <p:spPr/>
        <p:txBody>
          <a:bodyPr/>
          <a:lstStyle/>
          <a:p>
            <a:r>
              <a:rPr lang="en-IN" dirty="0"/>
              <a:t>Libraries Used</a:t>
            </a:r>
          </a:p>
        </p:txBody>
      </p:sp>
    </p:spTree>
    <p:extLst>
      <p:ext uri="{BB962C8B-B14F-4D97-AF65-F5344CB8AC3E}">
        <p14:creationId xmlns:p14="http://schemas.microsoft.com/office/powerpoint/2010/main" val="103412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A058E1-3308-4002-8454-27480C1BFEF6}"/>
              </a:ext>
            </a:extLst>
          </p:cNvPr>
          <p:cNvSpPr>
            <a:spLocks noGrp="1"/>
          </p:cNvSpPr>
          <p:nvPr>
            <p:ph idx="1"/>
          </p:nvPr>
        </p:nvSpPr>
        <p:spPr>
          <a:xfrm>
            <a:off x="699248" y="2060848"/>
            <a:ext cx="7745505" cy="4371012"/>
          </a:xfrm>
        </p:spPr>
        <p:txBody>
          <a:bodyPr>
            <a:normAutofit/>
          </a:bodyPr>
          <a:lstStyle/>
          <a:p>
            <a:r>
              <a:rPr lang="en-IN" dirty="0"/>
              <a:t>Histories</a:t>
            </a:r>
          </a:p>
          <a:p>
            <a:pPr marL="0" indent="0">
              <a:buNone/>
            </a:pPr>
            <a:r>
              <a:rPr lang="en-IN" dirty="0"/>
              <a:t>	histories(id integer, screenname text, positive float, negative float, neutral float, transacted datetime default CURRENT_TIMESTAMP, flag text)</a:t>
            </a:r>
          </a:p>
          <a:p>
            <a:pPr marL="0" indent="0">
              <a:buNone/>
            </a:pPr>
            <a:endParaRPr lang="en-IN" dirty="0"/>
          </a:p>
          <a:p>
            <a:r>
              <a:rPr lang="en-IN" dirty="0"/>
              <a:t>Users</a:t>
            </a:r>
          </a:p>
          <a:p>
            <a:pPr marL="0" indent="0">
              <a:buNone/>
            </a:pPr>
            <a:r>
              <a:rPr lang="en-IN" dirty="0"/>
              <a:t>	users(id integer primary key AUTOINCREMENT not null, username text not null, hash text not null)</a:t>
            </a:r>
          </a:p>
        </p:txBody>
      </p:sp>
      <p:sp>
        <p:nvSpPr>
          <p:cNvPr id="3" name="Title 2">
            <a:extLst>
              <a:ext uri="{FF2B5EF4-FFF2-40B4-BE49-F238E27FC236}">
                <a16:creationId xmlns:a16="http://schemas.microsoft.com/office/drawing/2014/main" id="{E6FB26DE-5F75-4A76-A684-63ED0819676E}"/>
              </a:ext>
            </a:extLst>
          </p:cNvPr>
          <p:cNvSpPr>
            <a:spLocks noGrp="1"/>
          </p:cNvSpPr>
          <p:nvPr>
            <p:ph type="title"/>
          </p:nvPr>
        </p:nvSpPr>
        <p:spPr/>
        <p:txBody>
          <a:bodyPr/>
          <a:lstStyle/>
          <a:p>
            <a:r>
              <a:rPr lang="en-IN" dirty="0"/>
              <a:t>TABLES  SCHEMA</a:t>
            </a:r>
          </a:p>
        </p:txBody>
      </p:sp>
    </p:spTree>
    <p:extLst>
      <p:ext uri="{BB962C8B-B14F-4D97-AF65-F5344CB8AC3E}">
        <p14:creationId xmlns:p14="http://schemas.microsoft.com/office/powerpoint/2010/main" val="56560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search()</a:t>
            </a:r>
          </a:p>
          <a:p>
            <a:r>
              <a:rPr lang="en-IN" dirty="0"/>
              <a:t>login()</a:t>
            </a:r>
          </a:p>
          <a:p>
            <a:r>
              <a:rPr lang="en-IN" dirty="0"/>
              <a:t>logout()</a:t>
            </a:r>
          </a:p>
          <a:p>
            <a:r>
              <a:rPr lang="en-IN" dirty="0"/>
              <a:t>register()</a:t>
            </a:r>
          </a:p>
          <a:p>
            <a:r>
              <a:rPr lang="en-IN" dirty="0" err="1"/>
              <a:t>passwordchange</a:t>
            </a:r>
            <a:r>
              <a:rPr lang="en-IN" dirty="0"/>
              <a:t>()</a:t>
            </a:r>
          </a:p>
          <a:p>
            <a:r>
              <a:rPr lang="en-IN" dirty="0"/>
              <a:t>history()</a:t>
            </a:r>
          </a:p>
          <a:p>
            <a:r>
              <a:rPr lang="en-IN" dirty="0"/>
              <a:t>index()</a:t>
            </a:r>
          </a:p>
          <a:p>
            <a:r>
              <a:rPr lang="en-IN" dirty="0" err="1"/>
              <a:t>emojis</a:t>
            </a:r>
            <a:r>
              <a:rPr lang="en-IN" dirty="0"/>
              <a:t>()</a:t>
            </a:r>
          </a:p>
          <a:p>
            <a:endParaRPr lang="en-IN" dirty="0"/>
          </a:p>
        </p:txBody>
      </p:sp>
      <p:sp>
        <p:nvSpPr>
          <p:cNvPr id="3" name="Title 2"/>
          <p:cNvSpPr>
            <a:spLocks noGrp="1"/>
          </p:cNvSpPr>
          <p:nvPr>
            <p:ph type="title"/>
          </p:nvPr>
        </p:nvSpPr>
        <p:spPr/>
        <p:txBody>
          <a:bodyPr/>
          <a:lstStyle/>
          <a:p>
            <a:r>
              <a:rPr lang="en-IN" dirty="0"/>
              <a:t>Functions Used</a:t>
            </a:r>
          </a:p>
        </p:txBody>
      </p:sp>
    </p:spTree>
    <p:extLst>
      <p:ext uri="{BB962C8B-B14F-4D97-AF65-F5344CB8AC3E}">
        <p14:creationId xmlns:p14="http://schemas.microsoft.com/office/powerpoint/2010/main" val="375202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Our Main 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33" y="2924944"/>
            <a:ext cx="8784976" cy="2020108"/>
          </a:xfrm>
          <a:prstGeom prst="rect">
            <a:avLst/>
          </a:prstGeom>
        </p:spPr>
      </p:pic>
    </p:spTree>
    <p:extLst>
      <p:ext uri="{BB962C8B-B14F-4D97-AF65-F5344CB8AC3E}">
        <p14:creationId xmlns:p14="http://schemas.microsoft.com/office/powerpoint/2010/main" val="306698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Our Login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 y="2564904"/>
            <a:ext cx="9144000" cy="3237525"/>
          </a:xfrm>
          <a:prstGeom prst="rect">
            <a:avLst/>
          </a:prstGeom>
        </p:spPr>
      </p:pic>
    </p:spTree>
    <p:extLst>
      <p:ext uri="{BB962C8B-B14F-4D97-AF65-F5344CB8AC3E}">
        <p14:creationId xmlns:p14="http://schemas.microsoft.com/office/powerpoint/2010/main" val="42871253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Hardcover">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Integral</Template>
  <TotalTime>768</TotalTime>
  <Words>189</Words>
  <Application>Microsoft Office PowerPoint</Application>
  <PresentationFormat>On-screen Show (4:3)</PresentationFormat>
  <Paragraphs>62</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Book Antiqua</vt:lpstr>
      <vt:lpstr>Gill Sans MT</vt:lpstr>
      <vt:lpstr>Tw Cen MT</vt:lpstr>
      <vt:lpstr>Tw Cen MT Condensed</vt:lpstr>
      <vt:lpstr>Wingdings</vt:lpstr>
      <vt:lpstr>Wingdings 3</vt:lpstr>
      <vt:lpstr>Hardcover</vt:lpstr>
      <vt:lpstr>Integral</vt:lpstr>
      <vt:lpstr>Gallery</vt:lpstr>
      <vt:lpstr>PowerPoint Presentation</vt:lpstr>
      <vt:lpstr>Objective/AIM</vt:lpstr>
      <vt:lpstr>Applications</vt:lpstr>
      <vt:lpstr>Technologies Used</vt:lpstr>
      <vt:lpstr>Libraries Used</vt:lpstr>
      <vt:lpstr>TABLES  SCHEMA</vt:lpstr>
      <vt:lpstr>Functions Used</vt:lpstr>
      <vt:lpstr>Our Main Page</vt:lpstr>
      <vt:lpstr>Our Login Page</vt:lpstr>
      <vt:lpstr>New User Register Page</vt:lpstr>
      <vt:lpstr>Password Reset</vt:lpstr>
      <vt:lpstr>User Analysis</vt:lpstr>
      <vt:lpstr>Search History Page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lenovo</dc:creator>
  <cp:lastModifiedBy>Shashwat Singh</cp:lastModifiedBy>
  <cp:revision>31</cp:revision>
  <dcterms:created xsi:type="dcterms:W3CDTF">2018-11-13T21:16:41Z</dcterms:created>
  <dcterms:modified xsi:type="dcterms:W3CDTF">2018-11-22T08:36:53Z</dcterms:modified>
</cp:coreProperties>
</file>