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8" r:id="rId3"/>
    <p:sldId id="259" r:id="rId4"/>
    <p:sldId id="260" r:id="rId5"/>
    <p:sldId id="263" r:id="rId6"/>
    <p:sldId id="262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2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24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67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19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94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59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00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08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81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66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2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66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82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5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17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ariademolina.blogspot.com.es/2016/09/python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Smiley_icon.sv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42CE-884C-4736-8FD4-8CE117188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982" y="707887"/>
            <a:ext cx="9356035" cy="145477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Project:</a:t>
            </a:r>
            <a:r>
              <a:rPr lang="en-IN" dirty="0"/>
              <a:t> </a:t>
            </a:r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Online Trading website</a:t>
            </a:r>
            <a:br>
              <a:rPr lang="en-IN" dirty="0"/>
            </a:br>
            <a:r>
              <a:rPr lang="en-IN" dirty="0"/>
              <a:t>		   </a:t>
            </a:r>
            <a:r>
              <a:rPr lang="en-IN" sz="2400" dirty="0" err="1"/>
              <a:t>dAtabase</a:t>
            </a:r>
            <a:r>
              <a:rPr lang="en-IN" sz="2400" dirty="0"/>
              <a:t> management system lab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5D931-6470-4152-9992-065E8F8A8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7635" y="4517542"/>
            <a:ext cx="5274365" cy="1632571"/>
          </a:xfrm>
        </p:spPr>
        <p:txBody>
          <a:bodyPr>
            <a:normAutofit/>
          </a:bodyPr>
          <a:lstStyle/>
          <a:p>
            <a:r>
              <a:rPr lang="en-IN" dirty="0"/>
              <a:t>Created by:</a:t>
            </a:r>
          </a:p>
          <a:p>
            <a:r>
              <a:rPr lang="en-IN" dirty="0"/>
              <a:t>	- </a:t>
            </a:r>
            <a:r>
              <a:rPr lang="en-IN" dirty="0" err="1"/>
              <a:t>Jayansh</a:t>
            </a:r>
            <a:r>
              <a:rPr lang="en-IN" dirty="0"/>
              <a:t> </a:t>
            </a:r>
            <a:r>
              <a:rPr lang="en-IN" dirty="0" err="1"/>
              <a:t>goyal</a:t>
            </a:r>
            <a:r>
              <a:rPr lang="en-IN" dirty="0"/>
              <a:t>(2017kucp1042)</a:t>
            </a:r>
          </a:p>
          <a:p>
            <a:r>
              <a:rPr lang="en-IN" dirty="0"/>
              <a:t>	- </a:t>
            </a:r>
            <a:r>
              <a:rPr lang="en-IN" dirty="0" err="1"/>
              <a:t>Shashwat</a:t>
            </a:r>
            <a:r>
              <a:rPr lang="en-IN" dirty="0"/>
              <a:t> </a:t>
            </a:r>
            <a:r>
              <a:rPr lang="en-IN" dirty="0" err="1"/>
              <a:t>singh</a:t>
            </a:r>
            <a:r>
              <a:rPr lang="en-IN" dirty="0"/>
              <a:t>(2017kucp1054)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F1AC74-CADC-4E24-9D31-F630A2176B9E}"/>
              </a:ext>
            </a:extLst>
          </p:cNvPr>
          <p:cNvSpPr/>
          <p:nvPr/>
        </p:nvSpPr>
        <p:spPr>
          <a:xfrm>
            <a:off x="1417982" y="4695344"/>
            <a:ext cx="52743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Submitted To:</a:t>
            </a:r>
          </a:p>
          <a:p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	- Ms </a:t>
            </a:r>
            <a:r>
              <a:rPr lang="en-IN" sz="2400" dirty="0" err="1">
                <a:solidFill>
                  <a:schemeClr val="tx2">
                    <a:lumMod val="75000"/>
                  </a:schemeClr>
                </a:solidFill>
              </a:rPr>
              <a:t>Megha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 Sharma</a:t>
            </a:r>
          </a:p>
          <a:p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	- Ms </a:t>
            </a:r>
            <a:r>
              <a:rPr lang="en-IN" sz="2400" dirty="0" err="1">
                <a:solidFill>
                  <a:schemeClr val="tx2">
                    <a:lumMod val="75000"/>
                  </a:schemeClr>
                </a:solidFill>
              </a:rPr>
              <a:t>Anubha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 Jain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2D7B20-EDC1-4EED-9DDE-5C6D3A56C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50848" y="2780333"/>
            <a:ext cx="2352773" cy="15881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44AF45-5E8F-4D32-B77A-0D36C051E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4451" y="2780333"/>
            <a:ext cx="3606797" cy="171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60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A8FBC1-603E-4706-B8C1-4E5C5C4132F2}"/>
              </a:ext>
            </a:extLst>
          </p:cNvPr>
          <p:cNvSpPr txBox="1"/>
          <p:nvPr/>
        </p:nvSpPr>
        <p:spPr>
          <a:xfrm>
            <a:off x="1722782" y="304800"/>
            <a:ext cx="7235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					   </a:t>
            </a:r>
            <a:r>
              <a:rPr lang="en-IN" sz="48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LOAN FACILITY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57B37-AEFA-4BB4-9844-764C76D24E6F}"/>
              </a:ext>
            </a:extLst>
          </p:cNvPr>
          <p:cNvSpPr txBox="1"/>
          <p:nvPr/>
        </p:nvSpPr>
        <p:spPr>
          <a:xfrm>
            <a:off x="834887" y="1482132"/>
            <a:ext cx="105487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If user didn’t have sufficient balance to buy loan , he can loan money </a:t>
            </a:r>
            <a:r>
              <a:rPr lang="en-IN" sz="4000" dirty="0" err="1"/>
              <a:t>upto</a:t>
            </a:r>
            <a:r>
              <a:rPr lang="en-IN" sz="4000" dirty="0"/>
              <a:t> $1000.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3AEB16-B946-44FD-BC10-79D36796A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47" y="3065703"/>
            <a:ext cx="10137914" cy="358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9579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A8FBC1-603E-4706-B8C1-4E5C5C4132F2}"/>
              </a:ext>
            </a:extLst>
          </p:cNvPr>
          <p:cNvSpPr txBox="1"/>
          <p:nvPr/>
        </p:nvSpPr>
        <p:spPr>
          <a:xfrm>
            <a:off x="1722782" y="304800"/>
            <a:ext cx="9104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				</a:t>
            </a:r>
            <a:r>
              <a:rPr lang="en-IN" sz="48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PASSWORD UPDATION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57B37-AEFA-4BB4-9844-764C76D24E6F}"/>
              </a:ext>
            </a:extLst>
          </p:cNvPr>
          <p:cNvSpPr txBox="1"/>
          <p:nvPr/>
        </p:nvSpPr>
        <p:spPr>
          <a:xfrm>
            <a:off x="834887" y="1482132"/>
            <a:ext cx="105487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User can modify his/her password for security purposes.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27C9D5-263D-4936-8976-3B37B43F3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94" y="3029324"/>
            <a:ext cx="11274915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4423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A8FBC1-603E-4706-B8C1-4E5C5C4132F2}"/>
              </a:ext>
            </a:extLst>
          </p:cNvPr>
          <p:cNvSpPr txBox="1"/>
          <p:nvPr/>
        </p:nvSpPr>
        <p:spPr>
          <a:xfrm>
            <a:off x="1722782" y="304800"/>
            <a:ext cx="9104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							</a:t>
            </a:r>
            <a:r>
              <a:rPr lang="en-IN" sz="48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57B37-AEFA-4BB4-9844-764C76D24E6F}"/>
              </a:ext>
            </a:extLst>
          </p:cNvPr>
          <p:cNvSpPr txBox="1"/>
          <p:nvPr/>
        </p:nvSpPr>
        <p:spPr>
          <a:xfrm>
            <a:off x="821634" y="1135797"/>
            <a:ext cx="105487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To make visualization easy, user can see the chart for the price variation of his stocks.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66B0B6-E524-4A5C-AB54-801AA54A7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4" y="2459237"/>
            <a:ext cx="11936491" cy="425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3956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A8FBC1-603E-4706-B8C1-4E5C5C4132F2}"/>
              </a:ext>
            </a:extLst>
          </p:cNvPr>
          <p:cNvSpPr txBox="1"/>
          <p:nvPr/>
        </p:nvSpPr>
        <p:spPr>
          <a:xfrm>
            <a:off x="1722782" y="304800"/>
            <a:ext cx="9104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							</a:t>
            </a:r>
            <a:r>
              <a:rPr lang="en-IN" sz="48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57B37-AEFA-4BB4-9844-764C76D24E6F}"/>
              </a:ext>
            </a:extLst>
          </p:cNvPr>
          <p:cNvSpPr txBox="1"/>
          <p:nvPr/>
        </p:nvSpPr>
        <p:spPr>
          <a:xfrm>
            <a:off x="821634" y="1135797"/>
            <a:ext cx="105487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It gives user powerful tools to do much more with  the graphs.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1E79FC-8DF1-45B3-9B1D-6CA6C800A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6" y="2720981"/>
            <a:ext cx="12050807" cy="383221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ECBC226-3A4F-4B47-9868-0155AE91D0C9}"/>
              </a:ext>
            </a:extLst>
          </p:cNvPr>
          <p:cNvSpPr/>
          <p:nvPr/>
        </p:nvSpPr>
        <p:spPr>
          <a:xfrm>
            <a:off x="6453808" y="3428999"/>
            <a:ext cx="1656522" cy="467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1650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F22964-13F4-4C86-BEC3-8C91B3BBA06A}"/>
              </a:ext>
            </a:extLst>
          </p:cNvPr>
          <p:cNvSpPr txBox="1"/>
          <p:nvPr/>
        </p:nvSpPr>
        <p:spPr>
          <a:xfrm>
            <a:off x="2345634" y="410817"/>
            <a:ext cx="62947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>
                <a:solidFill>
                  <a:srgbClr val="FFC000"/>
                </a:solidFill>
                <a:latin typeface="AR DARLING" panose="02000000000000000000" pitchFamily="2" charset="0"/>
              </a:rPr>
              <a:t>Hope You Like it!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DA46B1-9CA9-4BA5-9FC3-B2AF74121A88}"/>
              </a:ext>
            </a:extLst>
          </p:cNvPr>
          <p:cNvSpPr txBox="1"/>
          <p:nvPr/>
        </p:nvSpPr>
        <p:spPr>
          <a:xfrm>
            <a:off x="5843633" y="2984698"/>
            <a:ext cx="42141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>
                <a:solidFill>
                  <a:srgbClr val="C0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THANK YOU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6796CC-CDD1-4929-9A02-B95C12CF2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2941" y="3429000"/>
            <a:ext cx="3088332" cy="308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3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2E09-2FF6-4C2C-93E3-8407ECB7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			</a:t>
            </a:r>
            <a:r>
              <a:rPr lang="en-IN" sz="44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49AD6-790F-4474-A950-DD9E7174B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81470"/>
          </a:xfrm>
        </p:spPr>
        <p:txBody>
          <a:bodyPr>
            <a:noAutofit/>
          </a:bodyPr>
          <a:lstStyle/>
          <a:p>
            <a:r>
              <a:rPr lang="en-IN" sz="3200" dirty="0"/>
              <a:t>This is a website based online trading system . This is designed to perform actions like buying ,selling of real stocks . This is designed by keeping in view  the faults  in  other similar websites . </a:t>
            </a:r>
          </a:p>
          <a:p>
            <a:r>
              <a:rPr lang="en-IN" sz="3200" dirty="0"/>
              <a:t>Its simple and easy to use interface makes the work of users </a:t>
            </a:r>
            <a:r>
              <a:rPr lang="en-IN" sz="3200" dirty="0" err="1"/>
              <a:t>supereasy</a:t>
            </a:r>
            <a:r>
              <a:rPr lang="en-IN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208611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6571E-A022-48C2-B504-111165FD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			</a:t>
            </a:r>
            <a:r>
              <a:rPr lang="en-IN" sz="40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405607-24D2-439D-81D9-D41A544912D6}"/>
              </a:ext>
            </a:extLst>
          </p:cNvPr>
          <p:cNvSpPr txBox="1"/>
          <p:nvPr/>
        </p:nvSpPr>
        <p:spPr>
          <a:xfrm>
            <a:off x="1616765" y="2644170"/>
            <a:ext cx="98728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Frontend  :-  HTML5, CSS3, JINJA2</a:t>
            </a:r>
          </a:p>
          <a:p>
            <a:r>
              <a:rPr lang="en-IN" sz="3600" dirty="0"/>
              <a:t>Backend  :-  Python, Flask(Framework)</a:t>
            </a:r>
          </a:p>
          <a:p>
            <a:r>
              <a:rPr lang="en-IN" sz="3600" dirty="0"/>
              <a:t>Database:-  Sqlite3</a:t>
            </a:r>
          </a:p>
        </p:txBody>
      </p:sp>
    </p:spTree>
    <p:extLst>
      <p:ext uri="{BB962C8B-B14F-4D97-AF65-F5344CB8AC3E}">
        <p14:creationId xmlns:p14="http://schemas.microsoft.com/office/powerpoint/2010/main" val="377595194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A8FBC1-603E-4706-B8C1-4E5C5C4132F2}"/>
              </a:ext>
            </a:extLst>
          </p:cNvPr>
          <p:cNvSpPr txBox="1"/>
          <p:nvPr/>
        </p:nvSpPr>
        <p:spPr>
          <a:xfrm>
            <a:off x="1722782" y="304800"/>
            <a:ext cx="7235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					</a:t>
            </a:r>
            <a:r>
              <a:rPr lang="en-IN" sz="48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  &amp;   Logout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57B37-AEFA-4BB4-9844-764C76D24E6F}"/>
              </a:ext>
            </a:extLst>
          </p:cNvPr>
          <p:cNvSpPr txBox="1"/>
          <p:nvPr/>
        </p:nvSpPr>
        <p:spPr>
          <a:xfrm>
            <a:off x="1258956" y="1442376"/>
            <a:ext cx="9422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New users can register and old users can login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4C6EB-C45C-44A5-9574-3CE9B2A15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56" y="2765815"/>
            <a:ext cx="9634331" cy="352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6583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A8FBC1-603E-4706-B8C1-4E5C5C4132F2}"/>
              </a:ext>
            </a:extLst>
          </p:cNvPr>
          <p:cNvSpPr txBox="1"/>
          <p:nvPr/>
        </p:nvSpPr>
        <p:spPr>
          <a:xfrm>
            <a:off x="1722782" y="304800"/>
            <a:ext cx="7235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					</a:t>
            </a:r>
            <a:endParaRPr lang="en-IN" sz="4800" u="sng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57B37-AEFA-4BB4-9844-764C76D24E6F}"/>
              </a:ext>
            </a:extLst>
          </p:cNvPr>
          <p:cNvSpPr txBox="1"/>
          <p:nvPr/>
        </p:nvSpPr>
        <p:spPr>
          <a:xfrm>
            <a:off x="834887" y="1442376"/>
            <a:ext cx="105487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Logged in users can logout to protect their privacy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93C9FD-8297-49EF-8C1C-EFE13C12F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56" y="2765815"/>
            <a:ext cx="9634331" cy="352559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35532A4-031D-42A1-BDEF-D38D3C8AA4ED}"/>
              </a:ext>
            </a:extLst>
          </p:cNvPr>
          <p:cNvSpPr/>
          <p:nvPr/>
        </p:nvSpPr>
        <p:spPr>
          <a:xfrm>
            <a:off x="9581322" y="2888974"/>
            <a:ext cx="675861" cy="183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71073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A8FBC1-603E-4706-B8C1-4E5C5C4132F2}"/>
              </a:ext>
            </a:extLst>
          </p:cNvPr>
          <p:cNvSpPr txBox="1"/>
          <p:nvPr/>
        </p:nvSpPr>
        <p:spPr>
          <a:xfrm>
            <a:off x="1722782" y="304800"/>
            <a:ext cx="7235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						</a:t>
            </a:r>
            <a:r>
              <a:rPr lang="en-IN" sz="48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57B37-AEFA-4BB4-9844-764C76D24E6F}"/>
              </a:ext>
            </a:extLst>
          </p:cNvPr>
          <p:cNvSpPr txBox="1"/>
          <p:nvPr/>
        </p:nvSpPr>
        <p:spPr>
          <a:xfrm>
            <a:off x="834887" y="1442376"/>
            <a:ext cx="105487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It has index() function which displays the current state or stock of user.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1018E-A1E6-4DF0-A5B1-2589E0861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3" y="2732726"/>
            <a:ext cx="11463130" cy="382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7860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A8FBC1-603E-4706-B8C1-4E5C5C4132F2}"/>
              </a:ext>
            </a:extLst>
          </p:cNvPr>
          <p:cNvSpPr txBox="1"/>
          <p:nvPr/>
        </p:nvSpPr>
        <p:spPr>
          <a:xfrm>
            <a:off x="1722782" y="304800"/>
            <a:ext cx="7235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					</a:t>
            </a:r>
            <a:r>
              <a:rPr lang="en-IN" sz="48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BUY STOCKS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57B37-AEFA-4BB4-9844-764C76D24E6F}"/>
              </a:ext>
            </a:extLst>
          </p:cNvPr>
          <p:cNvSpPr txBox="1"/>
          <p:nvPr/>
        </p:nvSpPr>
        <p:spPr>
          <a:xfrm>
            <a:off x="834887" y="1442376"/>
            <a:ext cx="10548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Users can buy real stocks at real price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5D156-DEA4-4988-9F1F-E871F9EC7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20" y="2841542"/>
            <a:ext cx="10956863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7854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A8FBC1-603E-4706-B8C1-4E5C5C4132F2}"/>
              </a:ext>
            </a:extLst>
          </p:cNvPr>
          <p:cNvSpPr txBox="1"/>
          <p:nvPr/>
        </p:nvSpPr>
        <p:spPr>
          <a:xfrm>
            <a:off x="1722782" y="304800"/>
            <a:ext cx="7235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					</a:t>
            </a:r>
            <a:r>
              <a:rPr lang="en-IN" sz="48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SELL STOCKS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57B37-AEFA-4BB4-9844-764C76D24E6F}"/>
              </a:ext>
            </a:extLst>
          </p:cNvPr>
          <p:cNvSpPr txBox="1"/>
          <p:nvPr/>
        </p:nvSpPr>
        <p:spPr>
          <a:xfrm>
            <a:off x="834887" y="1442376"/>
            <a:ext cx="105487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Users can sell their stocks after sometime when their price is increased to earn money 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C567A-A7FE-4759-B30C-CE070EBC0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555" y="3028013"/>
            <a:ext cx="9890889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877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A8FBC1-603E-4706-B8C1-4E5C5C4132F2}"/>
              </a:ext>
            </a:extLst>
          </p:cNvPr>
          <p:cNvSpPr txBox="1"/>
          <p:nvPr/>
        </p:nvSpPr>
        <p:spPr>
          <a:xfrm>
            <a:off x="1722782" y="304800"/>
            <a:ext cx="7235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					   </a:t>
            </a:r>
            <a:r>
              <a:rPr lang="en-IN" sz="48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57B37-AEFA-4BB4-9844-764C76D24E6F}"/>
              </a:ext>
            </a:extLst>
          </p:cNvPr>
          <p:cNvSpPr txBox="1"/>
          <p:nvPr/>
        </p:nvSpPr>
        <p:spPr>
          <a:xfrm>
            <a:off x="834887" y="1482132"/>
            <a:ext cx="105487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User can keep track of his past activities . With this he can calculate that he is in profit or loss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10B7E-7FE3-4FFC-BB21-70562F8C6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69" y="3036956"/>
            <a:ext cx="10929322" cy="351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62969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72</TotalTime>
  <Words>226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Andalus</vt:lpstr>
      <vt:lpstr>AR DARLING</vt:lpstr>
      <vt:lpstr>Arial</vt:lpstr>
      <vt:lpstr>Trebuchet MS</vt:lpstr>
      <vt:lpstr>Tw Cen MT</vt:lpstr>
      <vt:lpstr>Circuit</vt:lpstr>
      <vt:lpstr>Project: Online Trading website      dAtabase management system lab</vt:lpstr>
      <vt:lpstr>   Introduction</vt:lpstr>
      <vt:lpstr>   Technology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Online Trading website      dAtabase management system lab</dc:title>
  <dc:creator>user</dc:creator>
  <cp:lastModifiedBy>Shashwat Singh</cp:lastModifiedBy>
  <cp:revision>10</cp:revision>
  <dcterms:created xsi:type="dcterms:W3CDTF">2018-11-13T17:32:21Z</dcterms:created>
  <dcterms:modified xsi:type="dcterms:W3CDTF">2018-11-14T05:21:20Z</dcterms:modified>
</cp:coreProperties>
</file>