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7"/>
  </p:notesMasterIdLst>
  <p:sldIdLst>
    <p:sldId id="256" r:id="rId2"/>
    <p:sldId id="309" r:id="rId3"/>
    <p:sldId id="257" r:id="rId4"/>
    <p:sldId id="311" r:id="rId5"/>
    <p:sldId id="312" r:id="rId6"/>
    <p:sldId id="313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24" r:id="rId15"/>
    <p:sldId id="259" r:id="rId1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HY헤드라인M" panose="02030600000101010101" pitchFamily="18" charset="-127"/>
      <p:regular r:id="rId20"/>
    </p:embeddedFont>
    <p:embeddedFont>
      <p:font typeface="Big Shoulders Text" panose="020B0604020202020204" charset="0"/>
      <p:regular r:id="rId21"/>
      <p:bold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D71429-B8C9-474E-BC52-8AF16F1231A3}">
  <a:tblStyle styleId="{44D71429-B8C9-474E-BC52-8AF16F1231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9794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1" name="Google Shape;19781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2" name="Google Shape;19782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286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9" name="Google Shape;19809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0" name="Google Shape;19810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121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9" name="Google Shape;19809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0" name="Google Shape;19810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27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9" name="Google Shape;19809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0" name="Google Shape;19810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550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9" name="Google Shape;19809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0" name="Google Shape;19810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328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9" name="Google Shape;19809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0" name="Google Shape;19810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34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4" name="Google Shape;19844;g9680cbbe2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5" name="Google Shape;19845;g9680cbbe2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94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9" name="Google Shape;19859;g967d9b3c40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0" name="Google Shape;19860;g967d9b3c40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18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9" name="Google Shape;19809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0" name="Google Shape;19810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32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9" name="Google Shape;19859;g967d9b3c40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0" name="Google Shape;19860;g967d9b3c40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70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9" name="Google Shape;19809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0" name="Google Shape;19810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153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9" name="Google Shape;19859;g967d9b3c40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0" name="Google Shape;19860;g967d9b3c40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66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9" name="Google Shape;19809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0" name="Google Shape;19810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84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9" name="Google Shape;19859;g967d9b3c40_0_2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0" name="Google Shape;19860;g967d9b3c40_0_2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50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9" name="Google Shape;19809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10" name="Google Shape;19810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77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" name="Google Shape;12;p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" name="Google Shape;3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5" name="Google Shape;22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3" name="Google Shape;253;p2"/>
          <p:cNvGrpSpPr/>
          <p:nvPr/>
        </p:nvGrpSpPr>
        <p:grpSpPr>
          <a:xfrm>
            <a:off x="135496" y="2750588"/>
            <a:ext cx="9523650" cy="3285338"/>
            <a:chOff x="135496" y="2750588"/>
            <a:chExt cx="9523650" cy="328533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135496" y="2998441"/>
              <a:ext cx="9523650" cy="3037484"/>
              <a:chOff x="135496" y="2998441"/>
              <a:chExt cx="9523650" cy="3037484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5692943" y="2998441"/>
                <a:ext cx="3966203" cy="3037484"/>
                <a:chOff x="5692943" y="2998441"/>
                <a:chExt cx="3966203" cy="3037484"/>
              </a:xfrm>
            </p:grpSpPr>
            <p:grpSp>
              <p:nvGrpSpPr>
                <p:cNvPr id="256" name="Google Shape;256;p2"/>
                <p:cNvGrpSpPr/>
                <p:nvPr/>
              </p:nvGrpSpPr>
              <p:grpSpPr>
                <a:xfrm rot="10800000" flipH="1">
                  <a:off x="7960046" y="299844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57" name="Google Shape;257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2" name="Google Shape;272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2" name="Google Shape;302;p2"/>
                <p:cNvGrpSpPr/>
                <p:nvPr/>
              </p:nvGrpSpPr>
              <p:grpSpPr>
                <a:xfrm rot="-6352235" flipH="1">
                  <a:off x="6107374" y="3852943"/>
                  <a:ext cx="1699108" cy="2145073"/>
                  <a:chOff x="146217" y="2712579"/>
                  <a:chExt cx="1552966" cy="1960401"/>
                </a:xfrm>
              </p:grpSpPr>
              <p:grpSp>
                <p:nvGrpSpPr>
                  <p:cNvPr id="303" name="Google Shape;303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304" name="Google Shape;30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18" name="Google Shape;318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2" name="Google Shape;322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3" name="Google Shape;323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3" name="Google Shape;333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334" name="Google Shape;33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FFD69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48" name="Google Shape;348;p2"/>
              <p:cNvGrpSpPr/>
              <p:nvPr/>
            </p:nvGrpSpPr>
            <p:grpSpPr>
              <a:xfrm rot="-5655077" flipH="1">
                <a:off x="2757686" y="3644747"/>
                <a:ext cx="1698960" cy="2145089"/>
                <a:chOff x="146217" y="2712579"/>
                <a:chExt cx="1552966" cy="1960401"/>
              </a:xfrm>
            </p:grpSpPr>
            <p:grpSp>
              <p:nvGrpSpPr>
                <p:cNvPr id="349" name="Google Shape;349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50" name="Google Shape;35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" name="Google Shape;364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65" name="Google Shape;365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9" name="Google Shape;379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80" name="Google Shape;38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4" name="Google Shape;394;p2"/>
              <p:cNvGrpSpPr/>
              <p:nvPr/>
            </p:nvGrpSpPr>
            <p:grpSpPr>
              <a:xfrm rot="-314" flipH="1">
                <a:off x="135496" y="3186895"/>
                <a:ext cx="1699100" cy="2144874"/>
                <a:chOff x="146217" y="2712579"/>
                <a:chExt cx="1552966" cy="1960401"/>
              </a:xfrm>
            </p:grpSpPr>
            <p:grpSp>
              <p:nvGrpSpPr>
                <p:cNvPr id="395" name="Google Shape;395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96" name="Google Shape;39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" name="Google Shape;410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" name="Google Shape;425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426" name="Google Shape;42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40" name="Google Shape;440;p2"/>
            <p:cNvGrpSpPr/>
            <p:nvPr/>
          </p:nvGrpSpPr>
          <p:grpSpPr>
            <a:xfrm>
              <a:off x="817988" y="2750587"/>
              <a:ext cx="7423578" cy="1258836"/>
              <a:chOff x="817988" y="2750588"/>
              <a:chExt cx="7423578" cy="1258836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6227654" y="3803792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7806441" y="27505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17988" y="32929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46" name="Google Shape;446;p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48" name="Google Shape;448;p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74" name="Google Shape;474;p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0" name="Google Shape;500;p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0" name="Google Shape;600;p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601" name="Google Shape;601;p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7" name="Google Shape;627;p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633" name="Google Shape;633;p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9" name="Google Shape;659;p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0" name="Google Shape;660;p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661" name="Google Shape;661;p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7" name="Google Shape;687;p3"/>
          <p:cNvGrpSpPr/>
          <p:nvPr/>
        </p:nvGrpSpPr>
        <p:grpSpPr>
          <a:xfrm>
            <a:off x="-152337" y="-193233"/>
            <a:ext cx="10223643" cy="5945818"/>
            <a:chOff x="-152337" y="-193233"/>
            <a:chExt cx="10223643" cy="5945818"/>
          </a:xfrm>
        </p:grpSpPr>
        <p:grpSp>
          <p:nvGrpSpPr>
            <p:cNvPr id="688" name="Google Shape;688;p3"/>
            <p:cNvGrpSpPr/>
            <p:nvPr/>
          </p:nvGrpSpPr>
          <p:grpSpPr>
            <a:xfrm>
              <a:off x="542017" y="657788"/>
              <a:ext cx="7631074" cy="3472791"/>
              <a:chOff x="542017" y="657788"/>
              <a:chExt cx="7631074" cy="3472791"/>
            </a:xfrm>
          </p:grpSpPr>
          <p:sp>
            <p:nvSpPr>
              <p:cNvPr id="689" name="Google Shape;689;p3"/>
              <p:cNvSpPr/>
              <p:nvPr/>
            </p:nvSpPr>
            <p:spPr>
              <a:xfrm flipH="1">
                <a:off x="542017" y="2879550"/>
                <a:ext cx="570359" cy="314992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 flipH="1">
                <a:off x="7462043" y="770413"/>
                <a:ext cx="711048" cy="392690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 flipH="1">
                <a:off x="5839291" y="6577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 flipH="1">
                <a:off x="1027389" y="3781356"/>
                <a:ext cx="632341" cy="349223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3"/>
            <p:cNvGrpSpPr/>
            <p:nvPr/>
          </p:nvGrpSpPr>
          <p:grpSpPr>
            <a:xfrm>
              <a:off x="-152337" y="-193233"/>
              <a:ext cx="2586475" cy="2591675"/>
              <a:chOff x="-152337" y="-193233"/>
              <a:chExt cx="2586475" cy="2591675"/>
            </a:xfrm>
          </p:grpSpPr>
          <p:sp>
            <p:nvSpPr>
              <p:cNvPr id="694" name="Google Shape;694;p3"/>
              <p:cNvSpPr/>
              <p:nvPr/>
            </p:nvSpPr>
            <p:spPr>
              <a:xfrm>
                <a:off x="136278" y="442425"/>
                <a:ext cx="29589" cy="22049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24" extrusionOk="0">
                    <a:moveTo>
                      <a:pt x="291" y="0"/>
                    </a:moveTo>
                    <a:cubicBezTo>
                      <a:pt x="0" y="0"/>
                      <a:pt x="0" y="424"/>
                      <a:pt x="291" y="424"/>
                    </a:cubicBezTo>
                    <a:cubicBezTo>
                      <a:pt x="569" y="424"/>
                      <a:pt x="569" y="0"/>
                      <a:pt x="29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180636" y="310861"/>
                <a:ext cx="45190" cy="3286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632" extrusionOk="0">
                    <a:moveTo>
                      <a:pt x="450" y="1"/>
                    </a:moveTo>
                    <a:cubicBezTo>
                      <a:pt x="377" y="1"/>
                      <a:pt x="302" y="27"/>
                      <a:pt x="236" y="87"/>
                    </a:cubicBezTo>
                    <a:cubicBezTo>
                      <a:pt x="1" y="331"/>
                      <a:pt x="236" y="631"/>
                      <a:pt x="476" y="631"/>
                    </a:cubicBezTo>
                    <a:cubicBezTo>
                      <a:pt x="570" y="631"/>
                      <a:pt x="664" y="586"/>
                      <a:pt x="732" y="474"/>
                    </a:cubicBezTo>
                    <a:cubicBezTo>
                      <a:pt x="868" y="237"/>
                      <a:pt x="670" y="1"/>
                      <a:pt x="45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39450" y="289540"/>
                <a:ext cx="36558" cy="2964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70" extrusionOk="0">
                    <a:moveTo>
                      <a:pt x="351" y="1"/>
                    </a:moveTo>
                    <a:cubicBezTo>
                      <a:pt x="0" y="25"/>
                      <a:pt x="0" y="545"/>
                      <a:pt x="351" y="569"/>
                    </a:cubicBezTo>
                    <a:cubicBezTo>
                      <a:pt x="702" y="545"/>
                      <a:pt x="702" y="25"/>
                      <a:pt x="35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1309439" y="224642"/>
                <a:ext cx="52887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74" extrusionOk="0">
                    <a:moveTo>
                      <a:pt x="447" y="1"/>
                    </a:moveTo>
                    <a:cubicBezTo>
                      <a:pt x="220" y="1"/>
                      <a:pt x="1" y="175"/>
                      <a:pt x="1" y="438"/>
                    </a:cubicBezTo>
                    <a:cubicBezTo>
                      <a:pt x="1" y="668"/>
                      <a:pt x="194" y="862"/>
                      <a:pt x="436" y="874"/>
                    </a:cubicBezTo>
                    <a:cubicBezTo>
                      <a:pt x="823" y="874"/>
                      <a:pt x="1017" y="402"/>
                      <a:pt x="751" y="124"/>
                    </a:cubicBezTo>
                    <a:cubicBezTo>
                      <a:pt x="662" y="39"/>
                      <a:pt x="554" y="1"/>
                      <a:pt x="44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1469241" y="177321"/>
                <a:ext cx="45970" cy="39938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68" extrusionOk="0">
                    <a:moveTo>
                      <a:pt x="380" y="1"/>
                    </a:moveTo>
                    <a:cubicBezTo>
                      <a:pt x="188" y="1"/>
                      <a:pt x="0" y="152"/>
                      <a:pt x="0" y="381"/>
                    </a:cubicBezTo>
                    <a:cubicBezTo>
                      <a:pt x="0" y="586"/>
                      <a:pt x="170" y="756"/>
                      <a:pt x="375" y="768"/>
                    </a:cubicBezTo>
                    <a:cubicBezTo>
                      <a:pt x="714" y="768"/>
                      <a:pt x="883" y="356"/>
                      <a:pt x="641" y="114"/>
                    </a:cubicBezTo>
                    <a:cubicBezTo>
                      <a:pt x="567" y="36"/>
                      <a:pt x="473" y="1"/>
                      <a:pt x="38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1454109" y="322249"/>
                <a:ext cx="23349" cy="17681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40" extrusionOk="0">
                    <a:moveTo>
                      <a:pt x="231" y="1"/>
                    </a:moveTo>
                    <a:cubicBezTo>
                      <a:pt x="1" y="1"/>
                      <a:pt x="1" y="340"/>
                      <a:pt x="231" y="340"/>
                    </a:cubicBezTo>
                    <a:cubicBezTo>
                      <a:pt x="449" y="340"/>
                      <a:pt x="449" y="1"/>
                      <a:pt x="23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1566744" y="340502"/>
                <a:ext cx="43422" cy="3401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54" extrusionOk="0">
                    <a:moveTo>
                      <a:pt x="412" y="1"/>
                    </a:moveTo>
                    <a:cubicBezTo>
                      <a:pt x="0" y="1"/>
                      <a:pt x="0" y="654"/>
                      <a:pt x="412" y="654"/>
                    </a:cubicBezTo>
                    <a:cubicBezTo>
                      <a:pt x="835" y="654"/>
                      <a:pt x="835" y="1"/>
                      <a:pt x="412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1639703" y="402176"/>
                <a:ext cx="42174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42" extrusionOk="0">
                    <a:moveTo>
                      <a:pt x="412" y="0"/>
                    </a:moveTo>
                    <a:cubicBezTo>
                      <a:pt x="0" y="0"/>
                      <a:pt x="0" y="641"/>
                      <a:pt x="412" y="641"/>
                    </a:cubicBezTo>
                    <a:cubicBezTo>
                      <a:pt x="811" y="641"/>
                      <a:pt x="811" y="0"/>
                      <a:pt x="41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1530239" y="510340"/>
                <a:ext cx="39678" cy="30889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94" extrusionOk="0">
                    <a:moveTo>
                      <a:pt x="376" y="1"/>
                    </a:moveTo>
                    <a:cubicBezTo>
                      <a:pt x="1" y="1"/>
                      <a:pt x="1" y="593"/>
                      <a:pt x="376" y="593"/>
                    </a:cubicBezTo>
                    <a:cubicBezTo>
                      <a:pt x="763" y="593"/>
                      <a:pt x="763" y="1"/>
                      <a:pt x="37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1590613" y="539305"/>
                <a:ext cx="3343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43" h="509" extrusionOk="0">
                    <a:moveTo>
                      <a:pt x="328" y="0"/>
                    </a:moveTo>
                    <a:cubicBezTo>
                      <a:pt x="1" y="24"/>
                      <a:pt x="1" y="484"/>
                      <a:pt x="328" y="508"/>
                    </a:cubicBezTo>
                    <a:cubicBezTo>
                      <a:pt x="642" y="484"/>
                      <a:pt x="642" y="24"/>
                      <a:pt x="328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1752911" y="650536"/>
                <a:ext cx="35310" cy="33126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37" extrusionOk="0">
                    <a:moveTo>
                      <a:pt x="356" y="0"/>
                    </a:moveTo>
                    <a:cubicBezTo>
                      <a:pt x="305" y="0"/>
                      <a:pt x="253" y="16"/>
                      <a:pt x="207" y="51"/>
                    </a:cubicBezTo>
                    <a:lnTo>
                      <a:pt x="182" y="75"/>
                    </a:lnTo>
                    <a:cubicBezTo>
                      <a:pt x="1" y="184"/>
                      <a:pt x="1" y="450"/>
                      <a:pt x="182" y="571"/>
                    </a:cubicBezTo>
                    <a:lnTo>
                      <a:pt x="207" y="595"/>
                    </a:lnTo>
                    <a:cubicBezTo>
                      <a:pt x="255" y="624"/>
                      <a:pt x="307" y="637"/>
                      <a:pt x="357" y="637"/>
                    </a:cubicBezTo>
                    <a:cubicBezTo>
                      <a:pt x="519" y="637"/>
                      <a:pt x="669" y="501"/>
                      <a:pt x="678" y="317"/>
                    </a:cubicBezTo>
                    <a:cubicBezTo>
                      <a:pt x="678" y="152"/>
                      <a:pt x="518" y="0"/>
                      <a:pt x="35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1690041" y="576382"/>
                <a:ext cx="25845" cy="2147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413" extrusionOk="0">
                    <a:moveTo>
                      <a:pt x="242" y="1"/>
                    </a:moveTo>
                    <a:cubicBezTo>
                      <a:pt x="0" y="25"/>
                      <a:pt x="0" y="388"/>
                      <a:pt x="242" y="412"/>
                    </a:cubicBezTo>
                    <a:cubicBezTo>
                      <a:pt x="496" y="388"/>
                      <a:pt x="496" y="25"/>
                      <a:pt x="242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1651039" y="721727"/>
                <a:ext cx="35258" cy="28341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45" extrusionOk="0">
                    <a:moveTo>
                      <a:pt x="339" y="0"/>
                    </a:moveTo>
                    <a:cubicBezTo>
                      <a:pt x="0" y="24"/>
                      <a:pt x="0" y="520"/>
                      <a:pt x="339" y="545"/>
                    </a:cubicBezTo>
                    <a:cubicBezTo>
                      <a:pt x="678" y="520"/>
                      <a:pt x="678" y="24"/>
                      <a:pt x="339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1752287" y="748143"/>
                <a:ext cx="39054" cy="2958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69" extrusionOk="0">
                    <a:moveTo>
                      <a:pt x="376" y="0"/>
                    </a:moveTo>
                    <a:cubicBezTo>
                      <a:pt x="1" y="0"/>
                      <a:pt x="1" y="569"/>
                      <a:pt x="376" y="569"/>
                    </a:cubicBezTo>
                    <a:cubicBezTo>
                      <a:pt x="751" y="569"/>
                      <a:pt x="751" y="0"/>
                      <a:pt x="37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1690665" y="931189"/>
                <a:ext cx="39678" cy="30889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94" extrusionOk="0">
                    <a:moveTo>
                      <a:pt x="387" y="0"/>
                    </a:moveTo>
                    <a:cubicBezTo>
                      <a:pt x="0" y="0"/>
                      <a:pt x="0" y="593"/>
                      <a:pt x="387" y="593"/>
                    </a:cubicBezTo>
                    <a:cubicBezTo>
                      <a:pt x="762" y="593"/>
                      <a:pt x="762" y="0"/>
                      <a:pt x="387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1761751" y="944398"/>
                <a:ext cx="3525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09" extrusionOk="0">
                    <a:moveTo>
                      <a:pt x="339" y="0"/>
                    </a:moveTo>
                    <a:cubicBezTo>
                      <a:pt x="0" y="0"/>
                      <a:pt x="0" y="509"/>
                      <a:pt x="339" y="509"/>
                    </a:cubicBezTo>
                    <a:cubicBezTo>
                      <a:pt x="678" y="509"/>
                      <a:pt x="678" y="0"/>
                      <a:pt x="339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1766639" y="849443"/>
                <a:ext cx="49922" cy="35570"/>
              </a:xfrm>
              <a:custGeom>
                <a:avLst/>
                <a:gdLst/>
                <a:ahLst/>
                <a:cxnLst/>
                <a:rect l="l" t="t" r="r" b="b"/>
                <a:pathLst>
                  <a:path w="960" h="684" extrusionOk="0">
                    <a:moveTo>
                      <a:pt x="500" y="0"/>
                    </a:moveTo>
                    <a:cubicBezTo>
                      <a:pt x="447" y="0"/>
                      <a:pt x="393" y="15"/>
                      <a:pt x="342" y="48"/>
                    </a:cubicBezTo>
                    <a:lnTo>
                      <a:pt x="293" y="85"/>
                    </a:lnTo>
                    <a:cubicBezTo>
                      <a:pt x="0" y="255"/>
                      <a:pt x="321" y="684"/>
                      <a:pt x="578" y="684"/>
                    </a:cubicBezTo>
                    <a:cubicBezTo>
                      <a:pt x="650" y="684"/>
                      <a:pt x="718" y="650"/>
                      <a:pt x="765" y="568"/>
                    </a:cubicBezTo>
                    <a:lnTo>
                      <a:pt x="801" y="508"/>
                    </a:lnTo>
                    <a:cubicBezTo>
                      <a:pt x="960" y="291"/>
                      <a:pt x="738" y="0"/>
                      <a:pt x="50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1768668" y="1049441"/>
                <a:ext cx="29589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37" extrusionOk="0">
                    <a:moveTo>
                      <a:pt x="291" y="1"/>
                    </a:moveTo>
                    <a:cubicBezTo>
                      <a:pt x="0" y="1"/>
                      <a:pt x="0" y="436"/>
                      <a:pt x="291" y="436"/>
                    </a:cubicBezTo>
                    <a:cubicBezTo>
                      <a:pt x="569" y="424"/>
                      <a:pt x="569" y="1"/>
                      <a:pt x="29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1703249" y="1211739"/>
                <a:ext cx="45346" cy="34634"/>
              </a:xfrm>
              <a:custGeom>
                <a:avLst/>
                <a:gdLst/>
                <a:ahLst/>
                <a:cxnLst/>
                <a:rect l="l" t="t" r="r" b="b"/>
                <a:pathLst>
                  <a:path w="872" h="666" extrusionOk="0">
                    <a:moveTo>
                      <a:pt x="436" y="1"/>
                    </a:moveTo>
                    <a:cubicBezTo>
                      <a:pt x="0" y="1"/>
                      <a:pt x="0" y="666"/>
                      <a:pt x="436" y="666"/>
                    </a:cubicBezTo>
                    <a:cubicBezTo>
                      <a:pt x="871" y="666"/>
                      <a:pt x="871" y="1"/>
                      <a:pt x="43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1646619" y="1326870"/>
                <a:ext cx="43474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42" extrusionOk="0">
                    <a:moveTo>
                      <a:pt x="424" y="0"/>
                    </a:moveTo>
                    <a:cubicBezTo>
                      <a:pt x="1" y="0"/>
                      <a:pt x="1" y="641"/>
                      <a:pt x="424" y="641"/>
                    </a:cubicBezTo>
                    <a:cubicBezTo>
                      <a:pt x="835" y="641"/>
                      <a:pt x="835" y="0"/>
                      <a:pt x="424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1581201" y="1289117"/>
                <a:ext cx="21425" cy="17681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40" extrusionOk="0">
                    <a:moveTo>
                      <a:pt x="206" y="1"/>
                    </a:moveTo>
                    <a:cubicBezTo>
                      <a:pt x="0" y="25"/>
                      <a:pt x="0" y="315"/>
                      <a:pt x="206" y="339"/>
                    </a:cubicBezTo>
                    <a:cubicBezTo>
                      <a:pt x="412" y="315"/>
                      <a:pt x="412" y="25"/>
                      <a:pt x="20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1410115" y="1433786"/>
                <a:ext cx="3525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09" extrusionOk="0">
                    <a:moveTo>
                      <a:pt x="339" y="1"/>
                    </a:moveTo>
                    <a:cubicBezTo>
                      <a:pt x="0" y="1"/>
                      <a:pt x="0" y="509"/>
                      <a:pt x="339" y="509"/>
                    </a:cubicBezTo>
                    <a:cubicBezTo>
                      <a:pt x="678" y="509"/>
                      <a:pt x="678" y="1"/>
                      <a:pt x="33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1415783" y="1504248"/>
                <a:ext cx="31462" cy="23973"/>
              </a:xfrm>
              <a:custGeom>
                <a:avLst/>
                <a:gdLst/>
                <a:ahLst/>
                <a:cxnLst/>
                <a:rect l="l" t="t" r="r" b="b"/>
                <a:pathLst>
                  <a:path w="605" h="461" extrusionOk="0">
                    <a:moveTo>
                      <a:pt x="302" y="1"/>
                    </a:moveTo>
                    <a:cubicBezTo>
                      <a:pt x="0" y="1"/>
                      <a:pt x="0" y="460"/>
                      <a:pt x="302" y="460"/>
                    </a:cubicBezTo>
                    <a:cubicBezTo>
                      <a:pt x="605" y="460"/>
                      <a:pt x="605" y="1"/>
                      <a:pt x="302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1505694" y="1418705"/>
                <a:ext cx="42850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24" h="642" extrusionOk="0">
                    <a:moveTo>
                      <a:pt x="412" y="0"/>
                    </a:moveTo>
                    <a:cubicBezTo>
                      <a:pt x="1" y="0"/>
                      <a:pt x="1" y="642"/>
                      <a:pt x="412" y="642"/>
                    </a:cubicBezTo>
                    <a:cubicBezTo>
                      <a:pt x="823" y="642"/>
                      <a:pt x="823" y="0"/>
                      <a:pt x="41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1212560" y="1441326"/>
                <a:ext cx="25221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364" extrusionOk="0">
                    <a:moveTo>
                      <a:pt x="243" y="1"/>
                    </a:moveTo>
                    <a:cubicBezTo>
                      <a:pt x="1" y="1"/>
                      <a:pt x="1" y="364"/>
                      <a:pt x="243" y="364"/>
                    </a:cubicBezTo>
                    <a:cubicBezTo>
                      <a:pt x="485" y="364"/>
                      <a:pt x="485" y="1"/>
                      <a:pt x="24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1172935" y="1533837"/>
                <a:ext cx="43474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36" h="642" extrusionOk="0">
                    <a:moveTo>
                      <a:pt x="412" y="0"/>
                    </a:moveTo>
                    <a:cubicBezTo>
                      <a:pt x="1" y="0"/>
                      <a:pt x="1" y="641"/>
                      <a:pt x="412" y="641"/>
                    </a:cubicBezTo>
                    <a:cubicBezTo>
                      <a:pt x="835" y="641"/>
                      <a:pt x="835" y="0"/>
                      <a:pt x="41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1023845" y="1465247"/>
                <a:ext cx="12637" cy="9516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83" extrusionOk="0">
                    <a:moveTo>
                      <a:pt x="122" y="1"/>
                    </a:moveTo>
                    <a:cubicBezTo>
                      <a:pt x="1" y="1"/>
                      <a:pt x="1" y="182"/>
                      <a:pt x="122" y="182"/>
                    </a:cubicBezTo>
                    <a:cubicBezTo>
                      <a:pt x="243" y="182"/>
                      <a:pt x="243" y="1"/>
                      <a:pt x="122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1021973" y="1419329"/>
                <a:ext cx="32138" cy="24597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73" extrusionOk="0">
                    <a:moveTo>
                      <a:pt x="303" y="1"/>
                    </a:moveTo>
                    <a:cubicBezTo>
                      <a:pt x="0" y="1"/>
                      <a:pt x="0" y="472"/>
                      <a:pt x="303" y="472"/>
                    </a:cubicBezTo>
                    <a:cubicBezTo>
                      <a:pt x="617" y="472"/>
                      <a:pt x="617" y="1"/>
                      <a:pt x="30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1130813" y="1457083"/>
                <a:ext cx="43422" cy="33386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42" extrusionOk="0">
                    <a:moveTo>
                      <a:pt x="424" y="0"/>
                    </a:moveTo>
                    <a:cubicBezTo>
                      <a:pt x="0" y="0"/>
                      <a:pt x="0" y="641"/>
                      <a:pt x="424" y="641"/>
                    </a:cubicBezTo>
                    <a:cubicBezTo>
                      <a:pt x="835" y="641"/>
                      <a:pt x="835" y="0"/>
                      <a:pt x="424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"/>
              <p:cNvSpPr/>
              <p:nvPr/>
            </p:nvSpPr>
            <p:spPr>
              <a:xfrm>
                <a:off x="1068515" y="1538829"/>
                <a:ext cx="39054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82" extrusionOk="0">
                    <a:moveTo>
                      <a:pt x="364" y="1"/>
                    </a:moveTo>
                    <a:cubicBezTo>
                      <a:pt x="1" y="1"/>
                      <a:pt x="1" y="582"/>
                      <a:pt x="364" y="582"/>
                    </a:cubicBezTo>
                    <a:cubicBezTo>
                      <a:pt x="751" y="569"/>
                      <a:pt x="751" y="1"/>
                      <a:pt x="364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"/>
              <p:cNvSpPr/>
              <p:nvPr/>
            </p:nvSpPr>
            <p:spPr>
              <a:xfrm>
                <a:off x="887341" y="1396709"/>
                <a:ext cx="40978" cy="31462"/>
              </a:xfrm>
              <a:custGeom>
                <a:avLst/>
                <a:gdLst/>
                <a:ahLst/>
                <a:cxnLst/>
                <a:rect l="l" t="t" r="r" b="b"/>
                <a:pathLst>
                  <a:path w="788" h="605" extrusionOk="0">
                    <a:moveTo>
                      <a:pt x="400" y="0"/>
                    </a:moveTo>
                    <a:cubicBezTo>
                      <a:pt x="1" y="0"/>
                      <a:pt x="1" y="605"/>
                      <a:pt x="400" y="605"/>
                    </a:cubicBezTo>
                    <a:cubicBezTo>
                      <a:pt x="787" y="605"/>
                      <a:pt x="787" y="0"/>
                      <a:pt x="40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876680" y="1316418"/>
                <a:ext cx="37130" cy="31254"/>
              </a:xfrm>
              <a:custGeom>
                <a:avLst/>
                <a:gdLst/>
                <a:ahLst/>
                <a:cxnLst/>
                <a:rect l="l" t="t" r="r" b="b"/>
                <a:pathLst>
                  <a:path w="714" h="601" extrusionOk="0">
                    <a:moveTo>
                      <a:pt x="303" y="1"/>
                    </a:moveTo>
                    <a:cubicBezTo>
                      <a:pt x="147" y="1"/>
                      <a:pt x="0" y="119"/>
                      <a:pt x="0" y="298"/>
                    </a:cubicBezTo>
                    <a:cubicBezTo>
                      <a:pt x="0" y="467"/>
                      <a:pt x="145" y="601"/>
                      <a:pt x="303" y="601"/>
                    </a:cubicBezTo>
                    <a:cubicBezTo>
                      <a:pt x="581" y="601"/>
                      <a:pt x="714" y="274"/>
                      <a:pt x="520" y="92"/>
                    </a:cubicBezTo>
                    <a:cubicBezTo>
                      <a:pt x="457" y="29"/>
                      <a:pt x="379" y="1"/>
                      <a:pt x="30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815630" y="1366496"/>
                <a:ext cx="31514" cy="23297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315" y="0"/>
                    </a:moveTo>
                    <a:cubicBezTo>
                      <a:pt x="311" y="0"/>
                      <a:pt x="307" y="0"/>
                      <a:pt x="303" y="0"/>
                    </a:cubicBezTo>
                    <a:cubicBezTo>
                      <a:pt x="1" y="0"/>
                      <a:pt x="1" y="448"/>
                      <a:pt x="303" y="448"/>
                    </a:cubicBezTo>
                    <a:cubicBezTo>
                      <a:pt x="602" y="448"/>
                      <a:pt x="606" y="0"/>
                      <a:pt x="315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"/>
              <p:cNvSpPr/>
              <p:nvPr/>
            </p:nvSpPr>
            <p:spPr>
              <a:xfrm>
                <a:off x="791761" y="1262076"/>
                <a:ext cx="33386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497" extrusionOk="0">
                    <a:moveTo>
                      <a:pt x="327" y="0"/>
                    </a:moveTo>
                    <a:cubicBezTo>
                      <a:pt x="0" y="0"/>
                      <a:pt x="0" y="496"/>
                      <a:pt x="327" y="496"/>
                    </a:cubicBezTo>
                    <a:cubicBezTo>
                      <a:pt x="641" y="496"/>
                      <a:pt x="641" y="0"/>
                      <a:pt x="327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"/>
              <p:cNvSpPr/>
              <p:nvPr/>
            </p:nvSpPr>
            <p:spPr>
              <a:xfrm>
                <a:off x="789837" y="1203574"/>
                <a:ext cx="37182" cy="27717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33" extrusionOk="0">
                    <a:moveTo>
                      <a:pt x="364" y="0"/>
                    </a:moveTo>
                    <a:cubicBezTo>
                      <a:pt x="1" y="0"/>
                      <a:pt x="1" y="533"/>
                      <a:pt x="364" y="533"/>
                    </a:cubicBezTo>
                    <a:cubicBezTo>
                      <a:pt x="714" y="533"/>
                      <a:pt x="714" y="0"/>
                      <a:pt x="364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"/>
              <p:cNvSpPr/>
              <p:nvPr/>
            </p:nvSpPr>
            <p:spPr>
              <a:xfrm>
                <a:off x="761548" y="1113611"/>
                <a:ext cx="40302" cy="31514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06" extrusionOk="0">
                    <a:moveTo>
                      <a:pt x="387" y="1"/>
                    </a:moveTo>
                    <a:cubicBezTo>
                      <a:pt x="0" y="1"/>
                      <a:pt x="0" y="605"/>
                      <a:pt x="387" y="605"/>
                    </a:cubicBezTo>
                    <a:cubicBezTo>
                      <a:pt x="775" y="605"/>
                      <a:pt x="775" y="1"/>
                      <a:pt x="38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"/>
              <p:cNvSpPr/>
              <p:nvPr/>
            </p:nvSpPr>
            <p:spPr>
              <a:xfrm>
                <a:off x="735131" y="1039405"/>
                <a:ext cx="24597" cy="20177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88" extrusionOk="0">
                    <a:moveTo>
                      <a:pt x="242" y="0"/>
                    </a:moveTo>
                    <a:cubicBezTo>
                      <a:pt x="0" y="24"/>
                      <a:pt x="0" y="363"/>
                      <a:pt x="242" y="387"/>
                    </a:cubicBezTo>
                    <a:cubicBezTo>
                      <a:pt x="472" y="363"/>
                      <a:pt x="472" y="24"/>
                      <a:pt x="24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"/>
              <p:cNvSpPr/>
              <p:nvPr/>
            </p:nvSpPr>
            <p:spPr>
              <a:xfrm>
                <a:off x="765292" y="942526"/>
                <a:ext cx="17681" cy="15133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91" extrusionOk="0">
                    <a:moveTo>
                      <a:pt x="170" y="0"/>
                    </a:moveTo>
                    <a:cubicBezTo>
                      <a:pt x="1" y="24"/>
                      <a:pt x="1" y="266"/>
                      <a:pt x="170" y="291"/>
                    </a:cubicBezTo>
                    <a:cubicBezTo>
                      <a:pt x="340" y="266"/>
                      <a:pt x="340" y="24"/>
                      <a:pt x="17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"/>
              <p:cNvSpPr/>
              <p:nvPr/>
            </p:nvSpPr>
            <p:spPr>
              <a:xfrm>
                <a:off x="1283647" y="847519"/>
                <a:ext cx="28393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12" extrusionOk="0">
                    <a:moveTo>
                      <a:pt x="267" y="1"/>
                    </a:moveTo>
                    <a:cubicBezTo>
                      <a:pt x="1" y="1"/>
                      <a:pt x="1" y="412"/>
                      <a:pt x="267" y="412"/>
                    </a:cubicBezTo>
                    <a:cubicBezTo>
                      <a:pt x="545" y="412"/>
                      <a:pt x="545" y="1"/>
                      <a:pt x="26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"/>
              <p:cNvSpPr/>
              <p:nvPr/>
            </p:nvSpPr>
            <p:spPr>
              <a:xfrm>
                <a:off x="1299403" y="175189"/>
                <a:ext cx="30473" cy="24441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70" extrusionOk="0">
                    <a:moveTo>
                      <a:pt x="183" y="0"/>
                    </a:moveTo>
                    <a:cubicBezTo>
                      <a:pt x="131" y="0"/>
                      <a:pt x="83" y="24"/>
                      <a:pt x="49" y="83"/>
                    </a:cubicBezTo>
                    <a:cubicBezTo>
                      <a:pt x="24" y="131"/>
                      <a:pt x="0" y="192"/>
                      <a:pt x="0" y="252"/>
                    </a:cubicBezTo>
                    <a:cubicBezTo>
                      <a:pt x="0" y="373"/>
                      <a:pt x="97" y="470"/>
                      <a:pt x="218" y="470"/>
                    </a:cubicBezTo>
                    <a:cubicBezTo>
                      <a:pt x="278" y="458"/>
                      <a:pt x="327" y="446"/>
                      <a:pt x="387" y="422"/>
                    </a:cubicBezTo>
                    <a:cubicBezTo>
                      <a:pt x="585" y="299"/>
                      <a:pt x="364" y="0"/>
                      <a:pt x="183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"/>
              <p:cNvSpPr/>
              <p:nvPr/>
            </p:nvSpPr>
            <p:spPr>
              <a:xfrm>
                <a:off x="1399923" y="228958"/>
                <a:ext cx="33490" cy="28237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43" extrusionOk="0">
                    <a:moveTo>
                      <a:pt x="316" y="0"/>
                    </a:moveTo>
                    <a:cubicBezTo>
                      <a:pt x="202" y="0"/>
                      <a:pt x="90" y="75"/>
                      <a:pt x="51" y="198"/>
                    </a:cubicBezTo>
                    <a:cubicBezTo>
                      <a:pt x="1" y="400"/>
                      <a:pt x="101" y="542"/>
                      <a:pt x="276" y="542"/>
                    </a:cubicBezTo>
                    <a:cubicBezTo>
                      <a:pt x="311" y="542"/>
                      <a:pt x="349" y="537"/>
                      <a:pt x="390" y="525"/>
                    </a:cubicBezTo>
                    <a:cubicBezTo>
                      <a:pt x="583" y="476"/>
                      <a:pt x="644" y="222"/>
                      <a:pt x="499" y="77"/>
                    </a:cubicBezTo>
                    <a:cubicBezTo>
                      <a:pt x="446" y="24"/>
                      <a:pt x="381" y="0"/>
                      <a:pt x="31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"/>
              <p:cNvSpPr/>
              <p:nvPr/>
            </p:nvSpPr>
            <p:spPr>
              <a:xfrm>
                <a:off x="1621450" y="299629"/>
                <a:ext cx="32762" cy="3603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93" extrusionOk="0">
                    <a:moveTo>
                      <a:pt x="327" y="0"/>
                    </a:moveTo>
                    <a:cubicBezTo>
                      <a:pt x="158" y="12"/>
                      <a:pt x="25" y="146"/>
                      <a:pt x="25" y="303"/>
                    </a:cubicBezTo>
                    <a:lnTo>
                      <a:pt x="13" y="303"/>
                    </a:lnTo>
                    <a:cubicBezTo>
                      <a:pt x="1" y="400"/>
                      <a:pt x="25" y="484"/>
                      <a:pt x="73" y="557"/>
                    </a:cubicBezTo>
                    <a:cubicBezTo>
                      <a:pt x="128" y="648"/>
                      <a:pt x="221" y="693"/>
                      <a:pt x="315" y="693"/>
                    </a:cubicBezTo>
                    <a:cubicBezTo>
                      <a:pt x="409" y="693"/>
                      <a:pt x="503" y="648"/>
                      <a:pt x="557" y="557"/>
                    </a:cubicBezTo>
                    <a:cubicBezTo>
                      <a:pt x="606" y="484"/>
                      <a:pt x="630" y="400"/>
                      <a:pt x="630" y="303"/>
                    </a:cubicBezTo>
                    <a:cubicBezTo>
                      <a:pt x="618" y="146"/>
                      <a:pt x="485" y="12"/>
                      <a:pt x="327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"/>
              <p:cNvSpPr/>
              <p:nvPr/>
            </p:nvSpPr>
            <p:spPr>
              <a:xfrm>
                <a:off x="1601326" y="447105"/>
                <a:ext cx="32138" cy="27457"/>
              </a:xfrm>
              <a:custGeom>
                <a:avLst/>
                <a:gdLst/>
                <a:ahLst/>
                <a:cxnLst/>
                <a:rect l="l" t="t" r="r" b="b"/>
                <a:pathLst>
                  <a:path w="618" h="528" extrusionOk="0">
                    <a:moveTo>
                      <a:pt x="262" y="0"/>
                    </a:moveTo>
                    <a:cubicBezTo>
                      <a:pt x="128" y="0"/>
                      <a:pt x="1" y="106"/>
                      <a:pt x="1" y="261"/>
                    </a:cubicBezTo>
                    <a:cubicBezTo>
                      <a:pt x="1" y="406"/>
                      <a:pt x="109" y="527"/>
                      <a:pt x="267" y="527"/>
                    </a:cubicBezTo>
                    <a:cubicBezTo>
                      <a:pt x="497" y="527"/>
                      <a:pt x="618" y="249"/>
                      <a:pt x="448" y="80"/>
                    </a:cubicBezTo>
                    <a:cubicBezTo>
                      <a:pt x="393" y="25"/>
                      <a:pt x="327" y="0"/>
                      <a:pt x="26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"/>
              <p:cNvSpPr/>
              <p:nvPr/>
            </p:nvSpPr>
            <p:spPr>
              <a:xfrm>
                <a:off x="1742251" y="561301"/>
                <a:ext cx="28341" cy="20801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00" extrusionOk="0">
                    <a:moveTo>
                      <a:pt x="266" y="1"/>
                    </a:moveTo>
                    <a:cubicBezTo>
                      <a:pt x="0" y="1"/>
                      <a:pt x="0" y="400"/>
                      <a:pt x="266" y="400"/>
                    </a:cubicBezTo>
                    <a:cubicBezTo>
                      <a:pt x="545" y="400"/>
                      <a:pt x="545" y="1"/>
                      <a:pt x="26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"/>
              <p:cNvSpPr/>
              <p:nvPr/>
            </p:nvSpPr>
            <p:spPr>
              <a:xfrm>
                <a:off x="1740535" y="892188"/>
                <a:ext cx="26105" cy="2230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29" extrusionOk="0">
                    <a:moveTo>
                      <a:pt x="154" y="0"/>
                    </a:moveTo>
                    <a:cubicBezTo>
                      <a:pt x="94" y="0"/>
                      <a:pt x="42" y="28"/>
                      <a:pt x="21" y="97"/>
                    </a:cubicBezTo>
                    <a:cubicBezTo>
                      <a:pt x="21" y="158"/>
                      <a:pt x="9" y="218"/>
                      <a:pt x="9" y="267"/>
                    </a:cubicBezTo>
                    <a:cubicBezTo>
                      <a:pt x="1" y="372"/>
                      <a:pt x="80" y="429"/>
                      <a:pt x="162" y="429"/>
                    </a:cubicBezTo>
                    <a:cubicBezTo>
                      <a:pt x="203" y="429"/>
                      <a:pt x="243" y="415"/>
                      <a:pt x="275" y="388"/>
                    </a:cubicBezTo>
                    <a:cubicBezTo>
                      <a:pt x="311" y="363"/>
                      <a:pt x="336" y="327"/>
                      <a:pt x="372" y="303"/>
                    </a:cubicBezTo>
                    <a:cubicBezTo>
                      <a:pt x="502" y="173"/>
                      <a:pt x="304" y="0"/>
                      <a:pt x="154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"/>
              <p:cNvSpPr/>
              <p:nvPr/>
            </p:nvSpPr>
            <p:spPr>
              <a:xfrm>
                <a:off x="1673660" y="1092343"/>
                <a:ext cx="42486" cy="3791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29" extrusionOk="0">
                    <a:moveTo>
                      <a:pt x="380" y="0"/>
                    </a:moveTo>
                    <a:cubicBezTo>
                      <a:pt x="298" y="0"/>
                      <a:pt x="214" y="35"/>
                      <a:pt x="146" y="119"/>
                    </a:cubicBezTo>
                    <a:cubicBezTo>
                      <a:pt x="13" y="313"/>
                      <a:pt x="1" y="615"/>
                      <a:pt x="255" y="712"/>
                    </a:cubicBezTo>
                    <a:cubicBezTo>
                      <a:pt x="282" y="724"/>
                      <a:pt x="310" y="729"/>
                      <a:pt x="338" y="729"/>
                    </a:cubicBezTo>
                    <a:cubicBezTo>
                      <a:pt x="398" y="729"/>
                      <a:pt x="456" y="705"/>
                      <a:pt x="497" y="664"/>
                    </a:cubicBezTo>
                    <a:cubicBezTo>
                      <a:pt x="545" y="639"/>
                      <a:pt x="569" y="591"/>
                      <a:pt x="593" y="543"/>
                    </a:cubicBezTo>
                    <a:cubicBezTo>
                      <a:pt x="606" y="530"/>
                      <a:pt x="618" y="518"/>
                      <a:pt x="630" y="494"/>
                    </a:cubicBezTo>
                    <a:cubicBezTo>
                      <a:pt x="816" y="264"/>
                      <a:pt x="606" y="0"/>
                      <a:pt x="38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"/>
              <p:cNvSpPr/>
              <p:nvPr/>
            </p:nvSpPr>
            <p:spPr>
              <a:xfrm>
                <a:off x="1749791" y="1141900"/>
                <a:ext cx="35882" cy="29017"/>
              </a:xfrm>
              <a:custGeom>
                <a:avLst/>
                <a:gdLst/>
                <a:ahLst/>
                <a:cxnLst/>
                <a:rect l="l" t="t" r="r" b="b"/>
                <a:pathLst>
                  <a:path w="690" h="558" extrusionOk="0">
                    <a:moveTo>
                      <a:pt x="351" y="1"/>
                    </a:moveTo>
                    <a:cubicBezTo>
                      <a:pt x="0" y="25"/>
                      <a:pt x="0" y="533"/>
                      <a:pt x="351" y="557"/>
                    </a:cubicBezTo>
                    <a:cubicBezTo>
                      <a:pt x="690" y="533"/>
                      <a:pt x="690" y="25"/>
                      <a:pt x="35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"/>
              <p:cNvSpPr/>
              <p:nvPr/>
            </p:nvSpPr>
            <p:spPr>
              <a:xfrm>
                <a:off x="1654784" y="1211115"/>
                <a:ext cx="34686" cy="28341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45" extrusionOk="0">
                    <a:moveTo>
                      <a:pt x="340" y="1"/>
                    </a:moveTo>
                    <a:cubicBezTo>
                      <a:pt x="1" y="25"/>
                      <a:pt x="1" y="521"/>
                      <a:pt x="340" y="545"/>
                    </a:cubicBezTo>
                    <a:cubicBezTo>
                      <a:pt x="666" y="521"/>
                      <a:pt x="666" y="25"/>
                      <a:pt x="34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"/>
              <p:cNvSpPr/>
              <p:nvPr/>
            </p:nvSpPr>
            <p:spPr>
              <a:xfrm>
                <a:off x="1583697" y="1404873"/>
                <a:ext cx="39678" cy="30213"/>
              </a:xfrm>
              <a:custGeom>
                <a:avLst/>
                <a:gdLst/>
                <a:ahLst/>
                <a:cxnLst/>
                <a:rect l="l" t="t" r="r" b="b"/>
                <a:pathLst>
                  <a:path w="763" h="581" extrusionOk="0">
                    <a:moveTo>
                      <a:pt x="376" y="0"/>
                    </a:moveTo>
                    <a:cubicBezTo>
                      <a:pt x="1" y="0"/>
                      <a:pt x="1" y="581"/>
                      <a:pt x="376" y="581"/>
                    </a:cubicBezTo>
                    <a:cubicBezTo>
                      <a:pt x="751" y="581"/>
                      <a:pt x="763" y="0"/>
                      <a:pt x="37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"/>
              <p:cNvSpPr/>
              <p:nvPr/>
            </p:nvSpPr>
            <p:spPr>
              <a:xfrm>
                <a:off x="1460401" y="1350739"/>
                <a:ext cx="41602" cy="3213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618" extrusionOk="0">
                    <a:moveTo>
                      <a:pt x="400" y="1"/>
                    </a:moveTo>
                    <a:cubicBezTo>
                      <a:pt x="1" y="1"/>
                      <a:pt x="1" y="618"/>
                      <a:pt x="400" y="618"/>
                    </a:cubicBezTo>
                    <a:cubicBezTo>
                      <a:pt x="799" y="618"/>
                      <a:pt x="799" y="1"/>
                      <a:pt x="40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"/>
              <p:cNvSpPr/>
              <p:nvPr/>
            </p:nvSpPr>
            <p:spPr>
              <a:xfrm>
                <a:off x="1328940" y="1531341"/>
                <a:ext cx="34634" cy="2958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569" extrusionOk="0">
                    <a:moveTo>
                      <a:pt x="287" y="1"/>
                    </a:moveTo>
                    <a:cubicBezTo>
                      <a:pt x="141" y="1"/>
                      <a:pt x="1" y="117"/>
                      <a:pt x="1" y="290"/>
                    </a:cubicBezTo>
                    <a:cubicBezTo>
                      <a:pt x="1" y="447"/>
                      <a:pt x="122" y="568"/>
                      <a:pt x="279" y="568"/>
                    </a:cubicBezTo>
                    <a:cubicBezTo>
                      <a:pt x="533" y="568"/>
                      <a:pt x="666" y="266"/>
                      <a:pt x="485" y="84"/>
                    </a:cubicBezTo>
                    <a:cubicBezTo>
                      <a:pt x="426" y="26"/>
                      <a:pt x="356" y="1"/>
                      <a:pt x="28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"/>
              <p:cNvSpPr/>
              <p:nvPr/>
            </p:nvSpPr>
            <p:spPr>
              <a:xfrm>
                <a:off x="1324572" y="1446994"/>
                <a:ext cx="30837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37" extrusionOk="0">
                    <a:moveTo>
                      <a:pt x="290" y="1"/>
                    </a:moveTo>
                    <a:cubicBezTo>
                      <a:pt x="0" y="1"/>
                      <a:pt x="0" y="436"/>
                      <a:pt x="290" y="436"/>
                    </a:cubicBezTo>
                    <a:cubicBezTo>
                      <a:pt x="593" y="436"/>
                      <a:pt x="593" y="1"/>
                      <a:pt x="29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"/>
              <p:cNvSpPr/>
              <p:nvPr/>
            </p:nvSpPr>
            <p:spPr>
              <a:xfrm>
                <a:off x="1269814" y="1480327"/>
                <a:ext cx="40926" cy="3213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18" extrusionOk="0">
                    <a:moveTo>
                      <a:pt x="388" y="1"/>
                    </a:moveTo>
                    <a:cubicBezTo>
                      <a:pt x="1" y="1"/>
                      <a:pt x="1" y="618"/>
                      <a:pt x="388" y="618"/>
                    </a:cubicBezTo>
                    <a:cubicBezTo>
                      <a:pt x="787" y="618"/>
                      <a:pt x="787" y="1"/>
                      <a:pt x="388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"/>
              <p:cNvSpPr/>
              <p:nvPr/>
            </p:nvSpPr>
            <p:spPr>
              <a:xfrm>
                <a:off x="987392" y="1547670"/>
                <a:ext cx="24545" cy="20177"/>
              </a:xfrm>
              <a:custGeom>
                <a:avLst/>
                <a:gdLst/>
                <a:ahLst/>
                <a:cxnLst/>
                <a:rect l="l" t="t" r="r" b="b"/>
                <a:pathLst>
                  <a:path w="472" h="388" extrusionOk="0">
                    <a:moveTo>
                      <a:pt x="242" y="0"/>
                    </a:moveTo>
                    <a:cubicBezTo>
                      <a:pt x="0" y="24"/>
                      <a:pt x="0" y="363"/>
                      <a:pt x="242" y="387"/>
                    </a:cubicBezTo>
                    <a:cubicBezTo>
                      <a:pt x="472" y="363"/>
                      <a:pt x="472" y="24"/>
                      <a:pt x="24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"/>
              <p:cNvSpPr/>
              <p:nvPr/>
            </p:nvSpPr>
            <p:spPr>
              <a:xfrm>
                <a:off x="900549" y="1485372"/>
                <a:ext cx="38430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82" extrusionOk="0">
                    <a:moveTo>
                      <a:pt x="364" y="1"/>
                    </a:moveTo>
                    <a:cubicBezTo>
                      <a:pt x="1" y="25"/>
                      <a:pt x="1" y="557"/>
                      <a:pt x="364" y="581"/>
                    </a:cubicBezTo>
                    <a:cubicBezTo>
                      <a:pt x="739" y="581"/>
                      <a:pt x="739" y="1"/>
                      <a:pt x="364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"/>
              <p:cNvSpPr/>
              <p:nvPr/>
            </p:nvSpPr>
            <p:spPr>
              <a:xfrm>
                <a:off x="1164146" y="1414909"/>
                <a:ext cx="22673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64" extrusionOk="0">
                    <a:moveTo>
                      <a:pt x="218" y="1"/>
                    </a:moveTo>
                    <a:cubicBezTo>
                      <a:pt x="0" y="13"/>
                      <a:pt x="0" y="340"/>
                      <a:pt x="218" y="364"/>
                    </a:cubicBezTo>
                    <a:cubicBezTo>
                      <a:pt x="436" y="340"/>
                      <a:pt x="436" y="13"/>
                      <a:pt x="218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"/>
              <p:cNvSpPr/>
              <p:nvPr/>
            </p:nvSpPr>
            <p:spPr>
              <a:xfrm>
                <a:off x="960975" y="1397957"/>
                <a:ext cx="39054" cy="2958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569" extrusionOk="0">
                    <a:moveTo>
                      <a:pt x="375" y="0"/>
                    </a:moveTo>
                    <a:cubicBezTo>
                      <a:pt x="0" y="0"/>
                      <a:pt x="0" y="569"/>
                      <a:pt x="375" y="569"/>
                    </a:cubicBezTo>
                    <a:cubicBezTo>
                      <a:pt x="750" y="557"/>
                      <a:pt x="750" y="0"/>
                      <a:pt x="375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"/>
              <p:cNvSpPr/>
              <p:nvPr/>
            </p:nvSpPr>
            <p:spPr>
              <a:xfrm>
                <a:off x="803670" y="1275909"/>
                <a:ext cx="17681" cy="13261"/>
              </a:xfrm>
              <a:custGeom>
                <a:avLst/>
                <a:gdLst/>
                <a:ahLst/>
                <a:cxnLst/>
                <a:rect l="l" t="t" r="r" b="b"/>
                <a:pathLst>
                  <a:path w="340" h="255" extrusionOk="0">
                    <a:moveTo>
                      <a:pt x="170" y="0"/>
                    </a:moveTo>
                    <a:cubicBezTo>
                      <a:pt x="1" y="0"/>
                      <a:pt x="1" y="255"/>
                      <a:pt x="170" y="255"/>
                    </a:cubicBezTo>
                    <a:cubicBezTo>
                      <a:pt x="340" y="255"/>
                      <a:pt x="340" y="0"/>
                      <a:pt x="17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"/>
              <p:cNvSpPr/>
              <p:nvPr/>
            </p:nvSpPr>
            <p:spPr>
              <a:xfrm>
                <a:off x="827591" y="1329522"/>
                <a:ext cx="31722" cy="28653"/>
              </a:xfrm>
              <a:custGeom>
                <a:avLst/>
                <a:gdLst/>
                <a:ahLst/>
                <a:cxnLst/>
                <a:rect l="l" t="t" r="r" b="b"/>
                <a:pathLst>
                  <a:path w="610" h="551" extrusionOk="0">
                    <a:moveTo>
                      <a:pt x="351" y="1"/>
                    </a:moveTo>
                    <a:cubicBezTo>
                      <a:pt x="332" y="1"/>
                      <a:pt x="312" y="4"/>
                      <a:pt x="291" y="10"/>
                    </a:cubicBezTo>
                    <a:lnTo>
                      <a:pt x="267" y="10"/>
                    </a:lnTo>
                    <a:cubicBezTo>
                      <a:pt x="1" y="94"/>
                      <a:pt x="1" y="457"/>
                      <a:pt x="267" y="530"/>
                    </a:cubicBezTo>
                    <a:lnTo>
                      <a:pt x="291" y="542"/>
                    </a:lnTo>
                    <a:cubicBezTo>
                      <a:pt x="312" y="548"/>
                      <a:pt x="332" y="551"/>
                      <a:pt x="351" y="551"/>
                    </a:cubicBezTo>
                    <a:cubicBezTo>
                      <a:pt x="610" y="551"/>
                      <a:pt x="610" y="1"/>
                      <a:pt x="35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"/>
              <p:cNvSpPr/>
              <p:nvPr/>
            </p:nvSpPr>
            <p:spPr>
              <a:xfrm>
                <a:off x="769089" y="1319226"/>
                <a:ext cx="35778" cy="3791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729" extrusionOk="0">
                    <a:moveTo>
                      <a:pt x="366" y="1"/>
                    </a:moveTo>
                    <a:cubicBezTo>
                      <a:pt x="315" y="1"/>
                      <a:pt x="264" y="13"/>
                      <a:pt x="218" y="38"/>
                    </a:cubicBezTo>
                    <a:cubicBezTo>
                      <a:pt x="85" y="111"/>
                      <a:pt x="1" y="244"/>
                      <a:pt x="1" y="401"/>
                    </a:cubicBezTo>
                    <a:cubicBezTo>
                      <a:pt x="1" y="587"/>
                      <a:pt x="150" y="729"/>
                      <a:pt x="322" y="729"/>
                    </a:cubicBezTo>
                    <a:cubicBezTo>
                      <a:pt x="352" y="729"/>
                      <a:pt x="382" y="725"/>
                      <a:pt x="412" y="716"/>
                    </a:cubicBezTo>
                    <a:cubicBezTo>
                      <a:pt x="591" y="674"/>
                      <a:pt x="688" y="475"/>
                      <a:pt x="637" y="305"/>
                    </a:cubicBezTo>
                    <a:lnTo>
                      <a:pt x="637" y="305"/>
                    </a:lnTo>
                    <a:cubicBezTo>
                      <a:pt x="641" y="268"/>
                      <a:pt x="638" y="229"/>
                      <a:pt x="630" y="196"/>
                    </a:cubicBezTo>
                    <a:cubicBezTo>
                      <a:pt x="617" y="159"/>
                      <a:pt x="593" y="111"/>
                      <a:pt x="557" y="75"/>
                    </a:cubicBezTo>
                    <a:cubicBezTo>
                      <a:pt x="508" y="25"/>
                      <a:pt x="438" y="1"/>
                      <a:pt x="36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"/>
              <p:cNvSpPr/>
              <p:nvPr/>
            </p:nvSpPr>
            <p:spPr>
              <a:xfrm>
                <a:off x="841423" y="1265196"/>
                <a:ext cx="34010" cy="27093"/>
              </a:xfrm>
              <a:custGeom>
                <a:avLst/>
                <a:gdLst/>
                <a:ahLst/>
                <a:cxnLst/>
                <a:rect l="l" t="t" r="r" b="b"/>
                <a:pathLst>
                  <a:path w="654" h="521" extrusionOk="0">
                    <a:moveTo>
                      <a:pt x="327" y="1"/>
                    </a:moveTo>
                    <a:cubicBezTo>
                      <a:pt x="1" y="25"/>
                      <a:pt x="1" y="497"/>
                      <a:pt x="327" y="521"/>
                    </a:cubicBezTo>
                    <a:cubicBezTo>
                      <a:pt x="654" y="497"/>
                      <a:pt x="654" y="25"/>
                      <a:pt x="32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"/>
              <p:cNvSpPr/>
              <p:nvPr/>
            </p:nvSpPr>
            <p:spPr>
              <a:xfrm>
                <a:off x="724887" y="1152613"/>
                <a:ext cx="29485" cy="20957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03" extrusionOk="0">
                    <a:moveTo>
                      <a:pt x="283" y="1"/>
                    </a:moveTo>
                    <a:cubicBezTo>
                      <a:pt x="234" y="1"/>
                      <a:pt x="182" y="19"/>
                      <a:pt x="137" y="61"/>
                    </a:cubicBezTo>
                    <a:cubicBezTo>
                      <a:pt x="0" y="198"/>
                      <a:pt x="193" y="403"/>
                      <a:pt x="348" y="403"/>
                    </a:cubicBezTo>
                    <a:cubicBezTo>
                      <a:pt x="399" y="403"/>
                      <a:pt x="446" y="381"/>
                      <a:pt x="476" y="327"/>
                    </a:cubicBezTo>
                    <a:cubicBezTo>
                      <a:pt x="566" y="164"/>
                      <a:pt x="432" y="1"/>
                      <a:pt x="28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"/>
              <p:cNvSpPr/>
              <p:nvPr/>
            </p:nvSpPr>
            <p:spPr>
              <a:xfrm>
                <a:off x="782765" y="1017512"/>
                <a:ext cx="34270" cy="25273"/>
              </a:xfrm>
              <a:custGeom>
                <a:avLst/>
                <a:gdLst/>
                <a:ahLst/>
                <a:cxnLst/>
                <a:rect l="l" t="t" r="r" b="b"/>
                <a:pathLst>
                  <a:path w="659" h="486" extrusionOk="0">
                    <a:moveTo>
                      <a:pt x="345" y="1"/>
                    </a:moveTo>
                    <a:cubicBezTo>
                      <a:pt x="112" y="1"/>
                      <a:pt x="0" y="325"/>
                      <a:pt x="221" y="457"/>
                    </a:cubicBezTo>
                    <a:cubicBezTo>
                      <a:pt x="252" y="477"/>
                      <a:pt x="282" y="486"/>
                      <a:pt x="311" y="486"/>
                    </a:cubicBezTo>
                    <a:cubicBezTo>
                      <a:pt x="513" y="486"/>
                      <a:pt x="658" y="63"/>
                      <a:pt x="415" y="10"/>
                    </a:cubicBezTo>
                    <a:cubicBezTo>
                      <a:pt x="391" y="4"/>
                      <a:pt x="368" y="1"/>
                      <a:pt x="345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"/>
              <p:cNvSpPr/>
              <p:nvPr/>
            </p:nvSpPr>
            <p:spPr>
              <a:xfrm>
                <a:off x="706166" y="988287"/>
                <a:ext cx="34686" cy="28809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54" extrusionOk="0">
                    <a:moveTo>
                      <a:pt x="416" y="1"/>
                    </a:moveTo>
                    <a:cubicBezTo>
                      <a:pt x="380" y="1"/>
                      <a:pt x="345" y="11"/>
                      <a:pt x="315" y="32"/>
                    </a:cubicBezTo>
                    <a:lnTo>
                      <a:pt x="315" y="32"/>
                    </a:lnTo>
                    <a:cubicBezTo>
                      <a:pt x="306" y="31"/>
                      <a:pt x="296" y="30"/>
                      <a:pt x="287" y="30"/>
                    </a:cubicBezTo>
                    <a:cubicBezTo>
                      <a:pt x="187" y="30"/>
                      <a:pt x="91" y="95"/>
                      <a:pt x="61" y="185"/>
                    </a:cubicBezTo>
                    <a:cubicBezTo>
                      <a:pt x="1" y="306"/>
                      <a:pt x="49" y="439"/>
                      <a:pt x="158" y="499"/>
                    </a:cubicBezTo>
                    <a:lnTo>
                      <a:pt x="158" y="511"/>
                    </a:lnTo>
                    <a:cubicBezTo>
                      <a:pt x="206" y="540"/>
                      <a:pt x="259" y="554"/>
                      <a:pt x="313" y="554"/>
                    </a:cubicBezTo>
                    <a:cubicBezTo>
                      <a:pt x="396" y="554"/>
                      <a:pt x="479" y="522"/>
                      <a:pt x="545" y="463"/>
                    </a:cubicBezTo>
                    <a:cubicBezTo>
                      <a:pt x="642" y="366"/>
                      <a:pt x="666" y="209"/>
                      <a:pt x="594" y="100"/>
                    </a:cubicBezTo>
                    <a:cubicBezTo>
                      <a:pt x="551" y="36"/>
                      <a:pt x="482" y="1"/>
                      <a:pt x="41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"/>
              <p:cNvSpPr/>
              <p:nvPr/>
            </p:nvSpPr>
            <p:spPr>
              <a:xfrm>
                <a:off x="835755" y="968943"/>
                <a:ext cx="29641" cy="23921"/>
              </a:xfrm>
              <a:custGeom>
                <a:avLst/>
                <a:gdLst/>
                <a:ahLst/>
                <a:cxnLst/>
                <a:rect l="l" t="t" r="r" b="b"/>
                <a:pathLst>
                  <a:path w="570" h="460" extrusionOk="0">
                    <a:moveTo>
                      <a:pt x="291" y="0"/>
                    </a:moveTo>
                    <a:cubicBezTo>
                      <a:pt x="1" y="12"/>
                      <a:pt x="1" y="436"/>
                      <a:pt x="291" y="460"/>
                    </a:cubicBezTo>
                    <a:cubicBezTo>
                      <a:pt x="569" y="436"/>
                      <a:pt x="569" y="12"/>
                      <a:pt x="29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"/>
              <p:cNvSpPr/>
              <p:nvPr/>
            </p:nvSpPr>
            <p:spPr>
              <a:xfrm>
                <a:off x="821298" y="994111"/>
                <a:ext cx="3525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09" extrusionOk="0">
                    <a:moveTo>
                      <a:pt x="339" y="0"/>
                    </a:moveTo>
                    <a:cubicBezTo>
                      <a:pt x="1" y="0"/>
                      <a:pt x="1" y="508"/>
                      <a:pt x="339" y="508"/>
                    </a:cubicBezTo>
                    <a:cubicBezTo>
                      <a:pt x="678" y="508"/>
                      <a:pt x="678" y="0"/>
                      <a:pt x="339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"/>
              <p:cNvSpPr/>
              <p:nvPr/>
            </p:nvSpPr>
            <p:spPr>
              <a:xfrm>
                <a:off x="1305695" y="931449"/>
                <a:ext cx="35258" cy="3062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89" extrusionOk="0">
                    <a:moveTo>
                      <a:pt x="290" y="0"/>
                    </a:moveTo>
                    <a:cubicBezTo>
                      <a:pt x="142" y="0"/>
                      <a:pt x="0" y="119"/>
                      <a:pt x="0" y="298"/>
                    </a:cubicBezTo>
                    <a:cubicBezTo>
                      <a:pt x="0" y="455"/>
                      <a:pt x="133" y="576"/>
                      <a:pt x="290" y="588"/>
                    </a:cubicBezTo>
                    <a:cubicBezTo>
                      <a:pt x="544" y="588"/>
                      <a:pt x="678" y="274"/>
                      <a:pt x="496" y="92"/>
                    </a:cubicBezTo>
                    <a:cubicBezTo>
                      <a:pt x="437" y="29"/>
                      <a:pt x="363" y="0"/>
                      <a:pt x="29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"/>
              <p:cNvSpPr/>
              <p:nvPr/>
            </p:nvSpPr>
            <p:spPr>
              <a:xfrm>
                <a:off x="1347817" y="942526"/>
                <a:ext cx="35258" cy="30213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81" extrusionOk="0">
                    <a:moveTo>
                      <a:pt x="291" y="1"/>
                    </a:moveTo>
                    <a:cubicBezTo>
                      <a:pt x="140" y="1"/>
                      <a:pt x="1" y="118"/>
                      <a:pt x="1" y="291"/>
                    </a:cubicBezTo>
                    <a:cubicBezTo>
                      <a:pt x="1" y="448"/>
                      <a:pt x="122" y="581"/>
                      <a:pt x="291" y="581"/>
                    </a:cubicBezTo>
                    <a:cubicBezTo>
                      <a:pt x="545" y="581"/>
                      <a:pt x="678" y="266"/>
                      <a:pt x="497" y="85"/>
                    </a:cubicBezTo>
                    <a:cubicBezTo>
                      <a:pt x="435" y="27"/>
                      <a:pt x="362" y="1"/>
                      <a:pt x="29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"/>
              <p:cNvSpPr/>
              <p:nvPr/>
            </p:nvSpPr>
            <p:spPr>
              <a:xfrm>
                <a:off x="1302523" y="1045021"/>
                <a:ext cx="20801" cy="1580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304" extrusionOk="0">
                    <a:moveTo>
                      <a:pt x="206" y="1"/>
                    </a:moveTo>
                    <a:cubicBezTo>
                      <a:pt x="1" y="1"/>
                      <a:pt x="1" y="303"/>
                      <a:pt x="206" y="303"/>
                    </a:cubicBezTo>
                    <a:cubicBezTo>
                      <a:pt x="400" y="303"/>
                      <a:pt x="400" y="1"/>
                      <a:pt x="20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"/>
              <p:cNvSpPr/>
              <p:nvPr/>
            </p:nvSpPr>
            <p:spPr>
              <a:xfrm>
                <a:off x="1301275" y="1085426"/>
                <a:ext cx="29589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582" extrusionOk="0">
                    <a:moveTo>
                      <a:pt x="309" y="0"/>
                    </a:moveTo>
                    <a:cubicBezTo>
                      <a:pt x="267" y="0"/>
                      <a:pt x="223" y="11"/>
                      <a:pt x="182" y="34"/>
                    </a:cubicBezTo>
                    <a:cubicBezTo>
                      <a:pt x="0" y="131"/>
                      <a:pt x="0" y="373"/>
                      <a:pt x="182" y="482"/>
                    </a:cubicBezTo>
                    <a:cubicBezTo>
                      <a:pt x="218" y="506"/>
                      <a:pt x="254" y="530"/>
                      <a:pt x="291" y="555"/>
                    </a:cubicBezTo>
                    <a:cubicBezTo>
                      <a:pt x="321" y="573"/>
                      <a:pt x="353" y="581"/>
                      <a:pt x="384" y="581"/>
                    </a:cubicBezTo>
                    <a:cubicBezTo>
                      <a:pt x="476" y="581"/>
                      <a:pt x="557" y="509"/>
                      <a:pt x="557" y="409"/>
                    </a:cubicBezTo>
                    <a:cubicBezTo>
                      <a:pt x="557" y="361"/>
                      <a:pt x="557" y="313"/>
                      <a:pt x="569" y="252"/>
                    </a:cubicBezTo>
                    <a:cubicBezTo>
                      <a:pt x="569" y="105"/>
                      <a:pt x="444" y="0"/>
                      <a:pt x="309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"/>
              <p:cNvSpPr/>
              <p:nvPr/>
            </p:nvSpPr>
            <p:spPr>
              <a:xfrm>
                <a:off x="1294359" y="1127444"/>
                <a:ext cx="37182" cy="27717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33" extrusionOk="0">
                    <a:moveTo>
                      <a:pt x="363" y="1"/>
                    </a:moveTo>
                    <a:cubicBezTo>
                      <a:pt x="0" y="1"/>
                      <a:pt x="0" y="533"/>
                      <a:pt x="363" y="533"/>
                    </a:cubicBezTo>
                    <a:cubicBezTo>
                      <a:pt x="714" y="533"/>
                      <a:pt x="714" y="1"/>
                      <a:pt x="36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"/>
              <p:cNvSpPr/>
              <p:nvPr/>
            </p:nvSpPr>
            <p:spPr>
              <a:xfrm>
                <a:off x="1340277" y="1012312"/>
                <a:ext cx="37182" cy="28393"/>
              </a:xfrm>
              <a:custGeom>
                <a:avLst/>
                <a:gdLst/>
                <a:ahLst/>
                <a:cxnLst/>
                <a:rect l="l" t="t" r="r" b="b"/>
                <a:pathLst>
                  <a:path w="715" h="546" extrusionOk="0">
                    <a:moveTo>
                      <a:pt x="363" y="1"/>
                    </a:moveTo>
                    <a:cubicBezTo>
                      <a:pt x="0" y="1"/>
                      <a:pt x="0" y="545"/>
                      <a:pt x="363" y="545"/>
                    </a:cubicBezTo>
                    <a:cubicBezTo>
                      <a:pt x="714" y="533"/>
                      <a:pt x="714" y="1"/>
                      <a:pt x="36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"/>
              <p:cNvSpPr/>
              <p:nvPr/>
            </p:nvSpPr>
            <p:spPr>
              <a:xfrm>
                <a:off x="1277354" y="1162025"/>
                <a:ext cx="32762" cy="2714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22" extrusionOk="0">
                    <a:moveTo>
                      <a:pt x="315" y="1"/>
                    </a:moveTo>
                    <a:cubicBezTo>
                      <a:pt x="1" y="25"/>
                      <a:pt x="1" y="485"/>
                      <a:pt x="315" y="521"/>
                    </a:cubicBezTo>
                    <a:cubicBezTo>
                      <a:pt x="630" y="485"/>
                      <a:pt x="630" y="25"/>
                      <a:pt x="315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"/>
              <p:cNvSpPr/>
              <p:nvPr/>
            </p:nvSpPr>
            <p:spPr>
              <a:xfrm>
                <a:off x="1196856" y="1190990"/>
                <a:ext cx="40926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82" extrusionOk="0">
                    <a:moveTo>
                      <a:pt x="411" y="0"/>
                    </a:moveTo>
                    <a:cubicBezTo>
                      <a:pt x="407" y="0"/>
                      <a:pt x="403" y="0"/>
                      <a:pt x="400" y="0"/>
                    </a:cubicBezTo>
                    <a:cubicBezTo>
                      <a:pt x="0" y="0"/>
                      <a:pt x="0" y="581"/>
                      <a:pt x="400" y="581"/>
                    </a:cubicBezTo>
                    <a:cubicBezTo>
                      <a:pt x="783" y="581"/>
                      <a:pt x="787" y="0"/>
                      <a:pt x="41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"/>
              <p:cNvSpPr/>
              <p:nvPr/>
            </p:nvSpPr>
            <p:spPr>
              <a:xfrm>
                <a:off x="204817" y="324797"/>
                <a:ext cx="99481" cy="99429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912" extrusionOk="0">
                    <a:moveTo>
                      <a:pt x="956" y="0"/>
                    </a:moveTo>
                    <a:cubicBezTo>
                      <a:pt x="932" y="907"/>
                      <a:pt x="908" y="932"/>
                      <a:pt x="1" y="956"/>
                    </a:cubicBezTo>
                    <a:cubicBezTo>
                      <a:pt x="908" y="980"/>
                      <a:pt x="932" y="1004"/>
                      <a:pt x="956" y="1912"/>
                    </a:cubicBezTo>
                    <a:cubicBezTo>
                      <a:pt x="981" y="1004"/>
                      <a:pt x="1005" y="980"/>
                      <a:pt x="1912" y="956"/>
                    </a:cubicBezTo>
                    <a:cubicBezTo>
                      <a:pt x="993" y="932"/>
                      <a:pt x="981" y="907"/>
                      <a:pt x="956" y="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"/>
              <p:cNvSpPr/>
              <p:nvPr/>
            </p:nvSpPr>
            <p:spPr>
              <a:xfrm>
                <a:off x="1459153" y="307793"/>
                <a:ext cx="98805" cy="99429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1912" extrusionOk="0">
                    <a:moveTo>
                      <a:pt x="956" y="1"/>
                    </a:moveTo>
                    <a:cubicBezTo>
                      <a:pt x="424" y="1"/>
                      <a:pt x="1" y="436"/>
                      <a:pt x="1" y="956"/>
                    </a:cubicBezTo>
                    <a:cubicBezTo>
                      <a:pt x="1" y="1489"/>
                      <a:pt x="424" y="1912"/>
                      <a:pt x="956" y="1912"/>
                    </a:cubicBezTo>
                    <a:cubicBezTo>
                      <a:pt x="1477" y="1912"/>
                      <a:pt x="1900" y="1489"/>
                      <a:pt x="1900" y="956"/>
                    </a:cubicBezTo>
                    <a:cubicBezTo>
                      <a:pt x="1900" y="436"/>
                      <a:pt x="1477" y="1"/>
                      <a:pt x="95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"/>
              <p:cNvSpPr/>
              <p:nvPr/>
            </p:nvSpPr>
            <p:spPr>
              <a:xfrm>
                <a:off x="1688117" y="429841"/>
                <a:ext cx="98857" cy="99429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12" extrusionOk="0">
                    <a:moveTo>
                      <a:pt x="957" y="0"/>
                    </a:moveTo>
                    <a:cubicBezTo>
                      <a:pt x="932" y="908"/>
                      <a:pt x="908" y="932"/>
                      <a:pt x="1" y="956"/>
                    </a:cubicBezTo>
                    <a:cubicBezTo>
                      <a:pt x="908" y="980"/>
                      <a:pt x="932" y="1004"/>
                      <a:pt x="957" y="1912"/>
                    </a:cubicBezTo>
                    <a:cubicBezTo>
                      <a:pt x="981" y="1004"/>
                      <a:pt x="993" y="980"/>
                      <a:pt x="1900" y="956"/>
                    </a:cubicBezTo>
                    <a:cubicBezTo>
                      <a:pt x="993" y="932"/>
                      <a:pt x="981" y="908"/>
                      <a:pt x="957" y="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"/>
              <p:cNvSpPr/>
              <p:nvPr/>
            </p:nvSpPr>
            <p:spPr>
              <a:xfrm>
                <a:off x="1688117" y="768268"/>
                <a:ext cx="98857" cy="98805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900" extrusionOk="0">
                    <a:moveTo>
                      <a:pt x="957" y="0"/>
                    </a:moveTo>
                    <a:cubicBezTo>
                      <a:pt x="932" y="908"/>
                      <a:pt x="908" y="920"/>
                      <a:pt x="1" y="944"/>
                    </a:cubicBezTo>
                    <a:cubicBezTo>
                      <a:pt x="908" y="980"/>
                      <a:pt x="932" y="992"/>
                      <a:pt x="957" y="1900"/>
                    </a:cubicBezTo>
                    <a:cubicBezTo>
                      <a:pt x="981" y="992"/>
                      <a:pt x="993" y="980"/>
                      <a:pt x="1900" y="944"/>
                    </a:cubicBezTo>
                    <a:cubicBezTo>
                      <a:pt x="993" y="920"/>
                      <a:pt x="981" y="908"/>
                      <a:pt x="957" y="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"/>
              <p:cNvSpPr/>
              <p:nvPr/>
            </p:nvSpPr>
            <p:spPr>
              <a:xfrm>
                <a:off x="1182399" y="1446994"/>
                <a:ext cx="99429" cy="99481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913" extrusionOk="0">
                    <a:moveTo>
                      <a:pt x="956" y="1"/>
                    </a:moveTo>
                    <a:cubicBezTo>
                      <a:pt x="436" y="1"/>
                      <a:pt x="0" y="424"/>
                      <a:pt x="0" y="956"/>
                    </a:cubicBezTo>
                    <a:cubicBezTo>
                      <a:pt x="0" y="1477"/>
                      <a:pt x="436" y="1912"/>
                      <a:pt x="956" y="1912"/>
                    </a:cubicBezTo>
                    <a:cubicBezTo>
                      <a:pt x="1488" y="1912"/>
                      <a:pt x="1911" y="1477"/>
                      <a:pt x="1911" y="956"/>
                    </a:cubicBezTo>
                    <a:cubicBezTo>
                      <a:pt x="1911" y="424"/>
                      <a:pt x="1488" y="1"/>
                      <a:pt x="95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"/>
              <p:cNvSpPr/>
              <p:nvPr/>
            </p:nvSpPr>
            <p:spPr>
              <a:xfrm>
                <a:off x="776629" y="1051313"/>
                <a:ext cx="99429" cy="98857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901" extrusionOk="0">
                    <a:moveTo>
                      <a:pt x="956" y="1"/>
                    </a:moveTo>
                    <a:cubicBezTo>
                      <a:pt x="932" y="908"/>
                      <a:pt x="908" y="920"/>
                      <a:pt x="1" y="944"/>
                    </a:cubicBezTo>
                    <a:cubicBezTo>
                      <a:pt x="908" y="981"/>
                      <a:pt x="932" y="993"/>
                      <a:pt x="956" y="1900"/>
                    </a:cubicBezTo>
                    <a:cubicBezTo>
                      <a:pt x="981" y="993"/>
                      <a:pt x="1005" y="981"/>
                      <a:pt x="1912" y="944"/>
                    </a:cubicBezTo>
                    <a:cubicBezTo>
                      <a:pt x="1005" y="920"/>
                      <a:pt x="981" y="908"/>
                      <a:pt x="95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"/>
              <p:cNvSpPr/>
              <p:nvPr/>
            </p:nvSpPr>
            <p:spPr>
              <a:xfrm>
                <a:off x="896805" y="1316782"/>
                <a:ext cx="99429" cy="99481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913" extrusionOk="0">
                    <a:moveTo>
                      <a:pt x="956" y="1"/>
                    </a:moveTo>
                    <a:cubicBezTo>
                      <a:pt x="932" y="908"/>
                      <a:pt x="907" y="932"/>
                      <a:pt x="0" y="956"/>
                    </a:cubicBezTo>
                    <a:cubicBezTo>
                      <a:pt x="907" y="981"/>
                      <a:pt x="932" y="1005"/>
                      <a:pt x="956" y="1912"/>
                    </a:cubicBezTo>
                    <a:cubicBezTo>
                      <a:pt x="980" y="1005"/>
                      <a:pt x="1004" y="981"/>
                      <a:pt x="1911" y="956"/>
                    </a:cubicBezTo>
                    <a:cubicBezTo>
                      <a:pt x="1004" y="932"/>
                      <a:pt x="980" y="908"/>
                      <a:pt x="95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"/>
              <p:cNvSpPr/>
              <p:nvPr/>
            </p:nvSpPr>
            <p:spPr>
              <a:xfrm>
                <a:off x="1671164" y="1281577"/>
                <a:ext cx="61051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186" extrusionOk="0">
                    <a:moveTo>
                      <a:pt x="581" y="0"/>
                    </a:moveTo>
                    <a:cubicBezTo>
                      <a:pt x="569" y="569"/>
                      <a:pt x="557" y="581"/>
                      <a:pt x="0" y="593"/>
                    </a:cubicBezTo>
                    <a:cubicBezTo>
                      <a:pt x="557" y="605"/>
                      <a:pt x="569" y="617"/>
                      <a:pt x="581" y="1186"/>
                    </a:cubicBezTo>
                    <a:cubicBezTo>
                      <a:pt x="605" y="617"/>
                      <a:pt x="617" y="605"/>
                      <a:pt x="1174" y="593"/>
                    </a:cubicBezTo>
                    <a:cubicBezTo>
                      <a:pt x="617" y="581"/>
                      <a:pt x="593" y="569"/>
                      <a:pt x="58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"/>
              <p:cNvSpPr/>
              <p:nvPr/>
            </p:nvSpPr>
            <p:spPr>
              <a:xfrm>
                <a:off x="1071687" y="1454535"/>
                <a:ext cx="37754" cy="3780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7" extrusionOk="0">
                    <a:moveTo>
                      <a:pt x="363" y="1"/>
                    </a:moveTo>
                    <a:cubicBezTo>
                      <a:pt x="351" y="352"/>
                      <a:pt x="339" y="364"/>
                      <a:pt x="0" y="364"/>
                    </a:cubicBezTo>
                    <a:cubicBezTo>
                      <a:pt x="339" y="376"/>
                      <a:pt x="351" y="388"/>
                      <a:pt x="363" y="727"/>
                    </a:cubicBezTo>
                    <a:cubicBezTo>
                      <a:pt x="363" y="388"/>
                      <a:pt x="375" y="376"/>
                      <a:pt x="726" y="364"/>
                    </a:cubicBezTo>
                    <a:cubicBezTo>
                      <a:pt x="387" y="352"/>
                      <a:pt x="363" y="352"/>
                      <a:pt x="36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"/>
              <p:cNvSpPr/>
              <p:nvPr/>
            </p:nvSpPr>
            <p:spPr>
              <a:xfrm>
                <a:off x="742672" y="1220527"/>
                <a:ext cx="37806" cy="3780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363" y="1"/>
                    </a:moveTo>
                    <a:cubicBezTo>
                      <a:pt x="351" y="340"/>
                      <a:pt x="339" y="352"/>
                      <a:pt x="0" y="364"/>
                    </a:cubicBezTo>
                    <a:cubicBezTo>
                      <a:pt x="339" y="376"/>
                      <a:pt x="351" y="376"/>
                      <a:pt x="363" y="727"/>
                    </a:cubicBezTo>
                    <a:cubicBezTo>
                      <a:pt x="375" y="376"/>
                      <a:pt x="375" y="376"/>
                      <a:pt x="726" y="364"/>
                    </a:cubicBezTo>
                    <a:cubicBezTo>
                      <a:pt x="375" y="352"/>
                      <a:pt x="375" y="340"/>
                      <a:pt x="36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"/>
              <p:cNvSpPr/>
              <p:nvPr/>
            </p:nvSpPr>
            <p:spPr>
              <a:xfrm>
                <a:off x="1871111" y="197601"/>
                <a:ext cx="23817" cy="21061"/>
              </a:xfrm>
              <a:custGeom>
                <a:avLst/>
                <a:gdLst/>
                <a:ahLst/>
                <a:cxnLst/>
                <a:rect l="l" t="t" r="r" b="b"/>
                <a:pathLst>
                  <a:path w="458" h="405" extrusionOk="0">
                    <a:moveTo>
                      <a:pt x="227" y="0"/>
                    </a:moveTo>
                    <a:cubicBezTo>
                      <a:pt x="135" y="0"/>
                      <a:pt x="41" y="54"/>
                      <a:pt x="14" y="172"/>
                    </a:cubicBezTo>
                    <a:cubicBezTo>
                      <a:pt x="1" y="320"/>
                      <a:pt x="114" y="404"/>
                      <a:pt x="229" y="404"/>
                    </a:cubicBezTo>
                    <a:cubicBezTo>
                      <a:pt x="320" y="404"/>
                      <a:pt x="411" y="351"/>
                      <a:pt x="438" y="233"/>
                    </a:cubicBezTo>
                    <a:cubicBezTo>
                      <a:pt x="458" y="85"/>
                      <a:pt x="343" y="0"/>
                      <a:pt x="227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"/>
              <p:cNvSpPr/>
              <p:nvPr/>
            </p:nvSpPr>
            <p:spPr>
              <a:xfrm>
                <a:off x="1976883" y="267908"/>
                <a:ext cx="42538" cy="3000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577" extrusionOk="0">
                    <a:moveTo>
                      <a:pt x="497" y="0"/>
                    </a:moveTo>
                    <a:cubicBezTo>
                      <a:pt x="270" y="0"/>
                      <a:pt x="1" y="334"/>
                      <a:pt x="218" y="514"/>
                    </a:cubicBezTo>
                    <a:cubicBezTo>
                      <a:pt x="278" y="558"/>
                      <a:pt x="341" y="577"/>
                      <a:pt x="402" y="577"/>
                    </a:cubicBezTo>
                    <a:cubicBezTo>
                      <a:pt x="626" y="577"/>
                      <a:pt x="818" y="318"/>
                      <a:pt x="666" y="90"/>
                    </a:cubicBezTo>
                    <a:cubicBezTo>
                      <a:pt x="621" y="26"/>
                      <a:pt x="560" y="0"/>
                      <a:pt x="497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"/>
              <p:cNvSpPr/>
              <p:nvPr/>
            </p:nvSpPr>
            <p:spPr>
              <a:xfrm>
                <a:off x="1980211" y="422457"/>
                <a:ext cx="31097" cy="27873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36" extrusionOk="0">
                    <a:moveTo>
                      <a:pt x="292" y="0"/>
                    </a:moveTo>
                    <a:cubicBezTo>
                      <a:pt x="175" y="0"/>
                      <a:pt x="58" y="68"/>
                      <a:pt x="21" y="215"/>
                    </a:cubicBezTo>
                    <a:cubicBezTo>
                      <a:pt x="1" y="419"/>
                      <a:pt x="156" y="535"/>
                      <a:pt x="309" y="535"/>
                    </a:cubicBezTo>
                    <a:cubicBezTo>
                      <a:pt x="428" y="535"/>
                      <a:pt x="546" y="465"/>
                      <a:pt x="577" y="312"/>
                    </a:cubicBezTo>
                    <a:cubicBezTo>
                      <a:pt x="598" y="114"/>
                      <a:pt x="445" y="0"/>
                      <a:pt x="29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"/>
              <p:cNvSpPr/>
              <p:nvPr/>
            </p:nvSpPr>
            <p:spPr>
              <a:xfrm>
                <a:off x="2145057" y="651160"/>
                <a:ext cx="21633" cy="1950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75" extrusionOk="0">
                    <a:moveTo>
                      <a:pt x="203" y="1"/>
                    </a:moveTo>
                    <a:cubicBezTo>
                      <a:pt x="122" y="1"/>
                      <a:pt x="41" y="49"/>
                      <a:pt x="20" y="160"/>
                    </a:cubicBezTo>
                    <a:cubicBezTo>
                      <a:pt x="0" y="296"/>
                      <a:pt x="106" y="374"/>
                      <a:pt x="211" y="374"/>
                    </a:cubicBezTo>
                    <a:cubicBezTo>
                      <a:pt x="292" y="374"/>
                      <a:pt x="374" y="326"/>
                      <a:pt x="395" y="220"/>
                    </a:cubicBezTo>
                    <a:cubicBezTo>
                      <a:pt x="416" y="83"/>
                      <a:pt x="309" y="1"/>
                      <a:pt x="20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"/>
              <p:cNvSpPr/>
              <p:nvPr/>
            </p:nvSpPr>
            <p:spPr>
              <a:xfrm>
                <a:off x="2053014" y="833166"/>
                <a:ext cx="14509" cy="10869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09" extrusionOk="0">
                    <a:moveTo>
                      <a:pt x="126" y="1"/>
                    </a:moveTo>
                    <a:cubicBezTo>
                      <a:pt x="76" y="1"/>
                      <a:pt x="26" y="26"/>
                      <a:pt x="0" y="83"/>
                    </a:cubicBezTo>
                    <a:cubicBezTo>
                      <a:pt x="7" y="165"/>
                      <a:pt x="76" y="209"/>
                      <a:pt x="146" y="209"/>
                    </a:cubicBezTo>
                    <a:cubicBezTo>
                      <a:pt x="199" y="209"/>
                      <a:pt x="252" y="184"/>
                      <a:pt x="278" y="131"/>
                    </a:cubicBezTo>
                    <a:cubicBezTo>
                      <a:pt x="264" y="48"/>
                      <a:pt x="195" y="1"/>
                      <a:pt x="12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"/>
              <p:cNvSpPr/>
              <p:nvPr/>
            </p:nvSpPr>
            <p:spPr>
              <a:xfrm>
                <a:off x="2119680" y="1159841"/>
                <a:ext cx="34790" cy="32086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17" extrusionOk="0">
                    <a:moveTo>
                      <a:pt x="274" y="0"/>
                    </a:moveTo>
                    <a:cubicBezTo>
                      <a:pt x="137" y="0"/>
                      <a:pt x="12" y="64"/>
                      <a:pt x="12" y="212"/>
                    </a:cubicBezTo>
                    <a:cubicBezTo>
                      <a:pt x="0" y="309"/>
                      <a:pt x="25" y="418"/>
                      <a:pt x="85" y="515"/>
                    </a:cubicBezTo>
                    <a:cubicBezTo>
                      <a:pt x="137" y="582"/>
                      <a:pt x="217" y="617"/>
                      <a:pt x="299" y="617"/>
                    </a:cubicBezTo>
                    <a:cubicBezTo>
                      <a:pt x="350" y="617"/>
                      <a:pt x="401" y="603"/>
                      <a:pt x="448" y="575"/>
                    </a:cubicBezTo>
                    <a:cubicBezTo>
                      <a:pt x="533" y="503"/>
                      <a:pt x="581" y="418"/>
                      <a:pt x="605" y="309"/>
                    </a:cubicBezTo>
                    <a:cubicBezTo>
                      <a:pt x="668" y="120"/>
                      <a:pt x="460" y="0"/>
                      <a:pt x="274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"/>
              <p:cNvSpPr/>
              <p:nvPr/>
            </p:nvSpPr>
            <p:spPr>
              <a:xfrm>
                <a:off x="1958006" y="1217251"/>
                <a:ext cx="52887" cy="54551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1049" extrusionOk="0">
                    <a:moveTo>
                      <a:pt x="520" y="0"/>
                    </a:moveTo>
                    <a:cubicBezTo>
                      <a:pt x="437" y="0"/>
                      <a:pt x="354" y="25"/>
                      <a:pt x="279" y="76"/>
                    </a:cubicBezTo>
                    <a:cubicBezTo>
                      <a:pt x="134" y="161"/>
                      <a:pt x="49" y="318"/>
                      <a:pt x="25" y="487"/>
                    </a:cubicBezTo>
                    <a:cubicBezTo>
                      <a:pt x="0" y="608"/>
                      <a:pt x="37" y="741"/>
                      <a:pt x="109" y="850"/>
                    </a:cubicBezTo>
                    <a:cubicBezTo>
                      <a:pt x="182" y="947"/>
                      <a:pt x="291" y="1020"/>
                      <a:pt x="424" y="1044"/>
                    </a:cubicBezTo>
                    <a:cubicBezTo>
                      <a:pt x="447" y="1047"/>
                      <a:pt x="469" y="1048"/>
                      <a:pt x="492" y="1048"/>
                    </a:cubicBezTo>
                    <a:cubicBezTo>
                      <a:pt x="730" y="1048"/>
                      <a:pt x="936" y="877"/>
                      <a:pt x="980" y="645"/>
                    </a:cubicBezTo>
                    <a:cubicBezTo>
                      <a:pt x="1017" y="475"/>
                      <a:pt x="980" y="306"/>
                      <a:pt x="871" y="173"/>
                    </a:cubicBezTo>
                    <a:cubicBezTo>
                      <a:pt x="782" y="62"/>
                      <a:pt x="652" y="0"/>
                      <a:pt x="52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"/>
              <p:cNvSpPr/>
              <p:nvPr/>
            </p:nvSpPr>
            <p:spPr>
              <a:xfrm>
                <a:off x="2016508" y="1370708"/>
                <a:ext cx="51638" cy="4259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19" extrusionOk="0">
                    <a:moveTo>
                      <a:pt x="346" y="1"/>
                    </a:moveTo>
                    <a:cubicBezTo>
                      <a:pt x="221" y="1"/>
                      <a:pt x="103" y="63"/>
                      <a:pt x="37" y="210"/>
                    </a:cubicBezTo>
                    <a:cubicBezTo>
                      <a:pt x="13" y="282"/>
                      <a:pt x="0" y="355"/>
                      <a:pt x="0" y="427"/>
                    </a:cubicBezTo>
                    <a:cubicBezTo>
                      <a:pt x="13" y="488"/>
                      <a:pt x="37" y="548"/>
                      <a:pt x="73" y="609"/>
                    </a:cubicBezTo>
                    <a:lnTo>
                      <a:pt x="61" y="584"/>
                    </a:lnTo>
                    <a:lnTo>
                      <a:pt x="61" y="584"/>
                    </a:lnTo>
                    <a:cubicBezTo>
                      <a:pt x="140" y="733"/>
                      <a:pt x="287" y="818"/>
                      <a:pt x="450" y="818"/>
                    </a:cubicBezTo>
                    <a:cubicBezTo>
                      <a:pt x="469" y="818"/>
                      <a:pt x="489" y="817"/>
                      <a:pt x="509" y="815"/>
                    </a:cubicBezTo>
                    <a:cubicBezTo>
                      <a:pt x="896" y="778"/>
                      <a:pt x="992" y="246"/>
                      <a:pt x="629" y="89"/>
                    </a:cubicBezTo>
                    <a:lnTo>
                      <a:pt x="629" y="89"/>
                    </a:lnTo>
                    <a:cubicBezTo>
                      <a:pt x="660" y="109"/>
                      <a:pt x="675" y="119"/>
                      <a:pt x="675" y="119"/>
                    </a:cubicBezTo>
                    <a:cubicBezTo>
                      <a:pt x="675" y="119"/>
                      <a:pt x="645" y="100"/>
                      <a:pt x="581" y="65"/>
                    </a:cubicBezTo>
                    <a:cubicBezTo>
                      <a:pt x="557" y="48"/>
                      <a:pt x="532" y="37"/>
                      <a:pt x="504" y="32"/>
                    </a:cubicBezTo>
                    <a:lnTo>
                      <a:pt x="504" y="32"/>
                    </a:lnTo>
                    <a:cubicBezTo>
                      <a:pt x="452" y="12"/>
                      <a:pt x="399" y="1"/>
                      <a:pt x="34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"/>
              <p:cNvSpPr/>
              <p:nvPr/>
            </p:nvSpPr>
            <p:spPr>
              <a:xfrm>
                <a:off x="1866483" y="1384436"/>
                <a:ext cx="54447" cy="45034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866" extrusionOk="0">
                    <a:moveTo>
                      <a:pt x="481" y="1"/>
                    </a:moveTo>
                    <a:cubicBezTo>
                      <a:pt x="268" y="1"/>
                      <a:pt x="88" y="149"/>
                      <a:pt x="55" y="357"/>
                    </a:cubicBezTo>
                    <a:cubicBezTo>
                      <a:pt x="1" y="645"/>
                      <a:pt x="228" y="866"/>
                      <a:pt x="477" y="866"/>
                    </a:cubicBezTo>
                    <a:cubicBezTo>
                      <a:pt x="563" y="866"/>
                      <a:pt x="652" y="839"/>
                      <a:pt x="732" y="780"/>
                    </a:cubicBezTo>
                    <a:cubicBezTo>
                      <a:pt x="1047" y="563"/>
                      <a:pt x="926" y="67"/>
                      <a:pt x="551" y="6"/>
                    </a:cubicBezTo>
                    <a:cubicBezTo>
                      <a:pt x="527" y="3"/>
                      <a:pt x="504" y="1"/>
                      <a:pt x="48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"/>
              <p:cNvSpPr/>
              <p:nvPr/>
            </p:nvSpPr>
            <p:spPr>
              <a:xfrm>
                <a:off x="1892744" y="1549906"/>
                <a:ext cx="47686" cy="39782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65" extrusionOk="0">
                    <a:moveTo>
                      <a:pt x="418" y="0"/>
                    </a:moveTo>
                    <a:cubicBezTo>
                      <a:pt x="237" y="0"/>
                      <a:pt x="78" y="136"/>
                      <a:pt x="46" y="320"/>
                    </a:cubicBezTo>
                    <a:cubicBezTo>
                      <a:pt x="0" y="566"/>
                      <a:pt x="202" y="764"/>
                      <a:pt x="423" y="764"/>
                    </a:cubicBezTo>
                    <a:cubicBezTo>
                      <a:pt x="495" y="764"/>
                      <a:pt x="570" y="743"/>
                      <a:pt x="639" y="695"/>
                    </a:cubicBezTo>
                    <a:cubicBezTo>
                      <a:pt x="917" y="490"/>
                      <a:pt x="820" y="66"/>
                      <a:pt x="481" y="6"/>
                    </a:cubicBezTo>
                    <a:cubicBezTo>
                      <a:pt x="460" y="2"/>
                      <a:pt x="439" y="0"/>
                      <a:pt x="418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"/>
              <p:cNvSpPr/>
              <p:nvPr/>
            </p:nvSpPr>
            <p:spPr>
              <a:xfrm>
                <a:off x="1776416" y="1516157"/>
                <a:ext cx="19761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37" extrusionOk="0">
                    <a:moveTo>
                      <a:pt x="187" y="0"/>
                    </a:moveTo>
                    <a:cubicBezTo>
                      <a:pt x="111" y="0"/>
                      <a:pt x="37" y="45"/>
                      <a:pt x="21" y="147"/>
                    </a:cubicBezTo>
                    <a:cubicBezTo>
                      <a:pt x="1" y="267"/>
                      <a:pt x="96" y="336"/>
                      <a:pt x="191" y="336"/>
                    </a:cubicBezTo>
                    <a:cubicBezTo>
                      <a:pt x="267" y="336"/>
                      <a:pt x="343" y="292"/>
                      <a:pt x="359" y="195"/>
                    </a:cubicBezTo>
                    <a:cubicBezTo>
                      <a:pt x="380" y="73"/>
                      <a:pt x="283" y="0"/>
                      <a:pt x="187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"/>
              <p:cNvSpPr/>
              <p:nvPr/>
            </p:nvSpPr>
            <p:spPr>
              <a:xfrm>
                <a:off x="1720982" y="1624736"/>
                <a:ext cx="37286" cy="3271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29" extrusionOk="0">
                    <a:moveTo>
                      <a:pt x="346" y="1"/>
                    </a:moveTo>
                    <a:cubicBezTo>
                      <a:pt x="205" y="1"/>
                      <a:pt x="66" y="81"/>
                      <a:pt x="34" y="260"/>
                    </a:cubicBezTo>
                    <a:cubicBezTo>
                      <a:pt x="0" y="493"/>
                      <a:pt x="190" y="628"/>
                      <a:pt x="372" y="628"/>
                    </a:cubicBezTo>
                    <a:cubicBezTo>
                      <a:pt x="513" y="628"/>
                      <a:pt x="649" y="548"/>
                      <a:pt x="675" y="369"/>
                    </a:cubicBezTo>
                    <a:cubicBezTo>
                      <a:pt x="716" y="137"/>
                      <a:pt x="530" y="1"/>
                      <a:pt x="34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"/>
              <p:cNvSpPr/>
              <p:nvPr/>
            </p:nvSpPr>
            <p:spPr>
              <a:xfrm>
                <a:off x="1648907" y="1686670"/>
                <a:ext cx="36662" cy="3193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14" extrusionOk="0">
                    <a:moveTo>
                      <a:pt x="347" y="0"/>
                    </a:moveTo>
                    <a:cubicBezTo>
                      <a:pt x="209" y="0"/>
                      <a:pt x="73" y="80"/>
                      <a:pt x="41" y="255"/>
                    </a:cubicBezTo>
                    <a:cubicBezTo>
                      <a:pt x="0" y="481"/>
                      <a:pt x="184" y="614"/>
                      <a:pt x="365" y="614"/>
                    </a:cubicBezTo>
                    <a:cubicBezTo>
                      <a:pt x="503" y="614"/>
                      <a:pt x="639" y="536"/>
                      <a:pt x="670" y="364"/>
                    </a:cubicBezTo>
                    <a:cubicBezTo>
                      <a:pt x="704" y="132"/>
                      <a:pt x="524" y="0"/>
                      <a:pt x="347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"/>
              <p:cNvSpPr/>
              <p:nvPr/>
            </p:nvSpPr>
            <p:spPr>
              <a:xfrm>
                <a:off x="1563052" y="1560618"/>
                <a:ext cx="34426" cy="3026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2" extrusionOk="0">
                    <a:moveTo>
                      <a:pt x="322" y="1"/>
                    </a:moveTo>
                    <a:cubicBezTo>
                      <a:pt x="190" y="1"/>
                      <a:pt x="61" y="78"/>
                      <a:pt x="35" y="247"/>
                    </a:cubicBezTo>
                    <a:cubicBezTo>
                      <a:pt x="1" y="459"/>
                      <a:pt x="170" y="581"/>
                      <a:pt x="338" y="581"/>
                    </a:cubicBezTo>
                    <a:cubicBezTo>
                      <a:pt x="468" y="581"/>
                      <a:pt x="596" y="508"/>
                      <a:pt x="628" y="344"/>
                    </a:cubicBezTo>
                    <a:cubicBezTo>
                      <a:pt x="662" y="127"/>
                      <a:pt x="490" y="1"/>
                      <a:pt x="322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"/>
              <p:cNvSpPr/>
              <p:nvPr/>
            </p:nvSpPr>
            <p:spPr>
              <a:xfrm>
                <a:off x="1529459" y="1614440"/>
                <a:ext cx="29641" cy="26885"/>
              </a:xfrm>
              <a:custGeom>
                <a:avLst/>
                <a:gdLst/>
                <a:ahLst/>
                <a:cxnLst/>
                <a:rect l="l" t="t" r="r" b="b"/>
                <a:pathLst>
                  <a:path w="570" h="517" extrusionOk="0">
                    <a:moveTo>
                      <a:pt x="280" y="1"/>
                    </a:moveTo>
                    <a:cubicBezTo>
                      <a:pt x="167" y="1"/>
                      <a:pt x="54" y="68"/>
                      <a:pt x="28" y="216"/>
                    </a:cubicBezTo>
                    <a:cubicBezTo>
                      <a:pt x="1" y="406"/>
                      <a:pt x="145" y="517"/>
                      <a:pt x="288" y="517"/>
                    </a:cubicBezTo>
                    <a:cubicBezTo>
                      <a:pt x="399" y="517"/>
                      <a:pt x="509" y="449"/>
                      <a:pt x="536" y="301"/>
                    </a:cubicBezTo>
                    <a:cubicBezTo>
                      <a:pt x="570" y="111"/>
                      <a:pt x="424" y="1"/>
                      <a:pt x="28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"/>
              <p:cNvSpPr/>
              <p:nvPr/>
            </p:nvSpPr>
            <p:spPr>
              <a:xfrm>
                <a:off x="1382398" y="1754272"/>
                <a:ext cx="42486" cy="33282"/>
              </a:xfrm>
              <a:custGeom>
                <a:avLst/>
                <a:gdLst/>
                <a:ahLst/>
                <a:cxnLst/>
                <a:rect l="l" t="t" r="r" b="b"/>
                <a:pathLst>
                  <a:path w="817" h="640" extrusionOk="0">
                    <a:moveTo>
                      <a:pt x="418" y="0"/>
                    </a:moveTo>
                    <a:cubicBezTo>
                      <a:pt x="337" y="0"/>
                      <a:pt x="255" y="33"/>
                      <a:pt x="194" y="104"/>
                    </a:cubicBezTo>
                    <a:lnTo>
                      <a:pt x="170" y="116"/>
                    </a:lnTo>
                    <a:cubicBezTo>
                      <a:pt x="1" y="297"/>
                      <a:pt x="146" y="600"/>
                      <a:pt x="364" y="636"/>
                    </a:cubicBezTo>
                    <a:cubicBezTo>
                      <a:pt x="379" y="639"/>
                      <a:pt x="393" y="640"/>
                      <a:pt x="408" y="640"/>
                    </a:cubicBezTo>
                    <a:cubicBezTo>
                      <a:pt x="613" y="640"/>
                      <a:pt x="816" y="416"/>
                      <a:pt x="715" y="213"/>
                    </a:cubicBezTo>
                    <a:lnTo>
                      <a:pt x="690" y="176"/>
                    </a:lnTo>
                    <a:cubicBezTo>
                      <a:pt x="641" y="64"/>
                      <a:pt x="530" y="0"/>
                      <a:pt x="418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"/>
              <p:cNvSpPr/>
              <p:nvPr/>
            </p:nvSpPr>
            <p:spPr>
              <a:xfrm>
                <a:off x="1482658" y="1705651"/>
                <a:ext cx="23921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12" extrusionOk="0">
                    <a:moveTo>
                      <a:pt x="221" y="1"/>
                    </a:moveTo>
                    <a:cubicBezTo>
                      <a:pt x="130" y="1"/>
                      <a:pt x="41" y="53"/>
                      <a:pt x="20" y="168"/>
                    </a:cubicBezTo>
                    <a:cubicBezTo>
                      <a:pt x="0" y="324"/>
                      <a:pt x="117" y="411"/>
                      <a:pt x="231" y="411"/>
                    </a:cubicBezTo>
                    <a:cubicBezTo>
                      <a:pt x="321" y="411"/>
                      <a:pt x="411" y="357"/>
                      <a:pt x="432" y="240"/>
                    </a:cubicBezTo>
                    <a:cubicBezTo>
                      <a:pt x="459" y="90"/>
                      <a:pt x="339" y="1"/>
                      <a:pt x="22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"/>
              <p:cNvSpPr/>
              <p:nvPr/>
            </p:nvSpPr>
            <p:spPr>
              <a:xfrm>
                <a:off x="1338300" y="1644549"/>
                <a:ext cx="30161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9" extrusionOk="0">
                    <a:moveTo>
                      <a:pt x="279" y="0"/>
                    </a:moveTo>
                    <a:cubicBezTo>
                      <a:pt x="165" y="0"/>
                      <a:pt x="51" y="64"/>
                      <a:pt x="14" y="206"/>
                    </a:cubicBezTo>
                    <a:cubicBezTo>
                      <a:pt x="1" y="398"/>
                      <a:pt x="150" y="508"/>
                      <a:pt x="298" y="508"/>
                    </a:cubicBezTo>
                    <a:cubicBezTo>
                      <a:pt x="410" y="508"/>
                      <a:pt x="522" y="444"/>
                      <a:pt x="559" y="303"/>
                    </a:cubicBezTo>
                    <a:cubicBezTo>
                      <a:pt x="579" y="110"/>
                      <a:pt x="429" y="0"/>
                      <a:pt x="279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"/>
              <p:cNvSpPr/>
              <p:nvPr/>
            </p:nvSpPr>
            <p:spPr>
              <a:xfrm>
                <a:off x="1294567" y="1741584"/>
                <a:ext cx="30473" cy="2740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27" extrusionOk="0">
                    <a:moveTo>
                      <a:pt x="282" y="0"/>
                    </a:moveTo>
                    <a:cubicBezTo>
                      <a:pt x="166" y="0"/>
                      <a:pt x="52" y="67"/>
                      <a:pt x="21" y="215"/>
                    </a:cubicBezTo>
                    <a:cubicBezTo>
                      <a:pt x="0" y="413"/>
                      <a:pt x="153" y="526"/>
                      <a:pt x="303" y="526"/>
                    </a:cubicBezTo>
                    <a:cubicBezTo>
                      <a:pt x="419" y="526"/>
                      <a:pt x="533" y="459"/>
                      <a:pt x="565" y="312"/>
                    </a:cubicBezTo>
                    <a:cubicBezTo>
                      <a:pt x="585" y="113"/>
                      <a:pt x="432" y="0"/>
                      <a:pt x="28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"/>
              <p:cNvSpPr/>
              <p:nvPr/>
            </p:nvSpPr>
            <p:spPr>
              <a:xfrm>
                <a:off x="1122077" y="1649801"/>
                <a:ext cx="33802" cy="29329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64" extrusionOk="0">
                    <a:moveTo>
                      <a:pt x="315" y="0"/>
                    </a:moveTo>
                    <a:cubicBezTo>
                      <a:pt x="187" y="0"/>
                      <a:pt x="62" y="74"/>
                      <a:pt x="35" y="238"/>
                    </a:cubicBezTo>
                    <a:cubicBezTo>
                      <a:pt x="1" y="443"/>
                      <a:pt x="172" y="563"/>
                      <a:pt x="338" y="563"/>
                    </a:cubicBezTo>
                    <a:cubicBezTo>
                      <a:pt x="465" y="563"/>
                      <a:pt x="589" y="492"/>
                      <a:pt x="616" y="335"/>
                    </a:cubicBezTo>
                    <a:cubicBezTo>
                      <a:pt x="650" y="123"/>
                      <a:pt x="480" y="0"/>
                      <a:pt x="315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"/>
              <p:cNvSpPr/>
              <p:nvPr/>
            </p:nvSpPr>
            <p:spPr>
              <a:xfrm>
                <a:off x="1102056" y="1717923"/>
                <a:ext cx="28341" cy="2501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481" extrusionOk="0">
                    <a:moveTo>
                      <a:pt x="266" y="0"/>
                    </a:moveTo>
                    <a:cubicBezTo>
                      <a:pt x="159" y="0"/>
                      <a:pt x="52" y="62"/>
                      <a:pt x="21" y="198"/>
                    </a:cubicBezTo>
                    <a:cubicBezTo>
                      <a:pt x="0" y="376"/>
                      <a:pt x="143" y="480"/>
                      <a:pt x="281" y="480"/>
                    </a:cubicBezTo>
                    <a:cubicBezTo>
                      <a:pt x="387" y="480"/>
                      <a:pt x="491" y="419"/>
                      <a:pt x="517" y="283"/>
                    </a:cubicBezTo>
                    <a:cubicBezTo>
                      <a:pt x="544" y="105"/>
                      <a:pt x="405" y="0"/>
                      <a:pt x="26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"/>
              <p:cNvSpPr/>
              <p:nvPr/>
            </p:nvSpPr>
            <p:spPr>
              <a:xfrm>
                <a:off x="1176731" y="1742000"/>
                <a:ext cx="48570" cy="34998"/>
              </a:xfrm>
              <a:custGeom>
                <a:avLst/>
                <a:gdLst/>
                <a:ahLst/>
                <a:cxnLst/>
                <a:rect l="l" t="t" r="r" b="b"/>
                <a:pathLst>
                  <a:path w="934" h="673" extrusionOk="0">
                    <a:moveTo>
                      <a:pt x="589" y="1"/>
                    </a:moveTo>
                    <a:cubicBezTo>
                      <a:pt x="335" y="1"/>
                      <a:pt x="0" y="340"/>
                      <a:pt x="242" y="545"/>
                    </a:cubicBezTo>
                    <a:lnTo>
                      <a:pt x="291" y="594"/>
                    </a:lnTo>
                    <a:cubicBezTo>
                      <a:pt x="349" y="649"/>
                      <a:pt x="418" y="673"/>
                      <a:pt x="488" y="673"/>
                    </a:cubicBezTo>
                    <a:cubicBezTo>
                      <a:pt x="709" y="673"/>
                      <a:pt x="933" y="436"/>
                      <a:pt x="823" y="207"/>
                    </a:cubicBezTo>
                    <a:cubicBezTo>
                      <a:pt x="811" y="195"/>
                      <a:pt x="811" y="170"/>
                      <a:pt x="799" y="146"/>
                    </a:cubicBezTo>
                    <a:cubicBezTo>
                      <a:pt x="758" y="43"/>
                      <a:pt x="679" y="1"/>
                      <a:pt x="58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"/>
              <p:cNvSpPr/>
              <p:nvPr/>
            </p:nvSpPr>
            <p:spPr>
              <a:xfrm>
                <a:off x="1001693" y="1706431"/>
                <a:ext cx="24545" cy="21581"/>
              </a:xfrm>
              <a:custGeom>
                <a:avLst/>
                <a:gdLst/>
                <a:ahLst/>
                <a:cxnLst/>
                <a:rect l="l" t="t" r="r" b="b"/>
                <a:pathLst>
                  <a:path w="472" h="415" extrusionOk="0">
                    <a:moveTo>
                      <a:pt x="233" y="0"/>
                    </a:moveTo>
                    <a:cubicBezTo>
                      <a:pt x="140" y="0"/>
                      <a:pt x="49" y="55"/>
                      <a:pt x="28" y="177"/>
                    </a:cubicBezTo>
                    <a:cubicBezTo>
                      <a:pt x="0" y="326"/>
                      <a:pt x="118" y="414"/>
                      <a:pt x="236" y="414"/>
                    </a:cubicBezTo>
                    <a:cubicBezTo>
                      <a:pt x="330" y="414"/>
                      <a:pt x="424" y="360"/>
                      <a:pt x="451" y="238"/>
                    </a:cubicBezTo>
                    <a:cubicBezTo>
                      <a:pt x="471" y="89"/>
                      <a:pt x="351" y="0"/>
                      <a:pt x="233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"/>
              <p:cNvSpPr/>
              <p:nvPr/>
            </p:nvSpPr>
            <p:spPr>
              <a:xfrm>
                <a:off x="838043" y="1616104"/>
                <a:ext cx="38898" cy="34114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56" extrusionOk="0">
                    <a:moveTo>
                      <a:pt x="365" y="1"/>
                    </a:moveTo>
                    <a:cubicBezTo>
                      <a:pt x="218" y="1"/>
                      <a:pt x="73" y="84"/>
                      <a:pt x="41" y="269"/>
                    </a:cubicBezTo>
                    <a:cubicBezTo>
                      <a:pt x="1" y="513"/>
                      <a:pt x="193" y="655"/>
                      <a:pt x="382" y="655"/>
                    </a:cubicBezTo>
                    <a:cubicBezTo>
                      <a:pt x="529" y="655"/>
                      <a:pt x="675" y="569"/>
                      <a:pt x="707" y="378"/>
                    </a:cubicBezTo>
                    <a:cubicBezTo>
                      <a:pt x="748" y="139"/>
                      <a:pt x="554" y="1"/>
                      <a:pt x="365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"/>
              <p:cNvSpPr/>
              <p:nvPr/>
            </p:nvSpPr>
            <p:spPr>
              <a:xfrm>
                <a:off x="735495" y="1541065"/>
                <a:ext cx="37338" cy="3271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629" extrusionOk="0">
                    <a:moveTo>
                      <a:pt x="350" y="1"/>
                    </a:moveTo>
                    <a:cubicBezTo>
                      <a:pt x="210" y="1"/>
                      <a:pt x="73" y="81"/>
                      <a:pt x="42" y="260"/>
                    </a:cubicBezTo>
                    <a:cubicBezTo>
                      <a:pt x="1" y="493"/>
                      <a:pt x="188" y="629"/>
                      <a:pt x="371" y="629"/>
                    </a:cubicBezTo>
                    <a:cubicBezTo>
                      <a:pt x="512" y="629"/>
                      <a:pt x="651" y="548"/>
                      <a:pt x="683" y="369"/>
                    </a:cubicBezTo>
                    <a:cubicBezTo>
                      <a:pt x="717" y="137"/>
                      <a:pt x="531" y="1"/>
                      <a:pt x="35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"/>
              <p:cNvSpPr/>
              <p:nvPr/>
            </p:nvSpPr>
            <p:spPr>
              <a:xfrm>
                <a:off x="802370" y="1481419"/>
                <a:ext cx="19085" cy="1710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29" extrusionOk="0">
                    <a:moveTo>
                      <a:pt x="172" y="1"/>
                    </a:moveTo>
                    <a:cubicBezTo>
                      <a:pt x="99" y="1"/>
                      <a:pt x="29" y="43"/>
                      <a:pt x="14" y="137"/>
                    </a:cubicBezTo>
                    <a:cubicBezTo>
                      <a:pt x="0" y="260"/>
                      <a:pt x="94" y="329"/>
                      <a:pt x="187" y="329"/>
                    </a:cubicBezTo>
                    <a:cubicBezTo>
                      <a:pt x="260" y="329"/>
                      <a:pt x="331" y="287"/>
                      <a:pt x="352" y="198"/>
                    </a:cubicBezTo>
                    <a:cubicBezTo>
                      <a:pt x="366" y="74"/>
                      <a:pt x="267" y="1"/>
                      <a:pt x="172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"/>
              <p:cNvSpPr/>
              <p:nvPr/>
            </p:nvSpPr>
            <p:spPr>
              <a:xfrm>
                <a:off x="678085" y="1290417"/>
                <a:ext cx="27977" cy="24961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80" extrusionOk="0">
                    <a:moveTo>
                      <a:pt x="259" y="1"/>
                    </a:moveTo>
                    <a:cubicBezTo>
                      <a:pt x="152" y="1"/>
                      <a:pt x="47" y="61"/>
                      <a:pt x="21" y="193"/>
                    </a:cubicBezTo>
                    <a:cubicBezTo>
                      <a:pt x="0" y="376"/>
                      <a:pt x="136" y="480"/>
                      <a:pt x="272" y="480"/>
                    </a:cubicBezTo>
                    <a:cubicBezTo>
                      <a:pt x="378" y="480"/>
                      <a:pt x="485" y="416"/>
                      <a:pt x="517" y="278"/>
                    </a:cubicBezTo>
                    <a:cubicBezTo>
                      <a:pt x="537" y="101"/>
                      <a:pt x="397" y="1"/>
                      <a:pt x="25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"/>
              <p:cNvSpPr/>
              <p:nvPr/>
            </p:nvSpPr>
            <p:spPr>
              <a:xfrm>
                <a:off x="610431" y="1283449"/>
                <a:ext cx="26781" cy="23973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61" extrusionOk="0">
                    <a:moveTo>
                      <a:pt x="252" y="0"/>
                    </a:moveTo>
                    <a:cubicBezTo>
                      <a:pt x="150" y="0"/>
                      <a:pt x="49" y="61"/>
                      <a:pt x="27" y="194"/>
                    </a:cubicBezTo>
                    <a:cubicBezTo>
                      <a:pt x="0" y="363"/>
                      <a:pt x="128" y="461"/>
                      <a:pt x="257" y="461"/>
                    </a:cubicBezTo>
                    <a:cubicBezTo>
                      <a:pt x="358" y="461"/>
                      <a:pt x="460" y="400"/>
                      <a:pt x="487" y="267"/>
                    </a:cubicBezTo>
                    <a:cubicBezTo>
                      <a:pt x="514" y="98"/>
                      <a:pt x="382" y="0"/>
                      <a:pt x="25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"/>
              <p:cNvSpPr/>
              <p:nvPr/>
            </p:nvSpPr>
            <p:spPr>
              <a:xfrm>
                <a:off x="668569" y="1386828"/>
                <a:ext cx="36662" cy="3193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14" extrusionOk="0">
                    <a:moveTo>
                      <a:pt x="340" y="0"/>
                    </a:moveTo>
                    <a:cubicBezTo>
                      <a:pt x="202" y="0"/>
                      <a:pt x="66" y="78"/>
                      <a:pt x="34" y="251"/>
                    </a:cubicBezTo>
                    <a:cubicBezTo>
                      <a:pt x="0" y="482"/>
                      <a:pt x="185" y="614"/>
                      <a:pt x="363" y="614"/>
                    </a:cubicBezTo>
                    <a:cubicBezTo>
                      <a:pt x="502" y="614"/>
                      <a:pt x="637" y="534"/>
                      <a:pt x="663" y="359"/>
                    </a:cubicBezTo>
                    <a:cubicBezTo>
                      <a:pt x="705" y="133"/>
                      <a:pt x="520" y="0"/>
                      <a:pt x="34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"/>
              <p:cNvSpPr/>
              <p:nvPr/>
            </p:nvSpPr>
            <p:spPr>
              <a:xfrm>
                <a:off x="711055" y="1093019"/>
                <a:ext cx="21425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70" extrusionOk="0">
                    <a:moveTo>
                      <a:pt x="203" y="1"/>
                    </a:moveTo>
                    <a:cubicBezTo>
                      <a:pt x="122" y="1"/>
                      <a:pt x="44" y="49"/>
                      <a:pt x="28" y="155"/>
                    </a:cubicBezTo>
                    <a:cubicBezTo>
                      <a:pt x="1" y="290"/>
                      <a:pt x="103" y="369"/>
                      <a:pt x="207" y="369"/>
                    </a:cubicBezTo>
                    <a:cubicBezTo>
                      <a:pt x="288" y="369"/>
                      <a:pt x="370" y="321"/>
                      <a:pt x="391" y="215"/>
                    </a:cubicBezTo>
                    <a:cubicBezTo>
                      <a:pt x="411" y="79"/>
                      <a:pt x="306" y="1"/>
                      <a:pt x="20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"/>
              <p:cNvSpPr/>
              <p:nvPr/>
            </p:nvSpPr>
            <p:spPr>
              <a:xfrm>
                <a:off x="609703" y="1039717"/>
                <a:ext cx="37286" cy="32710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29" extrusionOk="0">
                    <a:moveTo>
                      <a:pt x="349" y="1"/>
                    </a:moveTo>
                    <a:cubicBezTo>
                      <a:pt x="210" y="1"/>
                      <a:pt x="73" y="81"/>
                      <a:pt x="41" y="260"/>
                    </a:cubicBezTo>
                    <a:cubicBezTo>
                      <a:pt x="0" y="493"/>
                      <a:pt x="187" y="628"/>
                      <a:pt x="371" y="628"/>
                    </a:cubicBezTo>
                    <a:cubicBezTo>
                      <a:pt x="512" y="628"/>
                      <a:pt x="651" y="548"/>
                      <a:pt x="682" y="369"/>
                    </a:cubicBezTo>
                    <a:cubicBezTo>
                      <a:pt x="717" y="137"/>
                      <a:pt x="531" y="1"/>
                      <a:pt x="34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"/>
              <p:cNvSpPr/>
              <p:nvPr/>
            </p:nvSpPr>
            <p:spPr>
              <a:xfrm>
                <a:off x="692490" y="1011168"/>
                <a:ext cx="37234" cy="32398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3" extrusionOk="0">
                    <a:moveTo>
                      <a:pt x="353" y="1"/>
                    </a:moveTo>
                    <a:cubicBezTo>
                      <a:pt x="209" y="1"/>
                      <a:pt x="66" y="83"/>
                      <a:pt x="34" y="265"/>
                    </a:cubicBezTo>
                    <a:cubicBezTo>
                      <a:pt x="0" y="489"/>
                      <a:pt x="184" y="622"/>
                      <a:pt x="365" y="622"/>
                    </a:cubicBezTo>
                    <a:cubicBezTo>
                      <a:pt x="505" y="622"/>
                      <a:pt x="643" y="542"/>
                      <a:pt x="675" y="362"/>
                    </a:cubicBezTo>
                    <a:cubicBezTo>
                      <a:pt x="716" y="132"/>
                      <a:pt x="534" y="1"/>
                      <a:pt x="35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"/>
              <p:cNvSpPr/>
              <p:nvPr/>
            </p:nvSpPr>
            <p:spPr>
              <a:xfrm>
                <a:off x="627124" y="935402"/>
                <a:ext cx="31826" cy="28289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44" extrusionOk="0">
                    <a:moveTo>
                      <a:pt x="296" y="0"/>
                    </a:moveTo>
                    <a:cubicBezTo>
                      <a:pt x="171" y="0"/>
                      <a:pt x="48" y="73"/>
                      <a:pt x="21" y="234"/>
                    </a:cubicBezTo>
                    <a:cubicBezTo>
                      <a:pt x="1" y="430"/>
                      <a:pt x="151" y="543"/>
                      <a:pt x="302" y="543"/>
                    </a:cubicBezTo>
                    <a:cubicBezTo>
                      <a:pt x="421" y="543"/>
                      <a:pt x="540" y="473"/>
                      <a:pt x="577" y="319"/>
                    </a:cubicBezTo>
                    <a:cubicBezTo>
                      <a:pt x="611" y="116"/>
                      <a:pt x="453" y="0"/>
                      <a:pt x="29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"/>
              <p:cNvSpPr/>
              <p:nvPr/>
            </p:nvSpPr>
            <p:spPr>
              <a:xfrm>
                <a:off x="1281983" y="732907"/>
                <a:ext cx="16277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87" extrusionOk="0">
                    <a:moveTo>
                      <a:pt x="152" y="1"/>
                    </a:moveTo>
                    <a:cubicBezTo>
                      <a:pt x="91" y="1"/>
                      <a:pt x="31" y="39"/>
                      <a:pt x="21" y="124"/>
                    </a:cubicBezTo>
                    <a:cubicBezTo>
                      <a:pt x="0" y="227"/>
                      <a:pt x="80" y="287"/>
                      <a:pt x="160" y="287"/>
                    </a:cubicBezTo>
                    <a:cubicBezTo>
                      <a:pt x="222" y="287"/>
                      <a:pt x="283" y="251"/>
                      <a:pt x="299" y="172"/>
                    </a:cubicBezTo>
                    <a:cubicBezTo>
                      <a:pt x="312" y="64"/>
                      <a:pt x="231" y="1"/>
                      <a:pt x="152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"/>
              <p:cNvSpPr/>
              <p:nvPr/>
            </p:nvSpPr>
            <p:spPr>
              <a:xfrm>
                <a:off x="1372570" y="843463"/>
                <a:ext cx="21945" cy="19657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78" extrusionOk="0">
                    <a:moveTo>
                      <a:pt x="208" y="0"/>
                    </a:moveTo>
                    <a:cubicBezTo>
                      <a:pt x="125" y="0"/>
                      <a:pt x="42" y="51"/>
                      <a:pt x="21" y="163"/>
                    </a:cubicBezTo>
                    <a:cubicBezTo>
                      <a:pt x="0" y="299"/>
                      <a:pt x="106" y="378"/>
                      <a:pt x="213" y="378"/>
                    </a:cubicBezTo>
                    <a:cubicBezTo>
                      <a:pt x="296" y="378"/>
                      <a:pt x="381" y="330"/>
                      <a:pt x="408" y="224"/>
                    </a:cubicBezTo>
                    <a:cubicBezTo>
                      <a:pt x="421" y="82"/>
                      <a:pt x="314" y="0"/>
                      <a:pt x="208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"/>
              <p:cNvSpPr/>
              <p:nvPr/>
            </p:nvSpPr>
            <p:spPr>
              <a:xfrm>
                <a:off x="1401119" y="910285"/>
                <a:ext cx="26157" cy="2574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95" extrusionOk="0">
                    <a:moveTo>
                      <a:pt x="251" y="1"/>
                    </a:moveTo>
                    <a:cubicBezTo>
                      <a:pt x="155" y="1"/>
                      <a:pt x="61" y="59"/>
                      <a:pt x="40" y="185"/>
                    </a:cubicBezTo>
                    <a:lnTo>
                      <a:pt x="28" y="221"/>
                    </a:lnTo>
                    <a:cubicBezTo>
                      <a:pt x="0" y="393"/>
                      <a:pt x="133" y="495"/>
                      <a:pt x="262" y="495"/>
                    </a:cubicBezTo>
                    <a:cubicBezTo>
                      <a:pt x="360" y="495"/>
                      <a:pt x="455" y="436"/>
                      <a:pt x="476" y="306"/>
                    </a:cubicBezTo>
                    <a:lnTo>
                      <a:pt x="476" y="269"/>
                    </a:lnTo>
                    <a:cubicBezTo>
                      <a:pt x="503" y="98"/>
                      <a:pt x="376" y="1"/>
                      <a:pt x="25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"/>
              <p:cNvSpPr/>
              <p:nvPr/>
            </p:nvSpPr>
            <p:spPr>
              <a:xfrm>
                <a:off x="1427068" y="983555"/>
                <a:ext cx="676" cy="1248"/>
              </a:xfrm>
              <a:custGeom>
                <a:avLst/>
                <a:gdLst/>
                <a:ahLst/>
                <a:cxnLst/>
                <a:rect l="l" t="t" r="r" b="b"/>
                <a:pathLst>
                  <a:path w="13" h="24" extrusionOk="0">
                    <a:moveTo>
                      <a:pt x="7" y="1"/>
                    </a:moveTo>
                    <a:cubicBezTo>
                      <a:pt x="4" y="1"/>
                      <a:pt x="1" y="4"/>
                      <a:pt x="1" y="10"/>
                    </a:cubicBezTo>
                    <a:cubicBezTo>
                      <a:pt x="1" y="17"/>
                      <a:pt x="5" y="24"/>
                      <a:pt x="8" y="24"/>
                    </a:cubicBezTo>
                    <a:cubicBezTo>
                      <a:pt x="11" y="24"/>
                      <a:pt x="13" y="20"/>
                      <a:pt x="13" y="10"/>
                    </a:cubicBezTo>
                    <a:cubicBezTo>
                      <a:pt x="13" y="4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"/>
              <p:cNvSpPr/>
              <p:nvPr/>
            </p:nvSpPr>
            <p:spPr>
              <a:xfrm>
                <a:off x="1415991" y="1063170"/>
                <a:ext cx="23505" cy="21061"/>
              </a:xfrm>
              <a:custGeom>
                <a:avLst/>
                <a:gdLst/>
                <a:ahLst/>
                <a:cxnLst/>
                <a:rect l="l" t="t" r="r" b="b"/>
                <a:pathLst>
                  <a:path w="452" h="405" extrusionOk="0">
                    <a:moveTo>
                      <a:pt x="228" y="0"/>
                    </a:moveTo>
                    <a:cubicBezTo>
                      <a:pt x="138" y="0"/>
                      <a:pt x="47" y="54"/>
                      <a:pt x="20" y="172"/>
                    </a:cubicBezTo>
                    <a:cubicBezTo>
                      <a:pt x="0" y="320"/>
                      <a:pt x="115" y="405"/>
                      <a:pt x="228" y="405"/>
                    </a:cubicBezTo>
                    <a:cubicBezTo>
                      <a:pt x="319" y="405"/>
                      <a:pt x="410" y="351"/>
                      <a:pt x="432" y="233"/>
                    </a:cubicBezTo>
                    <a:cubicBezTo>
                      <a:pt x="452" y="85"/>
                      <a:pt x="341" y="0"/>
                      <a:pt x="228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"/>
              <p:cNvSpPr/>
              <p:nvPr/>
            </p:nvSpPr>
            <p:spPr>
              <a:xfrm>
                <a:off x="1397063" y="1120996"/>
                <a:ext cx="26365" cy="2303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43" extrusionOk="0">
                    <a:moveTo>
                      <a:pt x="252" y="0"/>
                    </a:moveTo>
                    <a:cubicBezTo>
                      <a:pt x="152" y="0"/>
                      <a:pt x="53" y="58"/>
                      <a:pt x="21" y="185"/>
                    </a:cubicBezTo>
                    <a:cubicBezTo>
                      <a:pt x="1" y="348"/>
                      <a:pt x="129" y="443"/>
                      <a:pt x="259" y="443"/>
                    </a:cubicBezTo>
                    <a:cubicBezTo>
                      <a:pt x="360" y="443"/>
                      <a:pt x="461" y="385"/>
                      <a:pt x="493" y="258"/>
                    </a:cubicBezTo>
                    <a:cubicBezTo>
                      <a:pt x="507" y="95"/>
                      <a:pt x="379" y="0"/>
                      <a:pt x="25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"/>
              <p:cNvSpPr/>
              <p:nvPr/>
            </p:nvSpPr>
            <p:spPr>
              <a:xfrm>
                <a:off x="1348649" y="1174609"/>
                <a:ext cx="27353" cy="23973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61" extrusionOk="0">
                    <a:moveTo>
                      <a:pt x="262" y="1"/>
                    </a:moveTo>
                    <a:cubicBezTo>
                      <a:pt x="158" y="1"/>
                      <a:pt x="53" y="61"/>
                      <a:pt x="21" y="194"/>
                    </a:cubicBezTo>
                    <a:cubicBezTo>
                      <a:pt x="1" y="364"/>
                      <a:pt x="135" y="461"/>
                      <a:pt x="269" y="461"/>
                    </a:cubicBezTo>
                    <a:cubicBezTo>
                      <a:pt x="374" y="461"/>
                      <a:pt x="478" y="400"/>
                      <a:pt x="505" y="267"/>
                    </a:cubicBezTo>
                    <a:cubicBezTo>
                      <a:pt x="525" y="98"/>
                      <a:pt x="394" y="1"/>
                      <a:pt x="262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"/>
              <p:cNvSpPr/>
              <p:nvPr/>
            </p:nvSpPr>
            <p:spPr>
              <a:xfrm>
                <a:off x="1282243" y="1261348"/>
                <a:ext cx="23661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12" extrusionOk="0">
                    <a:moveTo>
                      <a:pt x="222" y="1"/>
                    </a:moveTo>
                    <a:cubicBezTo>
                      <a:pt x="132" y="1"/>
                      <a:pt x="44" y="55"/>
                      <a:pt x="28" y="172"/>
                    </a:cubicBezTo>
                    <a:cubicBezTo>
                      <a:pt x="0" y="322"/>
                      <a:pt x="117" y="411"/>
                      <a:pt x="232" y="411"/>
                    </a:cubicBezTo>
                    <a:cubicBezTo>
                      <a:pt x="319" y="411"/>
                      <a:pt x="406" y="359"/>
                      <a:pt x="427" y="244"/>
                    </a:cubicBezTo>
                    <a:cubicBezTo>
                      <a:pt x="454" y="88"/>
                      <a:pt x="337" y="1"/>
                      <a:pt x="222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"/>
              <p:cNvSpPr/>
              <p:nvPr/>
            </p:nvSpPr>
            <p:spPr>
              <a:xfrm>
                <a:off x="2137464" y="865667"/>
                <a:ext cx="26365" cy="23557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53" extrusionOk="0">
                    <a:moveTo>
                      <a:pt x="244" y="0"/>
                    </a:moveTo>
                    <a:cubicBezTo>
                      <a:pt x="145" y="0"/>
                      <a:pt x="48" y="58"/>
                      <a:pt x="21" y="184"/>
                    </a:cubicBezTo>
                    <a:cubicBezTo>
                      <a:pt x="1" y="355"/>
                      <a:pt x="131" y="452"/>
                      <a:pt x="261" y="452"/>
                    </a:cubicBezTo>
                    <a:cubicBezTo>
                      <a:pt x="361" y="452"/>
                      <a:pt x="461" y="395"/>
                      <a:pt x="493" y="269"/>
                    </a:cubicBezTo>
                    <a:cubicBezTo>
                      <a:pt x="507" y="98"/>
                      <a:pt x="373" y="0"/>
                      <a:pt x="244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"/>
              <p:cNvSpPr/>
              <p:nvPr/>
            </p:nvSpPr>
            <p:spPr>
              <a:xfrm>
                <a:off x="2043133" y="1052769"/>
                <a:ext cx="21009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69" extrusionOk="0">
                    <a:moveTo>
                      <a:pt x="196" y="0"/>
                    </a:moveTo>
                    <a:cubicBezTo>
                      <a:pt x="115" y="0"/>
                      <a:pt x="37" y="48"/>
                      <a:pt x="21" y="154"/>
                    </a:cubicBezTo>
                    <a:cubicBezTo>
                      <a:pt x="0" y="290"/>
                      <a:pt x="106" y="369"/>
                      <a:pt x="209" y="369"/>
                    </a:cubicBezTo>
                    <a:cubicBezTo>
                      <a:pt x="289" y="369"/>
                      <a:pt x="368" y="321"/>
                      <a:pt x="384" y="215"/>
                    </a:cubicBezTo>
                    <a:cubicBezTo>
                      <a:pt x="404" y="79"/>
                      <a:pt x="298" y="0"/>
                      <a:pt x="19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"/>
              <p:cNvSpPr/>
              <p:nvPr/>
            </p:nvSpPr>
            <p:spPr>
              <a:xfrm>
                <a:off x="2060450" y="1272321"/>
                <a:ext cx="21633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69" extrusionOk="0">
                    <a:moveTo>
                      <a:pt x="200" y="0"/>
                    </a:moveTo>
                    <a:cubicBezTo>
                      <a:pt x="117" y="0"/>
                      <a:pt x="36" y="48"/>
                      <a:pt x="14" y="154"/>
                    </a:cubicBezTo>
                    <a:cubicBezTo>
                      <a:pt x="1" y="290"/>
                      <a:pt x="105" y="369"/>
                      <a:pt x="211" y="369"/>
                    </a:cubicBezTo>
                    <a:cubicBezTo>
                      <a:pt x="293" y="369"/>
                      <a:pt x="375" y="321"/>
                      <a:pt x="401" y="215"/>
                    </a:cubicBezTo>
                    <a:cubicBezTo>
                      <a:pt x="415" y="79"/>
                      <a:pt x="307" y="0"/>
                      <a:pt x="20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"/>
              <p:cNvSpPr/>
              <p:nvPr/>
            </p:nvSpPr>
            <p:spPr>
              <a:xfrm>
                <a:off x="1941626" y="1384020"/>
                <a:ext cx="30317" cy="2428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67" extrusionOk="0">
                    <a:moveTo>
                      <a:pt x="219" y="1"/>
                    </a:moveTo>
                    <a:cubicBezTo>
                      <a:pt x="119" y="1"/>
                      <a:pt x="23" y="71"/>
                      <a:pt x="1" y="184"/>
                    </a:cubicBezTo>
                    <a:cubicBezTo>
                      <a:pt x="1" y="244"/>
                      <a:pt x="1" y="305"/>
                      <a:pt x="25" y="365"/>
                    </a:cubicBezTo>
                    <a:cubicBezTo>
                      <a:pt x="53" y="437"/>
                      <a:pt x="109" y="466"/>
                      <a:pt x="171" y="466"/>
                    </a:cubicBezTo>
                    <a:cubicBezTo>
                      <a:pt x="348" y="466"/>
                      <a:pt x="582" y="230"/>
                      <a:pt x="412" y="87"/>
                    </a:cubicBezTo>
                    <a:cubicBezTo>
                      <a:pt x="364" y="50"/>
                      <a:pt x="303" y="26"/>
                      <a:pt x="243" y="2"/>
                    </a:cubicBezTo>
                    <a:cubicBezTo>
                      <a:pt x="235" y="1"/>
                      <a:pt x="227" y="1"/>
                      <a:pt x="21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"/>
              <p:cNvSpPr/>
              <p:nvPr/>
            </p:nvSpPr>
            <p:spPr>
              <a:xfrm>
                <a:off x="1865027" y="1475491"/>
                <a:ext cx="32658" cy="28913"/>
              </a:xfrm>
              <a:custGeom>
                <a:avLst/>
                <a:gdLst/>
                <a:ahLst/>
                <a:cxnLst/>
                <a:rect l="l" t="t" r="r" b="b"/>
                <a:pathLst>
                  <a:path w="628" h="556" extrusionOk="0">
                    <a:moveTo>
                      <a:pt x="281" y="0"/>
                    </a:moveTo>
                    <a:cubicBezTo>
                      <a:pt x="131" y="0"/>
                      <a:pt x="0" y="145"/>
                      <a:pt x="47" y="312"/>
                    </a:cubicBezTo>
                    <a:cubicBezTo>
                      <a:pt x="64" y="458"/>
                      <a:pt x="186" y="556"/>
                      <a:pt x="315" y="556"/>
                    </a:cubicBezTo>
                    <a:cubicBezTo>
                      <a:pt x="368" y="556"/>
                      <a:pt x="421" y="540"/>
                      <a:pt x="470" y="505"/>
                    </a:cubicBezTo>
                    <a:cubicBezTo>
                      <a:pt x="627" y="384"/>
                      <a:pt x="603" y="130"/>
                      <a:pt x="422" y="46"/>
                    </a:cubicBezTo>
                    <a:cubicBezTo>
                      <a:pt x="376" y="14"/>
                      <a:pt x="327" y="0"/>
                      <a:pt x="28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"/>
              <p:cNvSpPr/>
              <p:nvPr/>
            </p:nvSpPr>
            <p:spPr>
              <a:xfrm>
                <a:off x="1749791" y="1680794"/>
                <a:ext cx="45606" cy="32554"/>
              </a:xfrm>
              <a:custGeom>
                <a:avLst/>
                <a:gdLst/>
                <a:ahLst/>
                <a:cxnLst/>
                <a:rect l="l" t="t" r="r" b="b"/>
                <a:pathLst>
                  <a:path w="877" h="626" extrusionOk="0">
                    <a:moveTo>
                      <a:pt x="431" y="0"/>
                    </a:moveTo>
                    <a:cubicBezTo>
                      <a:pt x="365" y="0"/>
                      <a:pt x="297" y="14"/>
                      <a:pt x="242" y="41"/>
                    </a:cubicBezTo>
                    <a:cubicBezTo>
                      <a:pt x="37" y="114"/>
                      <a:pt x="0" y="368"/>
                      <a:pt x="158" y="513"/>
                    </a:cubicBezTo>
                    <a:cubicBezTo>
                      <a:pt x="218" y="573"/>
                      <a:pt x="303" y="610"/>
                      <a:pt x="400" y="622"/>
                    </a:cubicBezTo>
                    <a:cubicBezTo>
                      <a:pt x="419" y="625"/>
                      <a:pt x="437" y="626"/>
                      <a:pt x="454" y="626"/>
                    </a:cubicBezTo>
                    <a:cubicBezTo>
                      <a:pt x="807" y="626"/>
                      <a:pt x="877" y="74"/>
                      <a:pt x="496" y="17"/>
                    </a:cubicBezTo>
                    <a:lnTo>
                      <a:pt x="496" y="5"/>
                    </a:lnTo>
                    <a:cubicBezTo>
                      <a:pt x="475" y="2"/>
                      <a:pt x="453" y="0"/>
                      <a:pt x="43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"/>
              <p:cNvSpPr/>
              <p:nvPr/>
            </p:nvSpPr>
            <p:spPr>
              <a:xfrm>
                <a:off x="1618174" y="1636801"/>
                <a:ext cx="33542" cy="2756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530" extrusionOk="0">
                    <a:moveTo>
                      <a:pt x="285" y="0"/>
                    </a:moveTo>
                    <a:cubicBezTo>
                      <a:pt x="158" y="0"/>
                      <a:pt x="49" y="92"/>
                      <a:pt x="27" y="222"/>
                    </a:cubicBezTo>
                    <a:cubicBezTo>
                      <a:pt x="0" y="392"/>
                      <a:pt x="140" y="530"/>
                      <a:pt x="293" y="530"/>
                    </a:cubicBezTo>
                    <a:cubicBezTo>
                      <a:pt x="346" y="530"/>
                      <a:pt x="401" y="513"/>
                      <a:pt x="451" y="476"/>
                    </a:cubicBezTo>
                    <a:cubicBezTo>
                      <a:pt x="644" y="343"/>
                      <a:pt x="572" y="28"/>
                      <a:pt x="330" y="4"/>
                    </a:cubicBezTo>
                    <a:cubicBezTo>
                      <a:pt x="315" y="1"/>
                      <a:pt x="300" y="0"/>
                      <a:pt x="285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"/>
              <p:cNvSpPr/>
              <p:nvPr/>
            </p:nvSpPr>
            <p:spPr>
              <a:xfrm>
                <a:off x="1489574" y="1761501"/>
                <a:ext cx="22569" cy="20437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93" extrusionOk="0">
                    <a:moveTo>
                      <a:pt x="206" y="0"/>
                    </a:moveTo>
                    <a:cubicBezTo>
                      <a:pt x="123" y="0"/>
                      <a:pt x="41" y="49"/>
                      <a:pt x="21" y="158"/>
                    </a:cubicBezTo>
                    <a:cubicBezTo>
                      <a:pt x="0" y="308"/>
                      <a:pt x="110" y="393"/>
                      <a:pt x="221" y="393"/>
                    </a:cubicBezTo>
                    <a:cubicBezTo>
                      <a:pt x="307" y="393"/>
                      <a:pt x="393" y="342"/>
                      <a:pt x="420" y="231"/>
                    </a:cubicBezTo>
                    <a:cubicBezTo>
                      <a:pt x="434" y="86"/>
                      <a:pt x="318" y="0"/>
                      <a:pt x="20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"/>
              <p:cNvSpPr/>
              <p:nvPr/>
            </p:nvSpPr>
            <p:spPr>
              <a:xfrm>
                <a:off x="1161962" y="1700867"/>
                <a:ext cx="30525" cy="21789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19" extrusionOk="0">
                    <a:moveTo>
                      <a:pt x="182" y="1"/>
                    </a:moveTo>
                    <a:cubicBezTo>
                      <a:pt x="54" y="1"/>
                      <a:pt x="1" y="150"/>
                      <a:pt x="67" y="260"/>
                    </a:cubicBezTo>
                    <a:cubicBezTo>
                      <a:pt x="91" y="296"/>
                      <a:pt x="115" y="320"/>
                      <a:pt x="139" y="357"/>
                    </a:cubicBezTo>
                    <a:cubicBezTo>
                      <a:pt x="166" y="400"/>
                      <a:pt x="202" y="418"/>
                      <a:pt x="240" y="418"/>
                    </a:cubicBezTo>
                    <a:cubicBezTo>
                      <a:pt x="393" y="418"/>
                      <a:pt x="587" y="132"/>
                      <a:pt x="393" y="54"/>
                    </a:cubicBezTo>
                    <a:lnTo>
                      <a:pt x="381" y="54"/>
                    </a:lnTo>
                    <a:cubicBezTo>
                      <a:pt x="333" y="30"/>
                      <a:pt x="272" y="18"/>
                      <a:pt x="224" y="6"/>
                    </a:cubicBezTo>
                    <a:cubicBezTo>
                      <a:pt x="209" y="2"/>
                      <a:pt x="195" y="1"/>
                      <a:pt x="182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"/>
              <p:cNvSpPr/>
              <p:nvPr/>
            </p:nvSpPr>
            <p:spPr>
              <a:xfrm>
                <a:off x="959675" y="1603207"/>
                <a:ext cx="44930" cy="33646"/>
              </a:xfrm>
              <a:custGeom>
                <a:avLst/>
                <a:gdLst/>
                <a:ahLst/>
                <a:cxnLst/>
                <a:rect l="l" t="t" r="r" b="b"/>
                <a:pathLst>
                  <a:path w="864" h="647" extrusionOk="0">
                    <a:moveTo>
                      <a:pt x="311" y="0"/>
                    </a:moveTo>
                    <a:cubicBezTo>
                      <a:pt x="208" y="0"/>
                      <a:pt x="111" y="42"/>
                      <a:pt x="49" y="142"/>
                    </a:cubicBezTo>
                    <a:cubicBezTo>
                      <a:pt x="1" y="215"/>
                      <a:pt x="1" y="311"/>
                      <a:pt x="49" y="396"/>
                    </a:cubicBezTo>
                    <a:cubicBezTo>
                      <a:pt x="73" y="432"/>
                      <a:pt x="110" y="481"/>
                      <a:pt x="158" y="505"/>
                    </a:cubicBezTo>
                    <a:lnTo>
                      <a:pt x="194" y="541"/>
                    </a:lnTo>
                    <a:cubicBezTo>
                      <a:pt x="263" y="616"/>
                      <a:pt x="343" y="647"/>
                      <a:pt x="420" y="647"/>
                    </a:cubicBezTo>
                    <a:cubicBezTo>
                      <a:pt x="655" y="647"/>
                      <a:pt x="864" y="358"/>
                      <a:pt x="654" y="130"/>
                    </a:cubicBezTo>
                    <a:lnTo>
                      <a:pt x="654" y="130"/>
                    </a:lnTo>
                    <a:lnTo>
                      <a:pt x="654" y="142"/>
                    </a:lnTo>
                    <a:cubicBezTo>
                      <a:pt x="563" y="57"/>
                      <a:pt x="433" y="0"/>
                      <a:pt x="31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"/>
              <p:cNvSpPr/>
              <p:nvPr/>
            </p:nvSpPr>
            <p:spPr>
              <a:xfrm>
                <a:off x="907049" y="1672942"/>
                <a:ext cx="30109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12" extrusionOk="0">
                    <a:moveTo>
                      <a:pt x="286" y="1"/>
                    </a:moveTo>
                    <a:cubicBezTo>
                      <a:pt x="172" y="1"/>
                      <a:pt x="58" y="68"/>
                      <a:pt x="21" y="216"/>
                    </a:cubicBezTo>
                    <a:cubicBezTo>
                      <a:pt x="1" y="405"/>
                      <a:pt x="146" y="512"/>
                      <a:pt x="294" y="512"/>
                    </a:cubicBezTo>
                    <a:cubicBezTo>
                      <a:pt x="410" y="512"/>
                      <a:pt x="528" y="445"/>
                      <a:pt x="565" y="301"/>
                    </a:cubicBezTo>
                    <a:cubicBezTo>
                      <a:pt x="579" y="111"/>
                      <a:pt x="432" y="1"/>
                      <a:pt x="28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"/>
              <p:cNvSpPr/>
              <p:nvPr/>
            </p:nvSpPr>
            <p:spPr>
              <a:xfrm>
                <a:off x="855464" y="1567742"/>
                <a:ext cx="29485" cy="25949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99" extrusionOk="0">
                    <a:moveTo>
                      <a:pt x="274" y="0"/>
                    </a:moveTo>
                    <a:cubicBezTo>
                      <a:pt x="163" y="0"/>
                      <a:pt x="53" y="65"/>
                      <a:pt x="21" y="207"/>
                    </a:cubicBezTo>
                    <a:cubicBezTo>
                      <a:pt x="1" y="391"/>
                      <a:pt x="145" y="498"/>
                      <a:pt x="291" y="498"/>
                    </a:cubicBezTo>
                    <a:cubicBezTo>
                      <a:pt x="403" y="498"/>
                      <a:pt x="516" y="434"/>
                      <a:pt x="553" y="292"/>
                    </a:cubicBezTo>
                    <a:cubicBezTo>
                      <a:pt x="567" y="108"/>
                      <a:pt x="419" y="0"/>
                      <a:pt x="274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"/>
              <p:cNvSpPr/>
              <p:nvPr/>
            </p:nvSpPr>
            <p:spPr>
              <a:xfrm>
                <a:off x="672313" y="1466131"/>
                <a:ext cx="33802" cy="29277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63" extrusionOk="0">
                    <a:moveTo>
                      <a:pt x="320" y="0"/>
                    </a:moveTo>
                    <a:cubicBezTo>
                      <a:pt x="193" y="0"/>
                      <a:pt x="67" y="74"/>
                      <a:pt x="35" y="238"/>
                    </a:cubicBezTo>
                    <a:cubicBezTo>
                      <a:pt x="1" y="443"/>
                      <a:pt x="172" y="563"/>
                      <a:pt x="337" y="563"/>
                    </a:cubicBezTo>
                    <a:cubicBezTo>
                      <a:pt x="465" y="563"/>
                      <a:pt x="589" y="492"/>
                      <a:pt x="616" y="334"/>
                    </a:cubicBezTo>
                    <a:cubicBezTo>
                      <a:pt x="650" y="123"/>
                      <a:pt x="484" y="0"/>
                      <a:pt x="32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"/>
              <p:cNvSpPr/>
              <p:nvPr/>
            </p:nvSpPr>
            <p:spPr>
              <a:xfrm>
                <a:off x="744700" y="1353391"/>
                <a:ext cx="35050" cy="30993"/>
              </a:xfrm>
              <a:custGeom>
                <a:avLst/>
                <a:gdLst/>
                <a:ahLst/>
                <a:cxnLst/>
                <a:rect l="l" t="t" r="r" b="b"/>
                <a:pathLst>
                  <a:path w="674" h="596" extrusionOk="0">
                    <a:moveTo>
                      <a:pt x="323" y="1"/>
                    </a:moveTo>
                    <a:cubicBezTo>
                      <a:pt x="190" y="1"/>
                      <a:pt x="60" y="78"/>
                      <a:pt x="34" y="252"/>
                    </a:cubicBezTo>
                    <a:cubicBezTo>
                      <a:pt x="0" y="470"/>
                      <a:pt x="176" y="596"/>
                      <a:pt x="347" y="596"/>
                    </a:cubicBezTo>
                    <a:cubicBezTo>
                      <a:pt x="481" y="596"/>
                      <a:pt x="612" y="519"/>
                      <a:pt x="639" y="349"/>
                    </a:cubicBezTo>
                    <a:cubicBezTo>
                      <a:pt x="673" y="131"/>
                      <a:pt x="495" y="1"/>
                      <a:pt x="32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"/>
              <p:cNvSpPr/>
              <p:nvPr/>
            </p:nvSpPr>
            <p:spPr>
              <a:xfrm>
                <a:off x="591554" y="1188910"/>
                <a:ext cx="36038" cy="29433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66" extrusionOk="0">
                    <a:moveTo>
                      <a:pt x="318" y="0"/>
                    </a:moveTo>
                    <a:cubicBezTo>
                      <a:pt x="180" y="0"/>
                      <a:pt x="60" y="93"/>
                      <a:pt x="27" y="234"/>
                    </a:cubicBezTo>
                    <a:cubicBezTo>
                      <a:pt x="0" y="423"/>
                      <a:pt x="148" y="566"/>
                      <a:pt x="310" y="566"/>
                    </a:cubicBezTo>
                    <a:cubicBezTo>
                      <a:pt x="366" y="566"/>
                      <a:pt x="423" y="549"/>
                      <a:pt x="475" y="512"/>
                    </a:cubicBezTo>
                    <a:cubicBezTo>
                      <a:pt x="693" y="367"/>
                      <a:pt x="608" y="40"/>
                      <a:pt x="366" y="4"/>
                    </a:cubicBezTo>
                    <a:cubicBezTo>
                      <a:pt x="350" y="2"/>
                      <a:pt x="334" y="0"/>
                      <a:pt x="318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"/>
              <p:cNvSpPr/>
              <p:nvPr/>
            </p:nvSpPr>
            <p:spPr>
              <a:xfrm>
                <a:off x="683182" y="1203678"/>
                <a:ext cx="24025" cy="21217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08" extrusionOk="0">
                    <a:moveTo>
                      <a:pt x="221" y="1"/>
                    </a:moveTo>
                    <a:cubicBezTo>
                      <a:pt x="129" y="1"/>
                      <a:pt x="39" y="52"/>
                      <a:pt x="7" y="168"/>
                    </a:cubicBezTo>
                    <a:cubicBezTo>
                      <a:pt x="1" y="319"/>
                      <a:pt x="122" y="407"/>
                      <a:pt x="242" y="407"/>
                    </a:cubicBezTo>
                    <a:cubicBezTo>
                      <a:pt x="333" y="407"/>
                      <a:pt x="424" y="356"/>
                      <a:pt x="455" y="240"/>
                    </a:cubicBezTo>
                    <a:cubicBezTo>
                      <a:pt x="462" y="89"/>
                      <a:pt x="340" y="1"/>
                      <a:pt x="22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"/>
              <p:cNvSpPr/>
              <p:nvPr/>
            </p:nvSpPr>
            <p:spPr>
              <a:xfrm>
                <a:off x="648080" y="1143564"/>
                <a:ext cx="35414" cy="30993"/>
              </a:xfrm>
              <a:custGeom>
                <a:avLst/>
                <a:gdLst/>
                <a:ahLst/>
                <a:cxnLst/>
                <a:rect l="l" t="t" r="r" b="b"/>
                <a:pathLst>
                  <a:path w="681" h="596" extrusionOk="0">
                    <a:moveTo>
                      <a:pt x="333" y="1"/>
                    </a:moveTo>
                    <a:cubicBezTo>
                      <a:pt x="199" y="1"/>
                      <a:pt x="68" y="77"/>
                      <a:pt x="41" y="247"/>
                    </a:cubicBezTo>
                    <a:cubicBezTo>
                      <a:pt x="0" y="465"/>
                      <a:pt x="175" y="595"/>
                      <a:pt x="348" y="595"/>
                    </a:cubicBezTo>
                    <a:cubicBezTo>
                      <a:pt x="482" y="595"/>
                      <a:pt x="614" y="518"/>
                      <a:pt x="646" y="344"/>
                    </a:cubicBezTo>
                    <a:cubicBezTo>
                      <a:pt x="680" y="126"/>
                      <a:pt x="504" y="1"/>
                      <a:pt x="33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"/>
              <p:cNvSpPr/>
              <p:nvPr/>
            </p:nvSpPr>
            <p:spPr>
              <a:xfrm>
                <a:off x="746000" y="1048297"/>
                <a:ext cx="20749" cy="18721"/>
              </a:xfrm>
              <a:custGeom>
                <a:avLst/>
                <a:gdLst/>
                <a:ahLst/>
                <a:cxnLst/>
                <a:rect l="l" t="t" r="r" b="b"/>
                <a:pathLst>
                  <a:path w="399" h="360" extrusionOk="0">
                    <a:moveTo>
                      <a:pt x="198" y="1"/>
                    </a:moveTo>
                    <a:cubicBezTo>
                      <a:pt x="117" y="1"/>
                      <a:pt x="37" y="48"/>
                      <a:pt x="21" y="156"/>
                    </a:cubicBezTo>
                    <a:cubicBezTo>
                      <a:pt x="1" y="284"/>
                      <a:pt x="101" y="359"/>
                      <a:pt x="199" y="359"/>
                    </a:cubicBezTo>
                    <a:cubicBezTo>
                      <a:pt x="278" y="359"/>
                      <a:pt x="356" y="311"/>
                      <a:pt x="372" y="204"/>
                    </a:cubicBezTo>
                    <a:cubicBezTo>
                      <a:pt x="399" y="76"/>
                      <a:pt x="298" y="1"/>
                      <a:pt x="198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"/>
              <p:cNvSpPr/>
              <p:nvPr/>
            </p:nvSpPr>
            <p:spPr>
              <a:xfrm>
                <a:off x="1298311" y="731555"/>
                <a:ext cx="28601" cy="25221"/>
              </a:xfrm>
              <a:custGeom>
                <a:avLst/>
                <a:gdLst/>
                <a:ahLst/>
                <a:cxnLst/>
                <a:rect l="l" t="t" r="r" b="b"/>
                <a:pathLst>
                  <a:path w="550" h="485" extrusionOk="0">
                    <a:moveTo>
                      <a:pt x="267" y="1"/>
                    </a:moveTo>
                    <a:cubicBezTo>
                      <a:pt x="159" y="1"/>
                      <a:pt x="53" y="62"/>
                      <a:pt x="21" y="198"/>
                    </a:cubicBezTo>
                    <a:cubicBezTo>
                      <a:pt x="1" y="381"/>
                      <a:pt x="140" y="485"/>
                      <a:pt x="279" y="485"/>
                    </a:cubicBezTo>
                    <a:cubicBezTo>
                      <a:pt x="388" y="485"/>
                      <a:pt x="497" y="421"/>
                      <a:pt x="529" y="283"/>
                    </a:cubicBezTo>
                    <a:cubicBezTo>
                      <a:pt x="550" y="105"/>
                      <a:pt x="407" y="1"/>
                      <a:pt x="26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"/>
              <p:cNvSpPr/>
              <p:nvPr/>
            </p:nvSpPr>
            <p:spPr>
              <a:xfrm>
                <a:off x="1304967" y="794373"/>
                <a:ext cx="18721" cy="16641"/>
              </a:xfrm>
              <a:custGeom>
                <a:avLst/>
                <a:gdLst/>
                <a:ahLst/>
                <a:cxnLst/>
                <a:rect l="l" t="t" r="r" b="b"/>
                <a:pathLst>
                  <a:path w="360" h="320" extrusionOk="0">
                    <a:moveTo>
                      <a:pt x="171" y="0"/>
                    </a:moveTo>
                    <a:cubicBezTo>
                      <a:pt x="102" y="0"/>
                      <a:pt x="35" y="39"/>
                      <a:pt x="14" y="127"/>
                    </a:cubicBezTo>
                    <a:cubicBezTo>
                      <a:pt x="0" y="250"/>
                      <a:pt x="94" y="319"/>
                      <a:pt x="188" y="319"/>
                    </a:cubicBezTo>
                    <a:cubicBezTo>
                      <a:pt x="260" y="319"/>
                      <a:pt x="332" y="278"/>
                      <a:pt x="353" y="188"/>
                    </a:cubicBezTo>
                    <a:cubicBezTo>
                      <a:pt x="360" y="70"/>
                      <a:pt x="264" y="0"/>
                      <a:pt x="17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"/>
              <p:cNvSpPr/>
              <p:nvPr/>
            </p:nvSpPr>
            <p:spPr>
              <a:xfrm>
                <a:off x="1353589" y="818346"/>
                <a:ext cx="28445" cy="2527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6" extrusionOk="0">
                    <a:moveTo>
                      <a:pt x="265" y="1"/>
                    </a:moveTo>
                    <a:cubicBezTo>
                      <a:pt x="159" y="1"/>
                      <a:pt x="56" y="62"/>
                      <a:pt x="35" y="199"/>
                    </a:cubicBezTo>
                    <a:cubicBezTo>
                      <a:pt x="1" y="382"/>
                      <a:pt x="138" y="485"/>
                      <a:pt x="276" y="485"/>
                    </a:cubicBezTo>
                    <a:cubicBezTo>
                      <a:pt x="384" y="485"/>
                      <a:pt x="492" y="422"/>
                      <a:pt x="519" y="283"/>
                    </a:cubicBezTo>
                    <a:cubicBezTo>
                      <a:pt x="546" y="105"/>
                      <a:pt x="403" y="1"/>
                      <a:pt x="265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"/>
              <p:cNvSpPr/>
              <p:nvPr/>
            </p:nvSpPr>
            <p:spPr>
              <a:xfrm>
                <a:off x="1309387" y="910753"/>
                <a:ext cx="31358" cy="27873"/>
              </a:xfrm>
              <a:custGeom>
                <a:avLst/>
                <a:gdLst/>
                <a:ahLst/>
                <a:cxnLst/>
                <a:rect l="l" t="t" r="r" b="b"/>
                <a:pathLst>
                  <a:path w="603" h="536" extrusionOk="0">
                    <a:moveTo>
                      <a:pt x="292" y="1"/>
                    </a:moveTo>
                    <a:cubicBezTo>
                      <a:pt x="171" y="1"/>
                      <a:pt x="51" y="71"/>
                      <a:pt x="14" y="224"/>
                    </a:cubicBezTo>
                    <a:cubicBezTo>
                      <a:pt x="0" y="422"/>
                      <a:pt x="156" y="536"/>
                      <a:pt x="310" y="536"/>
                    </a:cubicBezTo>
                    <a:cubicBezTo>
                      <a:pt x="428" y="536"/>
                      <a:pt x="545" y="468"/>
                      <a:pt x="582" y="321"/>
                    </a:cubicBezTo>
                    <a:cubicBezTo>
                      <a:pt x="603" y="117"/>
                      <a:pt x="447" y="1"/>
                      <a:pt x="292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"/>
              <p:cNvSpPr/>
              <p:nvPr/>
            </p:nvSpPr>
            <p:spPr>
              <a:xfrm>
                <a:off x="1352965" y="921205"/>
                <a:ext cx="33178" cy="29329"/>
              </a:xfrm>
              <a:custGeom>
                <a:avLst/>
                <a:gdLst/>
                <a:ahLst/>
                <a:cxnLst/>
                <a:rect l="l" t="t" r="r" b="b"/>
                <a:pathLst>
                  <a:path w="638" h="564" extrusionOk="0">
                    <a:moveTo>
                      <a:pt x="308" y="0"/>
                    </a:moveTo>
                    <a:cubicBezTo>
                      <a:pt x="183" y="0"/>
                      <a:pt x="61" y="71"/>
                      <a:pt x="35" y="229"/>
                    </a:cubicBezTo>
                    <a:cubicBezTo>
                      <a:pt x="1" y="440"/>
                      <a:pt x="166" y="563"/>
                      <a:pt x="328" y="563"/>
                    </a:cubicBezTo>
                    <a:cubicBezTo>
                      <a:pt x="454" y="563"/>
                      <a:pt x="577" y="489"/>
                      <a:pt x="603" y="326"/>
                    </a:cubicBezTo>
                    <a:cubicBezTo>
                      <a:pt x="637" y="120"/>
                      <a:pt x="470" y="0"/>
                      <a:pt x="308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"/>
              <p:cNvSpPr/>
              <p:nvPr/>
            </p:nvSpPr>
            <p:spPr>
              <a:xfrm>
                <a:off x="1410635" y="993747"/>
                <a:ext cx="19709" cy="17733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41" extrusionOk="0">
                    <a:moveTo>
                      <a:pt x="186" y="0"/>
                    </a:moveTo>
                    <a:cubicBezTo>
                      <a:pt x="111" y="0"/>
                      <a:pt x="36" y="44"/>
                      <a:pt x="14" y="140"/>
                    </a:cubicBezTo>
                    <a:cubicBezTo>
                      <a:pt x="1" y="269"/>
                      <a:pt x="97" y="341"/>
                      <a:pt x="193" y="341"/>
                    </a:cubicBezTo>
                    <a:cubicBezTo>
                      <a:pt x="269" y="341"/>
                      <a:pt x="344" y="296"/>
                      <a:pt x="365" y="201"/>
                    </a:cubicBezTo>
                    <a:cubicBezTo>
                      <a:pt x="379" y="72"/>
                      <a:pt x="282" y="0"/>
                      <a:pt x="18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"/>
              <p:cNvSpPr/>
              <p:nvPr/>
            </p:nvSpPr>
            <p:spPr>
              <a:xfrm>
                <a:off x="1457489" y="963950"/>
                <a:ext cx="27301" cy="24493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71" extrusionOk="0">
                    <a:moveTo>
                      <a:pt x="259" y="0"/>
                    </a:moveTo>
                    <a:cubicBezTo>
                      <a:pt x="156" y="0"/>
                      <a:pt x="52" y="61"/>
                      <a:pt x="21" y="193"/>
                    </a:cubicBezTo>
                    <a:cubicBezTo>
                      <a:pt x="0" y="370"/>
                      <a:pt x="137" y="470"/>
                      <a:pt x="271" y="470"/>
                    </a:cubicBezTo>
                    <a:cubicBezTo>
                      <a:pt x="375" y="470"/>
                      <a:pt x="478" y="410"/>
                      <a:pt x="504" y="278"/>
                    </a:cubicBezTo>
                    <a:cubicBezTo>
                      <a:pt x="525" y="101"/>
                      <a:pt x="392" y="0"/>
                      <a:pt x="259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"/>
              <p:cNvSpPr/>
              <p:nvPr/>
            </p:nvSpPr>
            <p:spPr>
              <a:xfrm>
                <a:off x="1416511" y="1032645"/>
                <a:ext cx="31878" cy="29017"/>
              </a:xfrm>
              <a:custGeom>
                <a:avLst/>
                <a:gdLst/>
                <a:ahLst/>
                <a:cxnLst/>
                <a:rect l="l" t="t" r="r" b="b"/>
                <a:pathLst>
                  <a:path w="613" h="558" extrusionOk="0">
                    <a:moveTo>
                      <a:pt x="302" y="0"/>
                    </a:moveTo>
                    <a:cubicBezTo>
                      <a:pt x="181" y="0"/>
                      <a:pt x="61" y="74"/>
                      <a:pt x="34" y="239"/>
                    </a:cubicBezTo>
                    <a:cubicBezTo>
                      <a:pt x="1" y="441"/>
                      <a:pt x="155" y="557"/>
                      <a:pt x="309" y="557"/>
                    </a:cubicBezTo>
                    <a:cubicBezTo>
                      <a:pt x="431" y="557"/>
                      <a:pt x="552" y="484"/>
                      <a:pt x="579" y="324"/>
                    </a:cubicBezTo>
                    <a:cubicBezTo>
                      <a:pt x="613" y="120"/>
                      <a:pt x="457" y="0"/>
                      <a:pt x="30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"/>
              <p:cNvSpPr/>
              <p:nvPr/>
            </p:nvSpPr>
            <p:spPr>
              <a:xfrm>
                <a:off x="1327536" y="1089015"/>
                <a:ext cx="28653" cy="25689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94" extrusionOk="0">
                    <a:moveTo>
                      <a:pt x="269" y="1"/>
                    </a:moveTo>
                    <a:cubicBezTo>
                      <a:pt x="161" y="1"/>
                      <a:pt x="54" y="65"/>
                      <a:pt x="28" y="207"/>
                    </a:cubicBezTo>
                    <a:cubicBezTo>
                      <a:pt x="1" y="390"/>
                      <a:pt x="141" y="494"/>
                      <a:pt x="280" y="494"/>
                    </a:cubicBezTo>
                    <a:cubicBezTo>
                      <a:pt x="389" y="494"/>
                      <a:pt x="497" y="430"/>
                      <a:pt x="524" y="292"/>
                    </a:cubicBezTo>
                    <a:cubicBezTo>
                      <a:pt x="551" y="108"/>
                      <a:pt x="409" y="1"/>
                      <a:pt x="26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"/>
              <p:cNvSpPr/>
              <p:nvPr/>
            </p:nvSpPr>
            <p:spPr>
              <a:xfrm>
                <a:off x="1308295" y="1142160"/>
                <a:ext cx="32918" cy="29797"/>
              </a:xfrm>
              <a:custGeom>
                <a:avLst/>
                <a:gdLst/>
                <a:ahLst/>
                <a:cxnLst/>
                <a:rect l="l" t="t" r="r" b="b"/>
                <a:pathLst>
                  <a:path w="633" h="573" extrusionOk="0">
                    <a:moveTo>
                      <a:pt x="309" y="0"/>
                    </a:moveTo>
                    <a:cubicBezTo>
                      <a:pt x="184" y="0"/>
                      <a:pt x="61" y="74"/>
                      <a:pt x="35" y="238"/>
                    </a:cubicBezTo>
                    <a:cubicBezTo>
                      <a:pt x="1" y="449"/>
                      <a:pt x="162" y="572"/>
                      <a:pt x="321" y="572"/>
                    </a:cubicBezTo>
                    <a:cubicBezTo>
                      <a:pt x="444" y="572"/>
                      <a:pt x="565" y="498"/>
                      <a:pt x="591" y="335"/>
                    </a:cubicBezTo>
                    <a:cubicBezTo>
                      <a:pt x="632" y="123"/>
                      <a:pt x="469" y="0"/>
                      <a:pt x="309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"/>
              <p:cNvSpPr/>
              <p:nvPr/>
            </p:nvSpPr>
            <p:spPr>
              <a:xfrm>
                <a:off x="1257802" y="1228067"/>
                <a:ext cx="8008" cy="722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39" extrusionOk="0">
                    <a:moveTo>
                      <a:pt x="77" y="0"/>
                    </a:moveTo>
                    <a:cubicBezTo>
                      <a:pt x="48" y="0"/>
                      <a:pt x="19" y="19"/>
                      <a:pt x="14" y="62"/>
                    </a:cubicBezTo>
                    <a:cubicBezTo>
                      <a:pt x="0" y="110"/>
                      <a:pt x="41" y="138"/>
                      <a:pt x="82" y="138"/>
                    </a:cubicBezTo>
                    <a:cubicBezTo>
                      <a:pt x="112" y="138"/>
                      <a:pt x="142" y="122"/>
                      <a:pt x="147" y="86"/>
                    </a:cubicBezTo>
                    <a:cubicBezTo>
                      <a:pt x="154" y="31"/>
                      <a:pt x="115" y="0"/>
                      <a:pt x="77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"/>
              <p:cNvSpPr/>
              <p:nvPr/>
            </p:nvSpPr>
            <p:spPr>
              <a:xfrm>
                <a:off x="1297635" y="1215015"/>
                <a:ext cx="30265" cy="27353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26" extrusionOk="0">
                    <a:moveTo>
                      <a:pt x="282" y="0"/>
                    </a:moveTo>
                    <a:cubicBezTo>
                      <a:pt x="167" y="0"/>
                      <a:pt x="55" y="67"/>
                      <a:pt x="34" y="216"/>
                    </a:cubicBezTo>
                    <a:cubicBezTo>
                      <a:pt x="0" y="412"/>
                      <a:pt x="148" y="525"/>
                      <a:pt x="296" y="525"/>
                    </a:cubicBezTo>
                    <a:cubicBezTo>
                      <a:pt x="412" y="525"/>
                      <a:pt x="528" y="455"/>
                      <a:pt x="554" y="301"/>
                    </a:cubicBezTo>
                    <a:cubicBezTo>
                      <a:pt x="581" y="110"/>
                      <a:pt x="429" y="0"/>
                      <a:pt x="28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"/>
              <p:cNvSpPr/>
              <p:nvPr/>
            </p:nvSpPr>
            <p:spPr>
              <a:xfrm>
                <a:off x="1186819" y="1265040"/>
                <a:ext cx="36506" cy="3031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583" extrusionOk="0">
                    <a:moveTo>
                      <a:pt x="319" y="0"/>
                    </a:moveTo>
                    <a:cubicBezTo>
                      <a:pt x="179" y="0"/>
                      <a:pt x="58" y="103"/>
                      <a:pt x="36" y="246"/>
                    </a:cubicBezTo>
                    <a:cubicBezTo>
                      <a:pt x="0" y="434"/>
                      <a:pt x="151" y="583"/>
                      <a:pt x="315" y="583"/>
                    </a:cubicBezTo>
                    <a:cubicBezTo>
                      <a:pt x="372" y="583"/>
                      <a:pt x="431" y="565"/>
                      <a:pt x="484" y="524"/>
                    </a:cubicBezTo>
                    <a:cubicBezTo>
                      <a:pt x="701" y="379"/>
                      <a:pt x="617" y="52"/>
                      <a:pt x="363" y="4"/>
                    </a:cubicBezTo>
                    <a:cubicBezTo>
                      <a:pt x="348" y="2"/>
                      <a:pt x="333" y="0"/>
                      <a:pt x="319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"/>
              <p:cNvSpPr/>
              <p:nvPr/>
            </p:nvSpPr>
            <p:spPr>
              <a:xfrm>
                <a:off x="1168567" y="1304666"/>
                <a:ext cx="36506" cy="3031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583" extrusionOk="0">
                    <a:moveTo>
                      <a:pt x="319" y="1"/>
                    </a:moveTo>
                    <a:cubicBezTo>
                      <a:pt x="180" y="1"/>
                      <a:pt x="58" y="103"/>
                      <a:pt x="36" y="246"/>
                    </a:cubicBezTo>
                    <a:cubicBezTo>
                      <a:pt x="0" y="434"/>
                      <a:pt x="151" y="583"/>
                      <a:pt x="315" y="583"/>
                    </a:cubicBezTo>
                    <a:cubicBezTo>
                      <a:pt x="372" y="583"/>
                      <a:pt x="431" y="565"/>
                      <a:pt x="484" y="524"/>
                    </a:cubicBezTo>
                    <a:cubicBezTo>
                      <a:pt x="702" y="379"/>
                      <a:pt x="617" y="40"/>
                      <a:pt x="363" y="4"/>
                    </a:cubicBezTo>
                    <a:cubicBezTo>
                      <a:pt x="348" y="2"/>
                      <a:pt x="334" y="1"/>
                      <a:pt x="31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"/>
              <p:cNvSpPr/>
              <p:nvPr/>
            </p:nvSpPr>
            <p:spPr>
              <a:xfrm>
                <a:off x="1090720" y="1246892"/>
                <a:ext cx="17577" cy="15913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06" extrusionOk="0">
                    <a:moveTo>
                      <a:pt x="160" y="1"/>
                    </a:moveTo>
                    <a:cubicBezTo>
                      <a:pt x="94" y="1"/>
                      <a:pt x="32" y="39"/>
                      <a:pt x="21" y="123"/>
                    </a:cubicBezTo>
                    <a:cubicBezTo>
                      <a:pt x="1" y="240"/>
                      <a:pt x="89" y="306"/>
                      <a:pt x="176" y="306"/>
                    </a:cubicBezTo>
                    <a:cubicBezTo>
                      <a:pt x="242" y="306"/>
                      <a:pt x="308" y="267"/>
                      <a:pt x="324" y="183"/>
                    </a:cubicBezTo>
                    <a:cubicBezTo>
                      <a:pt x="337" y="67"/>
                      <a:pt x="246" y="1"/>
                      <a:pt x="16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"/>
              <p:cNvSpPr/>
              <p:nvPr/>
            </p:nvSpPr>
            <p:spPr>
              <a:xfrm>
                <a:off x="1033934" y="1237947"/>
                <a:ext cx="35622" cy="26937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18" extrusionOk="0">
                    <a:moveTo>
                      <a:pt x="384" y="1"/>
                    </a:moveTo>
                    <a:cubicBezTo>
                      <a:pt x="314" y="1"/>
                      <a:pt x="244" y="30"/>
                      <a:pt x="194" y="89"/>
                    </a:cubicBezTo>
                    <a:lnTo>
                      <a:pt x="182" y="89"/>
                    </a:lnTo>
                    <a:cubicBezTo>
                      <a:pt x="145" y="126"/>
                      <a:pt x="109" y="162"/>
                      <a:pt x="85" y="198"/>
                    </a:cubicBezTo>
                    <a:cubicBezTo>
                      <a:pt x="0" y="295"/>
                      <a:pt x="61" y="452"/>
                      <a:pt x="194" y="476"/>
                    </a:cubicBezTo>
                    <a:lnTo>
                      <a:pt x="339" y="513"/>
                    </a:lnTo>
                    <a:cubicBezTo>
                      <a:pt x="355" y="516"/>
                      <a:pt x="371" y="517"/>
                      <a:pt x="386" y="517"/>
                    </a:cubicBezTo>
                    <a:cubicBezTo>
                      <a:pt x="557" y="517"/>
                      <a:pt x="685" y="340"/>
                      <a:pt x="629" y="174"/>
                    </a:cubicBezTo>
                    <a:cubicBezTo>
                      <a:pt x="587" y="60"/>
                      <a:pt x="485" y="1"/>
                      <a:pt x="384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"/>
              <p:cNvSpPr/>
              <p:nvPr/>
            </p:nvSpPr>
            <p:spPr>
              <a:xfrm>
                <a:off x="997273" y="1226975"/>
                <a:ext cx="30213" cy="26833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16" extrusionOk="0">
                    <a:moveTo>
                      <a:pt x="287" y="0"/>
                    </a:moveTo>
                    <a:cubicBezTo>
                      <a:pt x="173" y="0"/>
                      <a:pt x="60" y="67"/>
                      <a:pt x="28" y="216"/>
                    </a:cubicBezTo>
                    <a:cubicBezTo>
                      <a:pt x="1" y="406"/>
                      <a:pt x="149" y="516"/>
                      <a:pt x="297" y="516"/>
                    </a:cubicBezTo>
                    <a:cubicBezTo>
                      <a:pt x="413" y="516"/>
                      <a:pt x="528" y="449"/>
                      <a:pt x="560" y="300"/>
                    </a:cubicBezTo>
                    <a:cubicBezTo>
                      <a:pt x="581" y="110"/>
                      <a:pt x="433" y="0"/>
                      <a:pt x="287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"/>
              <p:cNvSpPr/>
              <p:nvPr/>
            </p:nvSpPr>
            <p:spPr>
              <a:xfrm>
                <a:off x="1102940" y="1291093"/>
                <a:ext cx="29953" cy="2688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17" extrusionOk="0">
                    <a:moveTo>
                      <a:pt x="281" y="1"/>
                    </a:moveTo>
                    <a:cubicBezTo>
                      <a:pt x="167" y="1"/>
                      <a:pt x="55" y="68"/>
                      <a:pt x="28" y="217"/>
                    </a:cubicBezTo>
                    <a:cubicBezTo>
                      <a:pt x="1" y="407"/>
                      <a:pt x="149" y="517"/>
                      <a:pt x="295" y="517"/>
                    </a:cubicBezTo>
                    <a:cubicBezTo>
                      <a:pt x="409" y="517"/>
                      <a:pt x="522" y="450"/>
                      <a:pt x="548" y="301"/>
                    </a:cubicBezTo>
                    <a:cubicBezTo>
                      <a:pt x="575" y="111"/>
                      <a:pt x="427" y="1"/>
                      <a:pt x="28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"/>
              <p:cNvSpPr/>
              <p:nvPr/>
            </p:nvSpPr>
            <p:spPr>
              <a:xfrm>
                <a:off x="966747" y="1202430"/>
                <a:ext cx="29641" cy="26417"/>
              </a:xfrm>
              <a:custGeom>
                <a:avLst/>
                <a:gdLst/>
                <a:ahLst/>
                <a:cxnLst/>
                <a:rect l="l" t="t" r="r" b="b"/>
                <a:pathLst>
                  <a:path w="570" h="508" extrusionOk="0">
                    <a:moveTo>
                      <a:pt x="282" y="0"/>
                    </a:moveTo>
                    <a:cubicBezTo>
                      <a:pt x="171" y="0"/>
                      <a:pt x="61" y="67"/>
                      <a:pt x="34" y="216"/>
                    </a:cubicBezTo>
                    <a:cubicBezTo>
                      <a:pt x="0" y="400"/>
                      <a:pt x="147" y="507"/>
                      <a:pt x="292" y="507"/>
                    </a:cubicBezTo>
                    <a:cubicBezTo>
                      <a:pt x="404" y="507"/>
                      <a:pt x="516" y="443"/>
                      <a:pt x="542" y="301"/>
                    </a:cubicBezTo>
                    <a:cubicBezTo>
                      <a:pt x="569" y="110"/>
                      <a:pt x="425" y="0"/>
                      <a:pt x="28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"/>
              <p:cNvSpPr/>
              <p:nvPr/>
            </p:nvSpPr>
            <p:spPr>
              <a:xfrm>
                <a:off x="947247" y="1120736"/>
                <a:ext cx="3375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62" extrusionOk="0">
                    <a:moveTo>
                      <a:pt x="317" y="0"/>
                    </a:moveTo>
                    <a:cubicBezTo>
                      <a:pt x="188" y="0"/>
                      <a:pt x="61" y="74"/>
                      <a:pt x="34" y="239"/>
                    </a:cubicBezTo>
                    <a:cubicBezTo>
                      <a:pt x="0" y="442"/>
                      <a:pt x="168" y="562"/>
                      <a:pt x="332" y="562"/>
                    </a:cubicBezTo>
                    <a:cubicBezTo>
                      <a:pt x="461" y="562"/>
                      <a:pt x="588" y="488"/>
                      <a:pt x="615" y="323"/>
                    </a:cubicBezTo>
                    <a:cubicBezTo>
                      <a:pt x="649" y="120"/>
                      <a:pt x="481" y="0"/>
                      <a:pt x="317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"/>
              <p:cNvSpPr/>
              <p:nvPr/>
            </p:nvSpPr>
            <p:spPr>
              <a:xfrm>
                <a:off x="1894460" y="274460"/>
                <a:ext cx="98181" cy="97557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876" extrusionOk="0">
                    <a:moveTo>
                      <a:pt x="1101" y="0"/>
                    </a:moveTo>
                    <a:lnTo>
                      <a:pt x="1101" y="0"/>
                    </a:lnTo>
                    <a:cubicBezTo>
                      <a:pt x="977" y="649"/>
                      <a:pt x="931" y="834"/>
                      <a:pt x="556" y="834"/>
                    </a:cubicBezTo>
                    <a:cubicBezTo>
                      <a:pt x="420" y="834"/>
                      <a:pt x="242" y="810"/>
                      <a:pt x="1" y="775"/>
                    </a:cubicBezTo>
                    <a:lnTo>
                      <a:pt x="1" y="775"/>
                    </a:lnTo>
                    <a:cubicBezTo>
                      <a:pt x="896" y="956"/>
                      <a:pt x="908" y="980"/>
                      <a:pt x="787" y="1875"/>
                    </a:cubicBezTo>
                    <a:cubicBezTo>
                      <a:pt x="912" y="1215"/>
                      <a:pt x="958" y="1035"/>
                      <a:pt x="1339" y="1035"/>
                    </a:cubicBezTo>
                    <a:cubicBezTo>
                      <a:pt x="1473" y="1035"/>
                      <a:pt x="1650" y="1058"/>
                      <a:pt x="1888" y="1089"/>
                    </a:cubicBezTo>
                    <a:cubicBezTo>
                      <a:pt x="993" y="920"/>
                      <a:pt x="981" y="908"/>
                      <a:pt x="1101" y="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"/>
              <p:cNvSpPr/>
              <p:nvPr/>
            </p:nvSpPr>
            <p:spPr>
              <a:xfrm>
                <a:off x="2130340" y="973311"/>
                <a:ext cx="98233" cy="97557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1876" extrusionOk="0">
                    <a:moveTo>
                      <a:pt x="1102" y="1"/>
                    </a:moveTo>
                    <a:cubicBezTo>
                      <a:pt x="977" y="649"/>
                      <a:pt x="931" y="835"/>
                      <a:pt x="556" y="835"/>
                    </a:cubicBezTo>
                    <a:cubicBezTo>
                      <a:pt x="421" y="835"/>
                      <a:pt x="242" y="810"/>
                      <a:pt x="1" y="775"/>
                    </a:cubicBezTo>
                    <a:lnTo>
                      <a:pt x="1" y="775"/>
                    </a:lnTo>
                    <a:cubicBezTo>
                      <a:pt x="896" y="957"/>
                      <a:pt x="920" y="981"/>
                      <a:pt x="787" y="1876"/>
                    </a:cubicBezTo>
                    <a:cubicBezTo>
                      <a:pt x="922" y="1219"/>
                      <a:pt x="970" y="1037"/>
                      <a:pt x="1355" y="1037"/>
                    </a:cubicBezTo>
                    <a:cubicBezTo>
                      <a:pt x="1487" y="1037"/>
                      <a:pt x="1659" y="1059"/>
                      <a:pt x="1888" y="1090"/>
                    </a:cubicBezTo>
                    <a:cubicBezTo>
                      <a:pt x="993" y="920"/>
                      <a:pt x="981" y="896"/>
                      <a:pt x="1102" y="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"/>
              <p:cNvSpPr/>
              <p:nvPr/>
            </p:nvSpPr>
            <p:spPr>
              <a:xfrm>
                <a:off x="1703873" y="1513713"/>
                <a:ext cx="98181" cy="98181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888" extrusionOk="0">
                    <a:moveTo>
                      <a:pt x="1101" y="0"/>
                    </a:moveTo>
                    <a:cubicBezTo>
                      <a:pt x="967" y="661"/>
                      <a:pt x="926" y="841"/>
                      <a:pt x="548" y="841"/>
                    </a:cubicBezTo>
                    <a:cubicBezTo>
                      <a:pt x="414" y="841"/>
                      <a:pt x="238" y="818"/>
                      <a:pt x="0" y="786"/>
                    </a:cubicBezTo>
                    <a:lnTo>
                      <a:pt x="0" y="786"/>
                    </a:lnTo>
                    <a:cubicBezTo>
                      <a:pt x="896" y="956"/>
                      <a:pt x="908" y="980"/>
                      <a:pt x="787" y="1887"/>
                    </a:cubicBezTo>
                    <a:cubicBezTo>
                      <a:pt x="912" y="1226"/>
                      <a:pt x="958" y="1047"/>
                      <a:pt x="1338" y="1047"/>
                    </a:cubicBezTo>
                    <a:cubicBezTo>
                      <a:pt x="1473" y="1047"/>
                      <a:pt x="1650" y="1069"/>
                      <a:pt x="1887" y="1101"/>
                    </a:cubicBezTo>
                    <a:cubicBezTo>
                      <a:pt x="992" y="931"/>
                      <a:pt x="968" y="907"/>
                      <a:pt x="110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"/>
              <p:cNvSpPr/>
              <p:nvPr/>
            </p:nvSpPr>
            <p:spPr>
              <a:xfrm>
                <a:off x="1545996" y="1719379"/>
                <a:ext cx="98181" cy="98181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888" extrusionOk="0">
                    <a:moveTo>
                      <a:pt x="1101" y="1"/>
                    </a:moveTo>
                    <a:lnTo>
                      <a:pt x="1101" y="1"/>
                    </a:lnTo>
                    <a:cubicBezTo>
                      <a:pt x="976" y="662"/>
                      <a:pt x="930" y="841"/>
                      <a:pt x="549" y="841"/>
                    </a:cubicBezTo>
                    <a:cubicBezTo>
                      <a:pt x="414" y="841"/>
                      <a:pt x="237" y="819"/>
                      <a:pt x="0" y="787"/>
                    </a:cubicBezTo>
                    <a:lnTo>
                      <a:pt x="0" y="787"/>
                    </a:lnTo>
                    <a:cubicBezTo>
                      <a:pt x="895" y="956"/>
                      <a:pt x="919" y="980"/>
                      <a:pt x="786" y="1888"/>
                    </a:cubicBezTo>
                    <a:cubicBezTo>
                      <a:pt x="911" y="1227"/>
                      <a:pt x="957" y="1047"/>
                      <a:pt x="1338" y="1047"/>
                    </a:cubicBezTo>
                    <a:cubicBezTo>
                      <a:pt x="1473" y="1047"/>
                      <a:pt x="1650" y="1070"/>
                      <a:pt x="1887" y="1101"/>
                    </a:cubicBezTo>
                    <a:cubicBezTo>
                      <a:pt x="992" y="920"/>
                      <a:pt x="980" y="908"/>
                      <a:pt x="110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"/>
              <p:cNvSpPr/>
              <p:nvPr/>
            </p:nvSpPr>
            <p:spPr>
              <a:xfrm>
                <a:off x="1212560" y="1663425"/>
                <a:ext cx="97557" cy="98181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88" extrusionOk="0">
                    <a:moveTo>
                      <a:pt x="1102" y="0"/>
                    </a:moveTo>
                    <a:lnTo>
                      <a:pt x="1102" y="0"/>
                    </a:lnTo>
                    <a:cubicBezTo>
                      <a:pt x="968" y="661"/>
                      <a:pt x="926" y="841"/>
                      <a:pt x="548" y="841"/>
                    </a:cubicBezTo>
                    <a:cubicBezTo>
                      <a:pt x="414" y="841"/>
                      <a:pt x="238" y="818"/>
                      <a:pt x="1" y="786"/>
                    </a:cubicBezTo>
                    <a:lnTo>
                      <a:pt x="1" y="786"/>
                    </a:lnTo>
                    <a:cubicBezTo>
                      <a:pt x="896" y="956"/>
                      <a:pt x="908" y="980"/>
                      <a:pt x="775" y="1887"/>
                    </a:cubicBezTo>
                    <a:cubicBezTo>
                      <a:pt x="909" y="1226"/>
                      <a:pt x="957" y="1047"/>
                      <a:pt x="1334" y="1047"/>
                    </a:cubicBezTo>
                    <a:cubicBezTo>
                      <a:pt x="1467" y="1047"/>
                      <a:pt x="1642" y="1069"/>
                      <a:pt x="1876" y="1101"/>
                    </a:cubicBezTo>
                    <a:cubicBezTo>
                      <a:pt x="981" y="932"/>
                      <a:pt x="969" y="907"/>
                      <a:pt x="110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"/>
              <p:cNvSpPr/>
              <p:nvPr/>
            </p:nvSpPr>
            <p:spPr>
              <a:xfrm>
                <a:off x="626292" y="1053237"/>
                <a:ext cx="97557" cy="97557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876" extrusionOk="0">
                    <a:moveTo>
                      <a:pt x="1101" y="0"/>
                    </a:moveTo>
                    <a:lnTo>
                      <a:pt x="1101" y="0"/>
                    </a:lnTo>
                    <a:cubicBezTo>
                      <a:pt x="968" y="649"/>
                      <a:pt x="926" y="834"/>
                      <a:pt x="554" y="834"/>
                    </a:cubicBezTo>
                    <a:cubicBezTo>
                      <a:pt x="419" y="834"/>
                      <a:pt x="242" y="810"/>
                      <a:pt x="1" y="774"/>
                    </a:cubicBezTo>
                    <a:lnTo>
                      <a:pt x="1" y="774"/>
                    </a:lnTo>
                    <a:cubicBezTo>
                      <a:pt x="896" y="956"/>
                      <a:pt x="908" y="968"/>
                      <a:pt x="787" y="1875"/>
                    </a:cubicBezTo>
                    <a:cubicBezTo>
                      <a:pt x="912" y="1214"/>
                      <a:pt x="958" y="1035"/>
                      <a:pt x="1334" y="1035"/>
                    </a:cubicBezTo>
                    <a:cubicBezTo>
                      <a:pt x="1467" y="1035"/>
                      <a:pt x="1641" y="1057"/>
                      <a:pt x="1876" y="1089"/>
                    </a:cubicBezTo>
                    <a:cubicBezTo>
                      <a:pt x="993" y="920"/>
                      <a:pt x="968" y="895"/>
                      <a:pt x="110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"/>
              <p:cNvSpPr/>
              <p:nvPr/>
            </p:nvSpPr>
            <p:spPr>
              <a:xfrm>
                <a:off x="748964" y="1565246"/>
                <a:ext cx="60427" cy="6047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163" extrusionOk="0">
                    <a:moveTo>
                      <a:pt x="678" y="1"/>
                    </a:moveTo>
                    <a:lnTo>
                      <a:pt x="678" y="1"/>
                    </a:lnTo>
                    <a:cubicBezTo>
                      <a:pt x="599" y="397"/>
                      <a:pt x="571" y="512"/>
                      <a:pt x="346" y="512"/>
                    </a:cubicBezTo>
                    <a:cubicBezTo>
                      <a:pt x="263" y="512"/>
                      <a:pt x="152" y="496"/>
                      <a:pt x="0" y="473"/>
                    </a:cubicBezTo>
                    <a:lnTo>
                      <a:pt x="0" y="473"/>
                    </a:lnTo>
                    <a:cubicBezTo>
                      <a:pt x="557" y="582"/>
                      <a:pt x="569" y="606"/>
                      <a:pt x="484" y="1162"/>
                    </a:cubicBezTo>
                    <a:cubicBezTo>
                      <a:pt x="564" y="756"/>
                      <a:pt x="592" y="640"/>
                      <a:pt x="818" y="640"/>
                    </a:cubicBezTo>
                    <a:cubicBezTo>
                      <a:pt x="901" y="640"/>
                      <a:pt x="1012" y="656"/>
                      <a:pt x="1162" y="678"/>
                    </a:cubicBezTo>
                    <a:cubicBezTo>
                      <a:pt x="617" y="570"/>
                      <a:pt x="605" y="557"/>
                      <a:pt x="678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"/>
              <p:cNvSpPr/>
              <p:nvPr/>
            </p:nvSpPr>
            <p:spPr>
              <a:xfrm>
                <a:off x="1332736" y="987195"/>
                <a:ext cx="60427" cy="60427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1162" extrusionOk="0">
                    <a:moveTo>
                      <a:pt x="678" y="0"/>
                    </a:moveTo>
                    <a:cubicBezTo>
                      <a:pt x="598" y="397"/>
                      <a:pt x="570" y="511"/>
                      <a:pt x="346" y="511"/>
                    </a:cubicBezTo>
                    <a:cubicBezTo>
                      <a:pt x="262" y="511"/>
                      <a:pt x="151" y="495"/>
                      <a:pt x="0" y="472"/>
                    </a:cubicBezTo>
                    <a:lnTo>
                      <a:pt x="0" y="472"/>
                    </a:lnTo>
                    <a:cubicBezTo>
                      <a:pt x="557" y="581"/>
                      <a:pt x="569" y="605"/>
                      <a:pt x="484" y="1161"/>
                    </a:cubicBezTo>
                    <a:cubicBezTo>
                      <a:pt x="564" y="755"/>
                      <a:pt x="592" y="639"/>
                      <a:pt x="818" y="639"/>
                    </a:cubicBezTo>
                    <a:cubicBezTo>
                      <a:pt x="901" y="639"/>
                      <a:pt x="1012" y="655"/>
                      <a:pt x="1162" y="677"/>
                    </a:cubicBezTo>
                    <a:cubicBezTo>
                      <a:pt x="617" y="569"/>
                      <a:pt x="605" y="557"/>
                      <a:pt x="678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"/>
              <p:cNvSpPr/>
              <p:nvPr/>
            </p:nvSpPr>
            <p:spPr>
              <a:xfrm>
                <a:off x="702422" y="946894"/>
                <a:ext cx="37806" cy="3780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7" extrusionOk="0">
                    <a:moveTo>
                      <a:pt x="424" y="1"/>
                    </a:moveTo>
                    <a:lnTo>
                      <a:pt x="424" y="1"/>
                    </a:lnTo>
                    <a:cubicBezTo>
                      <a:pt x="370" y="253"/>
                      <a:pt x="349" y="324"/>
                      <a:pt x="203" y="324"/>
                    </a:cubicBezTo>
                    <a:cubicBezTo>
                      <a:pt x="152" y="324"/>
                      <a:pt x="87" y="316"/>
                      <a:pt x="0" y="303"/>
                    </a:cubicBezTo>
                    <a:lnTo>
                      <a:pt x="0" y="303"/>
                    </a:lnTo>
                    <a:cubicBezTo>
                      <a:pt x="339" y="376"/>
                      <a:pt x="351" y="376"/>
                      <a:pt x="303" y="727"/>
                    </a:cubicBezTo>
                    <a:cubicBezTo>
                      <a:pt x="357" y="475"/>
                      <a:pt x="371" y="403"/>
                      <a:pt x="519" y="403"/>
                    </a:cubicBezTo>
                    <a:cubicBezTo>
                      <a:pt x="570" y="403"/>
                      <a:pt x="636" y="412"/>
                      <a:pt x="726" y="424"/>
                    </a:cubicBezTo>
                    <a:cubicBezTo>
                      <a:pt x="375" y="352"/>
                      <a:pt x="375" y="340"/>
                      <a:pt x="424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"/>
              <p:cNvSpPr/>
              <p:nvPr/>
            </p:nvSpPr>
            <p:spPr>
              <a:xfrm>
                <a:off x="752476" y="2371795"/>
                <a:ext cx="32030" cy="2664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96" extrusionOk="0">
                    <a:moveTo>
                      <a:pt x="250" y="0"/>
                    </a:moveTo>
                    <a:cubicBezTo>
                      <a:pt x="127" y="0"/>
                      <a:pt x="1" y="107"/>
                      <a:pt x="38" y="265"/>
                    </a:cubicBezTo>
                    <a:cubicBezTo>
                      <a:pt x="75" y="356"/>
                      <a:pt x="150" y="396"/>
                      <a:pt x="225" y="396"/>
                    </a:cubicBezTo>
                    <a:cubicBezTo>
                      <a:pt x="349" y="396"/>
                      <a:pt x="475" y="289"/>
                      <a:pt x="438" y="131"/>
                    </a:cubicBezTo>
                    <a:cubicBezTo>
                      <a:pt x="401" y="40"/>
                      <a:pt x="326" y="0"/>
                      <a:pt x="25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"/>
              <p:cNvSpPr/>
              <p:nvPr/>
            </p:nvSpPr>
            <p:spPr>
              <a:xfrm>
                <a:off x="563323" y="2348849"/>
                <a:ext cx="54168" cy="42056"/>
              </a:xfrm>
              <a:custGeom>
                <a:avLst/>
                <a:gdLst/>
                <a:ahLst/>
                <a:cxnLst/>
                <a:rect l="l" t="t" r="r" b="b"/>
                <a:pathLst>
                  <a:path w="805" h="625" extrusionOk="0">
                    <a:moveTo>
                      <a:pt x="503" y="1"/>
                    </a:moveTo>
                    <a:lnTo>
                      <a:pt x="503" y="13"/>
                    </a:lnTo>
                    <a:cubicBezTo>
                      <a:pt x="482" y="9"/>
                      <a:pt x="461" y="7"/>
                      <a:pt x="442" y="7"/>
                    </a:cubicBezTo>
                    <a:cubicBezTo>
                      <a:pt x="133" y="7"/>
                      <a:pt x="0" y="434"/>
                      <a:pt x="285" y="593"/>
                    </a:cubicBezTo>
                    <a:cubicBezTo>
                      <a:pt x="330" y="614"/>
                      <a:pt x="378" y="624"/>
                      <a:pt x="426" y="624"/>
                    </a:cubicBezTo>
                    <a:cubicBezTo>
                      <a:pt x="543" y="624"/>
                      <a:pt x="657" y="564"/>
                      <a:pt x="708" y="460"/>
                    </a:cubicBezTo>
                    <a:cubicBezTo>
                      <a:pt x="805" y="267"/>
                      <a:pt x="696" y="49"/>
                      <a:pt x="50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"/>
              <p:cNvSpPr/>
              <p:nvPr/>
            </p:nvSpPr>
            <p:spPr>
              <a:xfrm>
                <a:off x="638720" y="1908302"/>
                <a:ext cx="35830" cy="29173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61" extrusionOk="0">
                    <a:moveTo>
                      <a:pt x="360" y="1"/>
                    </a:moveTo>
                    <a:cubicBezTo>
                      <a:pt x="183" y="1"/>
                      <a:pt x="1" y="154"/>
                      <a:pt x="76" y="372"/>
                    </a:cubicBezTo>
                    <a:cubicBezTo>
                      <a:pt x="117" y="504"/>
                      <a:pt x="221" y="561"/>
                      <a:pt x="328" y="561"/>
                    </a:cubicBezTo>
                    <a:cubicBezTo>
                      <a:pt x="503" y="561"/>
                      <a:pt x="688" y="408"/>
                      <a:pt x="620" y="190"/>
                    </a:cubicBezTo>
                    <a:cubicBezTo>
                      <a:pt x="575" y="58"/>
                      <a:pt x="468" y="1"/>
                      <a:pt x="36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"/>
              <p:cNvSpPr/>
              <p:nvPr/>
            </p:nvSpPr>
            <p:spPr>
              <a:xfrm>
                <a:off x="399408" y="1788594"/>
                <a:ext cx="22933" cy="19241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70" extrusionOk="0">
                    <a:moveTo>
                      <a:pt x="228" y="1"/>
                    </a:moveTo>
                    <a:cubicBezTo>
                      <a:pt x="116" y="1"/>
                      <a:pt x="0" y="101"/>
                      <a:pt x="45" y="242"/>
                    </a:cubicBezTo>
                    <a:cubicBezTo>
                      <a:pt x="73" y="331"/>
                      <a:pt x="143" y="370"/>
                      <a:pt x="214" y="370"/>
                    </a:cubicBezTo>
                    <a:cubicBezTo>
                      <a:pt x="326" y="370"/>
                      <a:pt x="440" y="274"/>
                      <a:pt x="396" y="133"/>
                    </a:cubicBezTo>
                    <a:cubicBezTo>
                      <a:pt x="368" y="40"/>
                      <a:pt x="299" y="1"/>
                      <a:pt x="228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"/>
              <p:cNvSpPr/>
              <p:nvPr/>
            </p:nvSpPr>
            <p:spPr>
              <a:xfrm>
                <a:off x="406116" y="1590831"/>
                <a:ext cx="14509" cy="11181"/>
              </a:xfrm>
              <a:custGeom>
                <a:avLst/>
                <a:gdLst/>
                <a:ahLst/>
                <a:cxnLst/>
                <a:rect l="l" t="t" r="r" b="b"/>
                <a:pathLst>
                  <a:path w="279" h="215" extrusionOk="0">
                    <a:moveTo>
                      <a:pt x="156" y="1"/>
                    </a:moveTo>
                    <a:cubicBezTo>
                      <a:pt x="78" y="1"/>
                      <a:pt x="1" y="59"/>
                      <a:pt x="1" y="150"/>
                    </a:cubicBezTo>
                    <a:cubicBezTo>
                      <a:pt x="32" y="195"/>
                      <a:pt x="78" y="215"/>
                      <a:pt x="124" y="215"/>
                    </a:cubicBezTo>
                    <a:cubicBezTo>
                      <a:pt x="202" y="215"/>
                      <a:pt x="279" y="157"/>
                      <a:pt x="279" y="65"/>
                    </a:cubicBezTo>
                    <a:cubicBezTo>
                      <a:pt x="248" y="21"/>
                      <a:pt x="201" y="1"/>
                      <a:pt x="156" y="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"/>
              <p:cNvSpPr/>
              <p:nvPr/>
            </p:nvSpPr>
            <p:spPr>
              <a:xfrm>
                <a:off x="174656" y="1316678"/>
                <a:ext cx="36714" cy="32034"/>
              </a:xfrm>
              <a:custGeom>
                <a:avLst/>
                <a:gdLst/>
                <a:ahLst/>
                <a:cxnLst/>
                <a:rect l="l" t="t" r="r" b="b"/>
                <a:pathLst>
                  <a:path w="706" h="616" extrusionOk="0">
                    <a:moveTo>
                      <a:pt x="287" y="1"/>
                    </a:moveTo>
                    <a:cubicBezTo>
                      <a:pt x="195" y="1"/>
                      <a:pt x="103" y="50"/>
                      <a:pt x="61" y="136"/>
                    </a:cubicBezTo>
                    <a:cubicBezTo>
                      <a:pt x="12" y="233"/>
                      <a:pt x="0" y="341"/>
                      <a:pt x="36" y="438"/>
                    </a:cubicBezTo>
                    <a:cubicBezTo>
                      <a:pt x="54" y="564"/>
                      <a:pt x="152" y="615"/>
                      <a:pt x="263" y="615"/>
                    </a:cubicBezTo>
                    <a:cubicBezTo>
                      <a:pt x="463" y="615"/>
                      <a:pt x="706" y="451"/>
                      <a:pt x="605" y="257"/>
                    </a:cubicBezTo>
                    <a:cubicBezTo>
                      <a:pt x="557" y="160"/>
                      <a:pt x="496" y="75"/>
                      <a:pt x="399" y="27"/>
                    </a:cubicBezTo>
                    <a:cubicBezTo>
                      <a:pt x="364" y="9"/>
                      <a:pt x="326" y="1"/>
                      <a:pt x="28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"/>
              <p:cNvSpPr/>
              <p:nvPr/>
            </p:nvSpPr>
            <p:spPr>
              <a:xfrm>
                <a:off x="262123" y="1174349"/>
                <a:ext cx="56631" cy="5439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046" extrusionOk="0">
                    <a:moveTo>
                      <a:pt x="565" y="1"/>
                    </a:moveTo>
                    <a:cubicBezTo>
                      <a:pt x="258" y="1"/>
                      <a:pt x="1" y="302"/>
                      <a:pt x="108" y="635"/>
                    </a:cubicBezTo>
                    <a:cubicBezTo>
                      <a:pt x="157" y="804"/>
                      <a:pt x="266" y="937"/>
                      <a:pt x="423" y="998"/>
                    </a:cubicBezTo>
                    <a:cubicBezTo>
                      <a:pt x="484" y="1030"/>
                      <a:pt x="550" y="1046"/>
                      <a:pt x="614" y="1046"/>
                    </a:cubicBezTo>
                    <a:cubicBezTo>
                      <a:pt x="767" y="1046"/>
                      <a:pt x="915" y="961"/>
                      <a:pt x="991" y="816"/>
                    </a:cubicBezTo>
                    <a:cubicBezTo>
                      <a:pt x="1076" y="671"/>
                      <a:pt x="1088" y="502"/>
                      <a:pt x="1028" y="333"/>
                    </a:cubicBezTo>
                    <a:cubicBezTo>
                      <a:pt x="991" y="224"/>
                      <a:pt x="907" y="115"/>
                      <a:pt x="786" y="54"/>
                    </a:cubicBezTo>
                    <a:cubicBezTo>
                      <a:pt x="712" y="17"/>
                      <a:pt x="637" y="1"/>
                      <a:pt x="565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"/>
              <p:cNvSpPr/>
              <p:nvPr/>
            </p:nvSpPr>
            <p:spPr>
              <a:xfrm>
                <a:off x="145275" y="1074818"/>
                <a:ext cx="53771" cy="41394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796" extrusionOk="0">
                    <a:moveTo>
                      <a:pt x="580" y="1"/>
                    </a:moveTo>
                    <a:cubicBezTo>
                      <a:pt x="491" y="1"/>
                      <a:pt x="400" y="28"/>
                      <a:pt x="323" y="81"/>
                    </a:cubicBezTo>
                    <a:cubicBezTo>
                      <a:pt x="0" y="296"/>
                      <a:pt x="162" y="795"/>
                      <a:pt x="539" y="795"/>
                    </a:cubicBezTo>
                    <a:cubicBezTo>
                      <a:pt x="544" y="795"/>
                      <a:pt x="548" y="795"/>
                      <a:pt x="553" y="795"/>
                    </a:cubicBezTo>
                    <a:cubicBezTo>
                      <a:pt x="511" y="789"/>
                      <a:pt x="496" y="786"/>
                      <a:pt x="505" y="786"/>
                    </a:cubicBezTo>
                    <a:cubicBezTo>
                      <a:pt x="514" y="786"/>
                      <a:pt x="547" y="789"/>
                      <a:pt x="601" y="795"/>
                    </a:cubicBezTo>
                    <a:cubicBezTo>
                      <a:pt x="644" y="795"/>
                      <a:pt x="686" y="786"/>
                      <a:pt x="720" y="767"/>
                    </a:cubicBezTo>
                    <a:lnTo>
                      <a:pt x="720" y="767"/>
                    </a:lnTo>
                    <a:cubicBezTo>
                      <a:pt x="896" y="734"/>
                      <a:pt x="1034" y="612"/>
                      <a:pt x="1025" y="396"/>
                    </a:cubicBezTo>
                    <a:cubicBezTo>
                      <a:pt x="1025" y="323"/>
                      <a:pt x="1001" y="251"/>
                      <a:pt x="952" y="190"/>
                    </a:cubicBezTo>
                    <a:cubicBezTo>
                      <a:pt x="918" y="145"/>
                      <a:pt x="873" y="99"/>
                      <a:pt x="818" y="74"/>
                    </a:cubicBezTo>
                    <a:lnTo>
                      <a:pt x="818" y="74"/>
                    </a:lnTo>
                    <a:cubicBezTo>
                      <a:pt x="748" y="25"/>
                      <a:pt x="665" y="1"/>
                      <a:pt x="58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"/>
              <p:cNvSpPr/>
              <p:nvPr/>
            </p:nvSpPr>
            <p:spPr>
              <a:xfrm>
                <a:off x="271379" y="991719"/>
                <a:ext cx="53043" cy="45138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68" extrusionOk="0">
                    <a:moveTo>
                      <a:pt x="538" y="1"/>
                    </a:moveTo>
                    <a:cubicBezTo>
                      <a:pt x="386" y="1"/>
                      <a:pt x="232" y="78"/>
                      <a:pt x="148" y="240"/>
                    </a:cubicBezTo>
                    <a:cubicBezTo>
                      <a:pt x="0" y="535"/>
                      <a:pt x="230" y="867"/>
                      <a:pt x="540" y="867"/>
                    </a:cubicBezTo>
                    <a:cubicBezTo>
                      <a:pt x="585" y="867"/>
                      <a:pt x="632" y="860"/>
                      <a:pt x="680" y="845"/>
                    </a:cubicBezTo>
                    <a:cubicBezTo>
                      <a:pt x="898" y="772"/>
                      <a:pt x="1019" y="530"/>
                      <a:pt x="959" y="300"/>
                    </a:cubicBezTo>
                    <a:cubicBezTo>
                      <a:pt x="894" y="105"/>
                      <a:pt x="716" y="1"/>
                      <a:pt x="538" y="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"/>
              <p:cNvSpPr/>
              <p:nvPr/>
            </p:nvSpPr>
            <p:spPr>
              <a:xfrm>
                <a:off x="178868" y="860987"/>
                <a:ext cx="46750" cy="39886"/>
              </a:xfrm>
              <a:custGeom>
                <a:avLst/>
                <a:gdLst/>
                <a:ahLst/>
                <a:cxnLst/>
                <a:rect l="l" t="t" r="r" b="b"/>
                <a:pathLst>
                  <a:path w="899" h="767" extrusionOk="0">
                    <a:moveTo>
                      <a:pt x="476" y="1"/>
                    </a:moveTo>
                    <a:cubicBezTo>
                      <a:pt x="341" y="1"/>
                      <a:pt x="205" y="71"/>
                      <a:pt x="137" y="213"/>
                    </a:cubicBezTo>
                    <a:cubicBezTo>
                      <a:pt x="0" y="476"/>
                      <a:pt x="202" y="766"/>
                      <a:pt x="471" y="766"/>
                    </a:cubicBezTo>
                    <a:cubicBezTo>
                      <a:pt x="512" y="766"/>
                      <a:pt x="554" y="760"/>
                      <a:pt x="597" y="746"/>
                    </a:cubicBezTo>
                    <a:cubicBezTo>
                      <a:pt x="790" y="673"/>
                      <a:pt x="899" y="467"/>
                      <a:pt x="838" y="262"/>
                    </a:cubicBezTo>
                    <a:cubicBezTo>
                      <a:pt x="781" y="89"/>
                      <a:pt x="629" y="1"/>
                      <a:pt x="47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"/>
              <p:cNvSpPr/>
              <p:nvPr/>
            </p:nvSpPr>
            <p:spPr>
              <a:xfrm>
                <a:off x="327801" y="853031"/>
                <a:ext cx="19553" cy="16069"/>
              </a:xfrm>
              <a:custGeom>
                <a:avLst/>
                <a:gdLst/>
                <a:ahLst/>
                <a:cxnLst/>
                <a:rect l="l" t="t" r="r" b="b"/>
                <a:pathLst>
                  <a:path w="376" h="309" extrusionOk="0">
                    <a:moveTo>
                      <a:pt x="199" y="1"/>
                    </a:moveTo>
                    <a:cubicBezTo>
                      <a:pt x="101" y="1"/>
                      <a:pt x="1" y="82"/>
                      <a:pt x="31" y="209"/>
                    </a:cubicBezTo>
                    <a:cubicBezTo>
                      <a:pt x="63" y="278"/>
                      <a:pt x="123" y="309"/>
                      <a:pt x="183" y="309"/>
                    </a:cubicBezTo>
                    <a:cubicBezTo>
                      <a:pt x="280" y="309"/>
                      <a:pt x="375" y="228"/>
                      <a:pt x="345" y="100"/>
                    </a:cubicBezTo>
                    <a:cubicBezTo>
                      <a:pt x="318" y="31"/>
                      <a:pt x="259" y="1"/>
                      <a:pt x="19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"/>
              <p:cNvSpPr/>
              <p:nvPr/>
            </p:nvSpPr>
            <p:spPr>
              <a:xfrm>
                <a:off x="304972" y="719958"/>
                <a:ext cx="40718" cy="33126"/>
              </a:xfrm>
              <a:custGeom>
                <a:avLst/>
                <a:gdLst/>
                <a:ahLst/>
                <a:cxnLst/>
                <a:rect l="l" t="t" r="r" b="b"/>
                <a:pathLst>
                  <a:path w="783" h="637" extrusionOk="0">
                    <a:moveTo>
                      <a:pt x="407" y="0"/>
                    </a:moveTo>
                    <a:cubicBezTo>
                      <a:pt x="207" y="0"/>
                      <a:pt x="0" y="173"/>
                      <a:pt x="83" y="421"/>
                    </a:cubicBezTo>
                    <a:cubicBezTo>
                      <a:pt x="133" y="573"/>
                      <a:pt x="253" y="637"/>
                      <a:pt x="375" y="637"/>
                    </a:cubicBezTo>
                    <a:cubicBezTo>
                      <a:pt x="576" y="637"/>
                      <a:pt x="782" y="464"/>
                      <a:pt x="700" y="216"/>
                    </a:cubicBezTo>
                    <a:cubicBezTo>
                      <a:pt x="649" y="65"/>
                      <a:pt x="530" y="0"/>
                      <a:pt x="407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"/>
              <p:cNvSpPr/>
              <p:nvPr/>
            </p:nvSpPr>
            <p:spPr>
              <a:xfrm>
                <a:off x="340802" y="632128"/>
                <a:ext cx="39730" cy="32658"/>
              </a:xfrm>
              <a:custGeom>
                <a:avLst/>
                <a:gdLst/>
                <a:ahLst/>
                <a:cxnLst/>
                <a:rect l="l" t="t" r="r" b="b"/>
                <a:pathLst>
                  <a:path w="764" h="628" extrusionOk="0">
                    <a:moveTo>
                      <a:pt x="399" y="1"/>
                    </a:moveTo>
                    <a:cubicBezTo>
                      <a:pt x="202" y="1"/>
                      <a:pt x="1" y="169"/>
                      <a:pt x="83" y="417"/>
                    </a:cubicBezTo>
                    <a:cubicBezTo>
                      <a:pt x="129" y="564"/>
                      <a:pt x="245" y="627"/>
                      <a:pt x="364" y="627"/>
                    </a:cubicBezTo>
                    <a:cubicBezTo>
                      <a:pt x="559" y="627"/>
                      <a:pt x="763" y="459"/>
                      <a:pt x="688" y="211"/>
                    </a:cubicBezTo>
                    <a:cubicBezTo>
                      <a:pt x="638" y="64"/>
                      <a:pt x="519" y="1"/>
                      <a:pt x="39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"/>
              <p:cNvSpPr/>
              <p:nvPr/>
            </p:nvSpPr>
            <p:spPr>
              <a:xfrm>
                <a:off x="1395450" y="538160"/>
                <a:ext cx="29953" cy="2470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75" extrusionOk="0">
                    <a:moveTo>
                      <a:pt x="297" y="1"/>
                    </a:moveTo>
                    <a:cubicBezTo>
                      <a:pt x="149" y="1"/>
                      <a:pt x="0" y="127"/>
                      <a:pt x="52" y="313"/>
                    </a:cubicBezTo>
                    <a:cubicBezTo>
                      <a:pt x="95" y="425"/>
                      <a:pt x="188" y="474"/>
                      <a:pt x="281" y="474"/>
                    </a:cubicBezTo>
                    <a:cubicBezTo>
                      <a:pt x="428" y="474"/>
                      <a:pt x="576" y="352"/>
                      <a:pt x="524" y="167"/>
                    </a:cubicBezTo>
                    <a:cubicBezTo>
                      <a:pt x="482" y="51"/>
                      <a:pt x="389" y="1"/>
                      <a:pt x="29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"/>
              <p:cNvSpPr/>
              <p:nvPr/>
            </p:nvSpPr>
            <p:spPr>
              <a:xfrm>
                <a:off x="1460817" y="514188"/>
                <a:ext cx="27509" cy="23037"/>
              </a:xfrm>
              <a:custGeom>
                <a:avLst/>
                <a:gdLst/>
                <a:ahLst/>
                <a:cxnLst/>
                <a:rect l="l" t="t" r="r" b="b"/>
                <a:pathLst>
                  <a:path w="529" h="443" extrusionOk="0">
                    <a:moveTo>
                      <a:pt x="275" y="0"/>
                    </a:moveTo>
                    <a:cubicBezTo>
                      <a:pt x="139" y="0"/>
                      <a:pt x="1" y="117"/>
                      <a:pt x="53" y="290"/>
                    </a:cubicBezTo>
                    <a:cubicBezTo>
                      <a:pt x="91" y="396"/>
                      <a:pt x="174" y="443"/>
                      <a:pt x="258" y="443"/>
                    </a:cubicBezTo>
                    <a:cubicBezTo>
                      <a:pt x="393" y="443"/>
                      <a:pt x="529" y="323"/>
                      <a:pt x="477" y="145"/>
                    </a:cubicBezTo>
                    <a:cubicBezTo>
                      <a:pt x="440" y="44"/>
                      <a:pt x="358" y="0"/>
                      <a:pt x="275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"/>
              <p:cNvSpPr/>
              <p:nvPr/>
            </p:nvSpPr>
            <p:spPr>
              <a:xfrm>
                <a:off x="1348961" y="443413"/>
                <a:ext cx="39314" cy="3265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28" extrusionOk="0">
                    <a:moveTo>
                      <a:pt x="394" y="1"/>
                    </a:moveTo>
                    <a:cubicBezTo>
                      <a:pt x="200" y="1"/>
                      <a:pt x="0" y="169"/>
                      <a:pt x="75" y="417"/>
                    </a:cubicBezTo>
                    <a:cubicBezTo>
                      <a:pt x="121" y="564"/>
                      <a:pt x="237" y="627"/>
                      <a:pt x="356" y="627"/>
                    </a:cubicBezTo>
                    <a:cubicBezTo>
                      <a:pt x="551" y="627"/>
                      <a:pt x="755" y="459"/>
                      <a:pt x="680" y="211"/>
                    </a:cubicBezTo>
                    <a:cubicBezTo>
                      <a:pt x="630" y="64"/>
                      <a:pt x="513" y="1"/>
                      <a:pt x="394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"/>
              <p:cNvSpPr/>
              <p:nvPr/>
            </p:nvSpPr>
            <p:spPr>
              <a:xfrm>
                <a:off x="1466433" y="733427"/>
                <a:ext cx="21425" cy="17317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33" extrusionOk="0">
                    <a:moveTo>
                      <a:pt x="210" y="1"/>
                    </a:moveTo>
                    <a:cubicBezTo>
                      <a:pt x="103" y="1"/>
                      <a:pt x="0" y="89"/>
                      <a:pt x="30" y="223"/>
                    </a:cubicBezTo>
                    <a:cubicBezTo>
                      <a:pt x="62" y="300"/>
                      <a:pt x="126" y="333"/>
                      <a:pt x="191" y="333"/>
                    </a:cubicBezTo>
                    <a:cubicBezTo>
                      <a:pt x="300" y="333"/>
                      <a:pt x="411" y="242"/>
                      <a:pt x="381" y="114"/>
                    </a:cubicBezTo>
                    <a:cubicBezTo>
                      <a:pt x="344" y="35"/>
                      <a:pt x="276" y="1"/>
                      <a:pt x="21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"/>
              <p:cNvSpPr/>
              <p:nvPr/>
            </p:nvSpPr>
            <p:spPr>
              <a:xfrm>
                <a:off x="1561180" y="723703"/>
                <a:ext cx="40094" cy="32918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33" extrusionOk="0">
                    <a:moveTo>
                      <a:pt x="399" y="1"/>
                    </a:moveTo>
                    <a:cubicBezTo>
                      <a:pt x="203" y="1"/>
                      <a:pt x="0" y="174"/>
                      <a:pt x="83" y="422"/>
                    </a:cubicBezTo>
                    <a:cubicBezTo>
                      <a:pt x="134" y="569"/>
                      <a:pt x="252" y="632"/>
                      <a:pt x="373" y="632"/>
                    </a:cubicBezTo>
                    <a:cubicBezTo>
                      <a:pt x="569" y="632"/>
                      <a:pt x="770" y="464"/>
                      <a:pt x="688" y="216"/>
                    </a:cubicBezTo>
                    <a:cubicBezTo>
                      <a:pt x="638" y="65"/>
                      <a:pt x="519" y="1"/>
                      <a:pt x="39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"/>
              <p:cNvSpPr/>
              <p:nvPr/>
            </p:nvSpPr>
            <p:spPr>
              <a:xfrm>
                <a:off x="1549844" y="916421"/>
                <a:ext cx="11805" cy="977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88" extrusionOk="0">
                    <a:moveTo>
                      <a:pt x="114" y="1"/>
                    </a:moveTo>
                    <a:cubicBezTo>
                      <a:pt x="57" y="1"/>
                      <a:pt x="0" y="52"/>
                      <a:pt x="23" y="127"/>
                    </a:cubicBezTo>
                    <a:cubicBezTo>
                      <a:pt x="37" y="169"/>
                      <a:pt x="73" y="188"/>
                      <a:pt x="109" y="188"/>
                    </a:cubicBezTo>
                    <a:cubicBezTo>
                      <a:pt x="167" y="188"/>
                      <a:pt x="227" y="141"/>
                      <a:pt x="204" y="67"/>
                    </a:cubicBezTo>
                    <a:cubicBezTo>
                      <a:pt x="186" y="21"/>
                      <a:pt x="150" y="1"/>
                      <a:pt x="114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"/>
              <p:cNvSpPr/>
              <p:nvPr/>
            </p:nvSpPr>
            <p:spPr>
              <a:xfrm>
                <a:off x="1502626" y="913977"/>
                <a:ext cx="28913" cy="2423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66" extrusionOk="0">
                    <a:moveTo>
                      <a:pt x="281" y="1"/>
                    </a:moveTo>
                    <a:cubicBezTo>
                      <a:pt x="141" y="1"/>
                      <a:pt x="1" y="122"/>
                      <a:pt x="60" y="307"/>
                    </a:cubicBezTo>
                    <a:cubicBezTo>
                      <a:pt x="92" y="418"/>
                      <a:pt x="178" y="466"/>
                      <a:pt x="265" y="466"/>
                    </a:cubicBezTo>
                    <a:cubicBezTo>
                      <a:pt x="407" y="466"/>
                      <a:pt x="555" y="342"/>
                      <a:pt x="495" y="162"/>
                    </a:cubicBezTo>
                    <a:cubicBezTo>
                      <a:pt x="458" y="49"/>
                      <a:pt x="369" y="1"/>
                      <a:pt x="28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"/>
              <p:cNvSpPr/>
              <p:nvPr/>
            </p:nvSpPr>
            <p:spPr>
              <a:xfrm>
                <a:off x="1501430" y="787509"/>
                <a:ext cx="40094" cy="32658"/>
              </a:xfrm>
              <a:custGeom>
                <a:avLst/>
                <a:gdLst/>
                <a:ahLst/>
                <a:cxnLst/>
                <a:rect l="l" t="t" r="r" b="b"/>
                <a:pathLst>
                  <a:path w="771" h="628" extrusionOk="0">
                    <a:moveTo>
                      <a:pt x="398" y="1"/>
                    </a:moveTo>
                    <a:cubicBezTo>
                      <a:pt x="202" y="1"/>
                      <a:pt x="0" y="169"/>
                      <a:pt x="83" y="417"/>
                    </a:cubicBezTo>
                    <a:cubicBezTo>
                      <a:pt x="133" y="564"/>
                      <a:pt x="252" y="627"/>
                      <a:pt x="373" y="627"/>
                    </a:cubicBezTo>
                    <a:cubicBezTo>
                      <a:pt x="569" y="627"/>
                      <a:pt x="770" y="459"/>
                      <a:pt x="688" y="211"/>
                    </a:cubicBezTo>
                    <a:cubicBezTo>
                      <a:pt x="637" y="64"/>
                      <a:pt x="518" y="1"/>
                      <a:pt x="398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"/>
              <p:cNvSpPr/>
              <p:nvPr/>
            </p:nvSpPr>
            <p:spPr>
              <a:xfrm>
                <a:off x="1600754" y="826146"/>
                <a:ext cx="34166" cy="28497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48" extrusionOk="0">
                    <a:moveTo>
                      <a:pt x="339" y="1"/>
                    </a:moveTo>
                    <a:cubicBezTo>
                      <a:pt x="169" y="1"/>
                      <a:pt x="1" y="148"/>
                      <a:pt x="60" y="363"/>
                    </a:cubicBezTo>
                    <a:cubicBezTo>
                      <a:pt x="106" y="493"/>
                      <a:pt x="209" y="548"/>
                      <a:pt x="313" y="548"/>
                    </a:cubicBezTo>
                    <a:cubicBezTo>
                      <a:pt x="483" y="548"/>
                      <a:pt x="657" y="403"/>
                      <a:pt x="604" y="194"/>
                    </a:cubicBezTo>
                    <a:cubicBezTo>
                      <a:pt x="553" y="59"/>
                      <a:pt x="446" y="1"/>
                      <a:pt x="33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"/>
              <p:cNvSpPr/>
              <p:nvPr/>
            </p:nvSpPr>
            <p:spPr>
              <a:xfrm>
                <a:off x="1520047" y="1039821"/>
                <a:ext cx="38066" cy="3088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594" extrusionOk="0">
                    <a:moveTo>
                      <a:pt x="383" y="1"/>
                    </a:moveTo>
                    <a:cubicBezTo>
                      <a:pt x="195" y="1"/>
                      <a:pt x="1" y="159"/>
                      <a:pt x="76" y="391"/>
                    </a:cubicBezTo>
                    <a:cubicBezTo>
                      <a:pt x="121" y="533"/>
                      <a:pt x="233" y="594"/>
                      <a:pt x="348" y="594"/>
                    </a:cubicBezTo>
                    <a:cubicBezTo>
                      <a:pt x="536" y="594"/>
                      <a:pt x="731" y="431"/>
                      <a:pt x="656" y="198"/>
                    </a:cubicBezTo>
                    <a:cubicBezTo>
                      <a:pt x="610" y="60"/>
                      <a:pt x="498" y="1"/>
                      <a:pt x="38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"/>
              <p:cNvSpPr/>
              <p:nvPr/>
            </p:nvSpPr>
            <p:spPr>
              <a:xfrm>
                <a:off x="1447816" y="1079238"/>
                <a:ext cx="38274" cy="31722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10" extrusionOk="0">
                    <a:moveTo>
                      <a:pt x="396" y="1"/>
                    </a:moveTo>
                    <a:cubicBezTo>
                      <a:pt x="361" y="1"/>
                      <a:pt x="326" y="7"/>
                      <a:pt x="291" y="20"/>
                    </a:cubicBezTo>
                    <a:cubicBezTo>
                      <a:pt x="25" y="93"/>
                      <a:pt x="1" y="444"/>
                      <a:pt x="243" y="577"/>
                    </a:cubicBezTo>
                    <a:cubicBezTo>
                      <a:pt x="288" y="600"/>
                      <a:pt x="335" y="610"/>
                      <a:pt x="380" y="610"/>
                    </a:cubicBezTo>
                    <a:cubicBezTo>
                      <a:pt x="573" y="610"/>
                      <a:pt x="735" y="418"/>
                      <a:pt x="666" y="202"/>
                    </a:cubicBezTo>
                    <a:cubicBezTo>
                      <a:pt x="629" y="79"/>
                      <a:pt x="517" y="1"/>
                      <a:pt x="39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"/>
              <p:cNvSpPr/>
              <p:nvPr/>
            </p:nvSpPr>
            <p:spPr>
              <a:xfrm>
                <a:off x="1516199" y="1127028"/>
                <a:ext cx="28133" cy="2350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52" extrusionOk="0">
                    <a:moveTo>
                      <a:pt x="280" y="1"/>
                    </a:moveTo>
                    <a:cubicBezTo>
                      <a:pt x="142" y="1"/>
                      <a:pt x="1" y="120"/>
                      <a:pt x="53" y="299"/>
                    </a:cubicBezTo>
                    <a:cubicBezTo>
                      <a:pt x="90" y="406"/>
                      <a:pt x="175" y="452"/>
                      <a:pt x="261" y="452"/>
                    </a:cubicBezTo>
                    <a:cubicBezTo>
                      <a:pt x="400" y="452"/>
                      <a:pt x="541" y="333"/>
                      <a:pt x="488" y="154"/>
                    </a:cubicBezTo>
                    <a:cubicBezTo>
                      <a:pt x="451" y="47"/>
                      <a:pt x="366" y="1"/>
                      <a:pt x="28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"/>
              <p:cNvSpPr/>
              <p:nvPr/>
            </p:nvSpPr>
            <p:spPr>
              <a:xfrm>
                <a:off x="1424728" y="1180694"/>
                <a:ext cx="28913" cy="23765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57" extrusionOk="0">
                    <a:moveTo>
                      <a:pt x="296" y="1"/>
                    </a:moveTo>
                    <a:cubicBezTo>
                      <a:pt x="149" y="1"/>
                      <a:pt x="0" y="126"/>
                      <a:pt x="46" y="307"/>
                    </a:cubicBezTo>
                    <a:cubicBezTo>
                      <a:pt x="91" y="412"/>
                      <a:pt x="177" y="456"/>
                      <a:pt x="264" y="456"/>
                    </a:cubicBezTo>
                    <a:cubicBezTo>
                      <a:pt x="409" y="456"/>
                      <a:pt x="555" y="332"/>
                      <a:pt x="518" y="150"/>
                    </a:cubicBezTo>
                    <a:cubicBezTo>
                      <a:pt x="472" y="46"/>
                      <a:pt x="384" y="1"/>
                      <a:pt x="29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"/>
              <p:cNvSpPr/>
              <p:nvPr/>
            </p:nvSpPr>
            <p:spPr>
              <a:xfrm>
                <a:off x="1368202" y="1196502"/>
                <a:ext cx="33490" cy="28029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39" extrusionOk="0">
                    <a:moveTo>
                      <a:pt x="333" y="0"/>
                    </a:moveTo>
                    <a:cubicBezTo>
                      <a:pt x="169" y="0"/>
                      <a:pt x="1" y="145"/>
                      <a:pt x="68" y="354"/>
                    </a:cubicBezTo>
                    <a:cubicBezTo>
                      <a:pt x="110" y="483"/>
                      <a:pt x="210" y="539"/>
                      <a:pt x="311" y="539"/>
                    </a:cubicBezTo>
                    <a:cubicBezTo>
                      <a:pt x="475" y="539"/>
                      <a:pt x="644" y="394"/>
                      <a:pt x="576" y="185"/>
                    </a:cubicBezTo>
                    <a:cubicBezTo>
                      <a:pt x="535" y="55"/>
                      <a:pt x="435" y="0"/>
                      <a:pt x="333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"/>
              <p:cNvSpPr/>
              <p:nvPr/>
            </p:nvSpPr>
            <p:spPr>
              <a:xfrm>
                <a:off x="1291083" y="1247724"/>
                <a:ext cx="37390" cy="306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89" extrusionOk="0">
                    <a:moveTo>
                      <a:pt x="374" y="1"/>
                    </a:moveTo>
                    <a:cubicBezTo>
                      <a:pt x="190" y="1"/>
                      <a:pt x="1" y="160"/>
                      <a:pt x="75" y="385"/>
                    </a:cubicBezTo>
                    <a:cubicBezTo>
                      <a:pt x="122" y="528"/>
                      <a:pt x="232" y="588"/>
                      <a:pt x="345" y="588"/>
                    </a:cubicBezTo>
                    <a:cubicBezTo>
                      <a:pt x="529" y="588"/>
                      <a:pt x="719" y="429"/>
                      <a:pt x="644" y="204"/>
                    </a:cubicBezTo>
                    <a:cubicBezTo>
                      <a:pt x="598" y="61"/>
                      <a:pt x="487" y="1"/>
                      <a:pt x="374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"/>
              <p:cNvSpPr/>
              <p:nvPr/>
            </p:nvSpPr>
            <p:spPr>
              <a:xfrm>
                <a:off x="1232633" y="1311270"/>
                <a:ext cx="22829" cy="1861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58" extrusionOk="0">
                    <a:moveTo>
                      <a:pt x="226" y="1"/>
                    </a:moveTo>
                    <a:cubicBezTo>
                      <a:pt x="113" y="1"/>
                      <a:pt x="1" y="97"/>
                      <a:pt x="38" y="240"/>
                    </a:cubicBezTo>
                    <a:cubicBezTo>
                      <a:pt x="70" y="322"/>
                      <a:pt x="139" y="358"/>
                      <a:pt x="208" y="358"/>
                    </a:cubicBezTo>
                    <a:cubicBezTo>
                      <a:pt x="322" y="358"/>
                      <a:pt x="439" y="262"/>
                      <a:pt x="401" y="119"/>
                    </a:cubicBezTo>
                    <a:cubicBezTo>
                      <a:pt x="364" y="36"/>
                      <a:pt x="295" y="1"/>
                      <a:pt x="22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"/>
              <p:cNvSpPr/>
              <p:nvPr/>
            </p:nvSpPr>
            <p:spPr>
              <a:xfrm>
                <a:off x="1132737" y="1319382"/>
                <a:ext cx="16901" cy="13729"/>
              </a:xfrm>
              <a:custGeom>
                <a:avLst/>
                <a:gdLst/>
                <a:ahLst/>
                <a:cxnLst/>
                <a:rect l="l" t="t" r="r" b="b"/>
                <a:pathLst>
                  <a:path w="325" h="264" extrusionOk="0">
                    <a:moveTo>
                      <a:pt x="175" y="1"/>
                    </a:moveTo>
                    <a:cubicBezTo>
                      <a:pt x="89" y="1"/>
                      <a:pt x="1" y="74"/>
                      <a:pt x="24" y="181"/>
                    </a:cubicBezTo>
                    <a:cubicBezTo>
                      <a:pt x="50" y="239"/>
                      <a:pt x="100" y="264"/>
                      <a:pt x="151" y="264"/>
                    </a:cubicBezTo>
                    <a:cubicBezTo>
                      <a:pt x="237" y="264"/>
                      <a:pt x="325" y="191"/>
                      <a:pt x="302" y="84"/>
                    </a:cubicBezTo>
                    <a:cubicBezTo>
                      <a:pt x="275" y="26"/>
                      <a:pt x="225" y="1"/>
                      <a:pt x="175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"/>
              <p:cNvSpPr/>
              <p:nvPr/>
            </p:nvSpPr>
            <p:spPr>
              <a:xfrm>
                <a:off x="993840" y="1259632"/>
                <a:ext cx="24181" cy="20229"/>
              </a:xfrm>
              <a:custGeom>
                <a:avLst/>
                <a:gdLst/>
                <a:ahLst/>
                <a:cxnLst/>
                <a:rect l="l" t="t" r="r" b="b"/>
                <a:pathLst>
                  <a:path w="465" h="389" extrusionOk="0">
                    <a:moveTo>
                      <a:pt x="241" y="0"/>
                    </a:moveTo>
                    <a:cubicBezTo>
                      <a:pt x="122" y="0"/>
                      <a:pt x="1" y="103"/>
                      <a:pt x="45" y="253"/>
                    </a:cubicBezTo>
                    <a:cubicBezTo>
                      <a:pt x="78" y="347"/>
                      <a:pt x="154" y="388"/>
                      <a:pt x="229" y="388"/>
                    </a:cubicBezTo>
                    <a:cubicBezTo>
                      <a:pt x="347" y="388"/>
                      <a:pt x="465" y="287"/>
                      <a:pt x="420" y="132"/>
                    </a:cubicBezTo>
                    <a:cubicBezTo>
                      <a:pt x="388" y="40"/>
                      <a:pt x="315" y="0"/>
                      <a:pt x="24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"/>
              <p:cNvSpPr/>
              <p:nvPr/>
            </p:nvSpPr>
            <p:spPr>
              <a:xfrm>
                <a:off x="931802" y="1209191"/>
                <a:ext cx="28809" cy="25481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90" extrusionOk="0">
                    <a:moveTo>
                      <a:pt x="281" y="0"/>
                    </a:moveTo>
                    <a:cubicBezTo>
                      <a:pt x="142" y="0"/>
                      <a:pt x="1" y="124"/>
                      <a:pt x="53" y="304"/>
                    </a:cubicBezTo>
                    <a:lnTo>
                      <a:pt x="77" y="340"/>
                    </a:lnTo>
                    <a:cubicBezTo>
                      <a:pt x="109" y="445"/>
                      <a:pt x="189" y="490"/>
                      <a:pt x="272" y="490"/>
                    </a:cubicBezTo>
                    <a:cubicBezTo>
                      <a:pt x="409" y="490"/>
                      <a:pt x="553" y="368"/>
                      <a:pt x="501" y="195"/>
                    </a:cubicBezTo>
                    <a:lnTo>
                      <a:pt x="488" y="158"/>
                    </a:lnTo>
                    <a:cubicBezTo>
                      <a:pt x="452" y="48"/>
                      <a:pt x="367" y="0"/>
                      <a:pt x="28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"/>
              <p:cNvSpPr/>
              <p:nvPr/>
            </p:nvSpPr>
            <p:spPr>
              <a:xfrm>
                <a:off x="906217" y="1173517"/>
                <a:ext cx="676" cy="832"/>
              </a:xfrm>
              <a:custGeom>
                <a:avLst/>
                <a:gdLst/>
                <a:ahLst/>
                <a:cxnLst/>
                <a:rect l="l" t="t" r="r" b="b"/>
                <a:pathLst>
                  <a:path w="13" h="16" extrusionOk="0">
                    <a:moveTo>
                      <a:pt x="7" y="1"/>
                    </a:moveTo>
                    <a:cubicBezTo>
                      <a:pt x="4" y="1"/>
                      <a:pt x="1" y="4"/>
                      <a:pt x="1" y="10"/>
                    </a:cubicBezTo>
                    <a:cubicBezTo>
                      <a:pt x="1" y="14"/>
                      <a:pt x="2" y="15"/>
                      <a:pt x="4" y="15"/>
                    </a:cubicBezTo>
                    <a:cubicBezTo>
                      <a:pt x="7" y="15"/>
                      <a:pt x="13" y="10"/>
                      <a:pt x="13" y="10"/>
                    </a:cubicBezTo>
                    <a:cubicBezTo>
                      <a:pt x="13" y="4"/>
                      <a:pt x="10" y="1"/>
                      <a:pt x="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"/>
              <p:cNvSpPr/>
              <p:nvPr/>
            </p:nvSpPr>
            <p:spPr>
              <a:xfrm>
                <a:off x="851303" y="1084074"/>
                <a:ext cx="26261" cy="22049"/>
              </a:xfrm>
              <a:custGeom>
                <a:avLst/>
                <a:gdLst/>
                <a:ahLst/>
                <a:cxnLst/>
                <a:rect l="l" t="t" r="r" b="b"/>
                <a:pathLst>
                  <a:path w="505" h="424" extrusionOk="0">
                    <a:moveTo>
                      <a:pt x="262" y="0"/>
                    </a:moveTo>
                    <a:cubicBezTo>
                      <a:pt x="133" y="0"/>
                      <a:pt x="0" y="114"/>
                      <a:pt x="53" y="278"/>
                    </a:cubicBezTo>
                    <a:cubicBezTo>
                      <a:pt x="85" y="380"/>
                      <a:pt x="163" y="423"/>
                      <a:pt x="243" y="423"/>
                    </a:cubicBezTo>
                    <a:cubicBezTo>
                      <a:pt x="372" y="423"/>
                      <a:pt x="504" y="310"/>
                      <a:pt x="452" y="145"/>
                    </a:cubicBezTo>
                    <a:cubicBezTo>
                      <a:pt x="419" y="43"/>
                      <a:pt x="341" y="0"/>
                      <a:pt x="26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"/>
              <p:cNvSpPr/>
              <p:nvPr/>
            </p:nvSpPr>
            <p:spPr>
              <a:xfrm>
                <a:off x="837679" y="1022088"/>
                <a:ext cx="30213" cy="24909"/>
              </a:xfrm>
              <a:custGeom>
                <a:avLst/>
                <a:gdLst/>
                <a:ahLst/>
                <a:cxnLst/>
                <a:rect l="l" t="t" r="r" b="b"/>
                <a:pathLst>
                  <a:path w="581" h="479" extrusionOk="0">
                    <a:moveTo>
                      <a:pt x="299" y="1"/>
                    </a:moveTo>
                    <a:cubicBezTo>
                      <a:pt x="151" y="1"/>
                      <a:pt x="0" y="133"/>
                      <a:pt x="61" y="321"/>
                    </a:cubicBezTo>
                    <a:cubicBezTo>
                      <a:pt x="97" y="431"/>
                      <a:pt x="186" y="479"/>
                      <a:pt x="277" y="479"/>
                    </a:cubicBezTo>
                    <a:cubicBezTo>
                      <a:pt x="426" y="479"/>
                      <a:pt x="580" y="351"/>
                      <a:pt x="520" y="164"/>
                    </a:cubicBezTo>
                    <a:cubicBezTo>
                      <a:pt x="479" y="50"/>
                      <a:pt x="390" y="1"/>
                      <a:pt x="29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"/>
              <p:cNvSpPr/>
              <p:nvPr/>
            </p:nvSpPr>
            <p:spPr>
              <a:xfrm>
                <a:off x="855828" y="952666"/>
                <a:ext cx="28497" cy="23609"/>
              </a:xfrm>
              <a:custGeom>
                <a:avLst/>
                <a:gdLst/>
                <a:ahLst/>
                <a:cxnLst/>
                <a:rect l="l" t="t" r="r" b="b"/>
                <a:pathLst>
                  <a:path w="548" h="454" extrusionOk="0">
                    <a:moveTo>
                      <a:pt x="291" y="0"/>
                    </a:moveTo>
                    <a:cubicBezTo>
                      <a:pt x="146" y="0"/>
                      <a:pt x="0" y="120"/>
                      <a:pt x="38" y="301"/>
                    </a:cubicBezTo>
                    <a:cubicBezTo>
                      <a:pt x="84" y="407"/>
                      <a:pt x="172" y="453"/>
                      <a:pt x="261" y="453"/>
                    </a:cubicBezTo>
                    <a:cubicBezTo>
                      <a:pt x="404" y="453"/>
                      <a:pt x="547" y="331"/>
                      <a:pt x="510" y="144"/>
                    </a:cubicBezTo>
                    <a:cubicBezTo>
                      <a:pt x="464" y="44"/>
                      <a:pt x="378" y="0"/>
                      <a:pt x="29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"/>
              <p:cNvSpPr/>
              <p:nvPr/>
            </p:nvSpPr>
            <p:spPr>
              <a:xfrm>
                <a:off x="300500" y="1591819"/>
                <a:ext cx="29901" cy="24961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80" extrusionOk="0">
                    <a:moveTo>
                      <a:pt x="290" y="1"/>
                    </a:moveTo>
                    <a:cubicBezTo>
                      <a:pt x="146" y="1"/>
                      <a:pt x="1" y="127"/>
                      <a:pt x="60" y="313"/>
                    </a:cubicBezTo>
                    <a:cubicBezTo>
                      <a:pt x="97" y="429"/>
                      <a:pt x="189" y="479"/>
                      <a:pt x="281" y="479"/>
                    </a:cubicBezTo>
                    <a:cubicBezTo>
                      <a:pt x="427" y="479"/>
                      <a:pt x="574" y="353"/>
                      <a:pt x="508" y="167"/>
                    </a:cubicBezTo>
                    <a:cubicBezTo>
                      <a:pt x="470" y="51"/>
                      <a:pt x="380" y="1"/>
                      <a:pt x="29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"/>
              <p:cNvSpPr/>
              <p:nvPr/>
            </p:nvSpPr>
            <p:spPr>
              <a:xfrm>
                <a:off x="303776" y="1385684"/>
                <a:ext cx="22933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64" extrusionOk="0">
                    <a:moveTo>
                      <a:pt x="227" y="0"/>
                    </a:moveTo>
                    <a:cubicBezTo>
                      <a:pt x="115" y="0"/>
                      <a:pt x="1" y="95"/>
                      <a:pt x="45" y="236"/>
                    </a:cubicBezTo>
                    <a:cubicBezTo>
                      <a:pt x="78" y="325"/>
                      <a:pt x="149" y="364"/>
                      <a:pt x="220" y="364"/>
                    </a:cubicBezTo>
                    <a:cubicBezTo>
                      <a:pt x="331" y="364"/>
                      <a:pt x="441" y="268"/>
                      <a:pt x="396" y="127"/>
                    </a:cubicBezTo>
                    <a:cubicBezTo>
                      <a:pt x="368" y="38"/>
                      <a:pt x="298" y="0"/>
                      <a:pt x="227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"/>
              <p:cNvSpPr/>
              <p:nvPr/>
            </p:nvSpPr>
            <p:spPr>
              <a:xfrm>
                <a:off x="186512" y="1199310"/>
                <a:ext cx="22829" cy="1861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58" extrusionOk="0">
                    <a:moveTo>
                      <a:pt x="231" y="1"/>
                    </a:moveTo>
                    <a:cubicBezTo>
                      <a:pt x="117" y="1"/>
                      <a:pt x="1" y="97"/>
                      <a:pt x="38" y="240"/>
                    </a:cubicBezTo>
                    <a:cubicBezTo>
                      <a:pt x="70" y="322"/>
                      <a:pt x="139" y="358"/>
                      <a:pt x="208" y="358"/>
                    </a:cubicBezTo>
                    <a:cubicBezTo>
                      <a:pt x="322" y="358"/>
                      <a:pt x="439" y="262"/>
                      <a:pt x="401" y="119"/>
                    </a:cubicBezTo>
                    <a:cubicBezTo>
                      <a:pt x="369" y="36"/>
                      <a:pt x="301" y="1"/>
                      <a:pt x="23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"/>
              <p:cNvSpPr/>
              <p:nvPr/>
            </p:nvSpPr>
            <p:spPr>
              <a:xfrm>
                <a:off x="231650" y="1039561"/>
                <a:ext cx="31097" cy="24649"/>
              </a:xfrm>
              <a:custGeom>
                <a:avLst/>
                <a:gdLst/>
                <a:ahLst/>
                <a:cxnLst/>
                <a:rect l="l" t="t" r="r" b="b"/>
                <a:pathLst>
                  <a:path w="598" h="474" extrusionOk="0">
                    <a:moveTo>
                      <a:pt x="359" y="1"/>
                    </a:moveTo>
                    <a:cubicBezTo>
                      <a:pt x="163" y="1"/>
                      <a:pt x="1" y="418"/>
                      <a:pt x="247" y="469"/>
                    </a:cubicBezTo>
                    <a:cubicBezTo>
                      <a:pt x="265" y="472"/>
                      <a:pt x="282" y="474"/>
                      <a:pt x="300" y="474"/>
                    </a:cubicBezTo>
                    <a:cubicBezTo>
                      <a:pt x="343" y="474"/>
                      <a:pt x="386" y="465"/>
                      <a:pt x="428" y="457"/>
                    </a:cubicBezTo>
                    <a:cubicBezTo>
                      <a:pt x="537" y="420"/>
                      <a:pt x="598" y="300"/>
                      <a:pt x="561" y="191"/>
                    </a:cubicBezTo>
                    <a:cubicBezTo>
                      <a:pt x="537" y="142"/>
                      <a:pt x="501" y="82"/>
                      <a:pt x="465" y="45"/>
                    </a:cubicBezTo>
                    <a:cubicBezTo>
                      <a:pt x="430" y="14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"/>
              <p:cNvSpPr/>
              <p:nvPr/>
            </p:nvSpPr>
            <p:spPr>
              <a:xfrm>
                <a:off x="252762" y="921829"/>
                <a:ext cx="36558" cy="2782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35" extrusionOk="0">
                    <a:moveTo>
                      <a:pt x="330" y="0"/>
                    </a:moveTo>
                    <a:cubicBezTo>
                      <a:pt x="234" y="0"/>
                      <a:pt x="139" y="49"/>
                      <a:pt x="95" y="144"/>
                    </a:cubicBezTo>
                    <a:cubicBezTo>
                      <a:pt x="1" y="321"/>
                      <a:pt x="136" y="532"/>
                      <a:pt x="333" y="532"/>
                    </a:cubicBezTo>
                    <a:cubicBezTo>
                      <a:pt x="335" y="532"/>
                      <a:pt x="337" y="532"/>
                      <a:pt x="339" y="532"/>
                    </a:cubicBezTo>
                    <a:lnTo>
                      <a:pt x="339" y="532"/>
                    </a:lnTo>
                    <a:cubicBezTo>
                      <a:pt x="352" y="534"/>
                      <a:pt x="365" y="534"/>
                      <a:pt x="377" y="534"/>
                    </a:cubicBezTo>
                    <a:cubicBezTo>
                      <a:pt x="583" y="534"/>
                      <a:pt x="702" y="279"/>
                      <a:pt x="555" y="120"/>
                    </a:cubicBezTo>
                    <a:cubicBezTo>
                      <a:pt x="503" y="40"/>
                      <a:pt x="416" y="0"/>
                      <a:pt x="33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"/>
              <p:cNvSpPr/>
              <p:nvPr/>
            </p:nvSpPr>
            <p:spPr>
              <a:xfrm>
                <a:off x="246314" y="685793"/>
                <a:ext cx="46646" cy="33074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36" extrusionOk="0">
                    <a:moveTo>
                      <a:pt x="517" y="1"/>
                    </a:moveTo>
                    <a:cubicBezTo>
                      <a:pt x="461" y="1"/>
                      <a:pt x="404" y="11"/>
                      <a:pt x="352" y="26"/>
                    </a:cubicBezTo>
                    <a:cubicBezTo>
                      <a:pt x="1" y="147"/>
                      <a:pt x="127" y="635"/>
                      <a:pt x="442" y="635"/>
                    </a:cubicBezTo>
                    <a:cubicBezTo>
                      <a:pt x="475" y="635"/>
                      <a:pt x="509" y="630"/>
                      <a:pt x="545" y="619"/>
                    </a:cubicBezTo>
                    <a:cubicBezTo>
                      <a:pt x="630" y="594"/>
                      <a:pt x="703" y="534"/>
                      <a:pt x="763" y="474"/>
                    </a:cubicBezTo>
                    <a:cubicBezTo>
                      <a:pt x="896" y="304"/>
                      <a:pt x="812" y="62"/>
                      <a:pt x="618" y="14"/>
                    </a:cubicBezTo>
                    <a:cubicBezTo>
                      <a:pt x="586" y="5"/>
                      <a:pt x="552" y="1"/>
                      <a:pt x="51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"/>
              <p:cNvSpPr/>
              <p:nvPr/>
            </p:nvSpPr>
            <p:spPr>
              <a:xfrm>
                <a:off x="397432" y="665097"/>
                <a:ext cx="32658" cy="27821"/>
              </a:xfrm>
              <a:custGeom>
                <a:avLst/>
                <a:gdLst/>
                <a:ahLst/>
                <a:cxnLst/>
                <a:rect l="l" t="t" r="r" b="b"/>
                <a:pathLst>
                  <a:path w="628" h="535" extrusionOk="0">
                    <a:moveTo>
                      <a:pt x="340" y="0"/>
                    </a:moveTo>
                    <a:cubicBezTo>
                      <a:pt x="244" y="0"/>
                      <a:pt x="147" y="49"/>
                      <a:pt x="95" y="146"/>
                    </a:cubicBezTo>
                    <a:cubicBezTo>
                      <a:pt x="0" y="335"/>
                      <a:pt x="144" y="534"/>
                      <a:pt x="335" y="534"/>
                    </a:cubicBezTo>
                    <a:cubicBezTo>
                      <a:pt x="363" y="534"/>
                      <a:pt x="392" y="530"/>
                      <a:pt x="422" y="521"/>
                    </a:cubicBezTo>
                    <a:cubicBezTo>
                      <a:pt x="555" y="472"/>
                      <a:pt x="627" y="327"/>
                      <a:pt x="591" y="182"/>
                    </a:cubicBezTo>
                    <a:cubicBezTo>
                      <a:pt x="553" y="61"/>
                      <a:pt x="447" y="0"/>
                      <a:pt x="34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"/>
              <p:cNvSpPr/>
              <p:nvPr/>
            </p:nvSpPr>
            <p:spPr>
              <a:xfrm>
                <a:off x="1311832" y="376747"/>
                <a:ext cx="36766" cy="30109"/>
              </a:xfrm>
              <a:custGeom>
                <a:avLst/>
                <a:gdLst/>
                <a:ahLst/>
                <a:cxnLst/>
                <a:rect l="l" t="t" r="r" b="b"/>
                <a:pathLst>
                  <a:path w="707" h="579" extrusionOk="0">
                    <a:moveTo>
                      <a:pt x="365" y="1"/>
                    </a:moveTo>
                    <a:cubicBezTo>
                      <a:pt x="185" y="1"/>
                      <a:pt x="1" y="156"/>
                      <a:pt x="76" y="380"/>
                    </a:cubicBezTo>
                    <a:cubicBezTo>
                      <a:pt x="122" y="519"/>
                      <a:pt x="232" y="578"/>
                      <a:pt x="343" y="578"/>
                    </a:cubicBezTo>
                    <a:cubicBezTo>
                      <a:pt x="523" y="578"/>
                      <a:pt x="707" y="423"/>
                      <a:pt x="632" y="199"/>
                    </a:cubicBezTo>
                    <a:cubicBezTo>
                      <a:pt x="586" y="60"/>
                      <a:pt x="476" y="1"/>
                      <a:pt x="365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"/>
              <p:cNvSpPr/>
              <p:nvPr/>
            </p:nvSpPr>
            <p:spPr>
              <a:xfrm>
                <a:off x="1297999" y="509248"/>
                <a:ext cx="38690" cy="31202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00" extrusionOk="0">
                    <a:moveTo>
                      <a:pt x="392" y="1"/>
                    </a:moveTo>
                    <a:cubicBezTo>
                      <a:pt x="201" y="1"/>
                      <a:pt x="0" y="164"/>
                      <a:pt x="76" y="397"/>
                    </a:cubicBezTo>
                    <a:cubicBezTo>
                      <a:pt x="126" y="539"/>
                      <a:pt x="240" y="599"/>
                      <a:pt x="357" y="599"/>
                    </a:cubicBezTo>
                    <a:cubicBezTo>
                      <a:pt x="548" y="599"/>
                      <a:pt x="743" y="436"/>
                      <a:pt x="668" y="203"/>
                    </a:cubicBezTo>
                    <a:cubicBezTo>
                      <a:pt x="622" y="61"/>
                      <a:pt x="509" y="1"/>
                      <a:pt x="392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"/>
              <p:cNvSpPr/>
              <p:nvPr/>
            </p:nvSpPr>
            <p:spPr>
              <a:xfrm>
                <a:off x="1512247" y="584754"/>
                <a:ext cx="35050" cy="29693"/>
              </a:xfrm>
              <a:custGeom>
                <a:avLst/>
                <a:gdLst/>
                <a:ahLst/>
                <a:cxnLst/>
                <a:rect l="l" t="t" r="r" b="b"/>
                <a:pathLst>
                  <a:path w="674" h="571" extrusionOk="0">
                    <a:moveTo>
                      <a:pt x="355" y="0"/>
                    </a:moveTo>
                    <a:cubicBezTo>
                      <a:pt x="258" y="0"/>
                      <a:pt x="160" y="50"/>
                      <a:pt x="105" y="154"/>
                    </a:cubicBezTo>
                    <a:cubicBezTo>
                      <a:pt x="0" y="353"/>
                      <a:pt x="149" y="570"/>
                      <a:pt x="348" y="570"/>
                    </a:cubicBezTo>
                    <a:cubicBezTo>
                      <a:pt x="379" y="570"/>
                      <a:pt x="411" y="565"/>
                      <a:pt x="443" y="554"/>
                    </a:cubicBezTo>
                    <a:cubicBezTo>
                      <a:pt x="601" y="505"/>
                      <a:pt x="673" y="348"/>
                      <a:pt x="625" y="203"/>
                    </a:cubicBezTo>
                    <a:cubicBezTo>
                      <a:pt x="585" y="71"/>
                      <a:pt x="470" y="0"/>
                      <a:pt x="355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"/>
              <p:cNvSpPr/>
              <p:nvPr/>
            </p:nvSpPr>
            <p:spPr>
              <a:xfrm>
                <a:off x="1435440" y="619803"/>
                <a:ext cx="26105" cy="21789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19" extrusionOk="0">
                    <a:moveTo>
                      <a:pt x="261" y="1"/>
                    </a:moveTo>
                    <a:cubicBezTo>
                      <a:pt x="131" y="1"/>
                      <a:pt x="1" y="114"/>
                      <a:pt x="45" y="279"/>
                    </a:cubicBezTo>
                    <a:cubicBezTo>
                      <a:pt x="83" y="376"/>
                      <a:pt x="162" y="419"/>
                      <a:pt x="243" y="419"/>
                    </a:cubicBezTo>
                    <a:cubicBezTo>
                      <a:pt x="372" y="419"/>
                      <a:pt x="501" y="310"/>
                      <a:pt x="457" y="146"/>
                    </a:cubicBezTo>
                    <a:cubicBezTo>
                      <a:pt x="420" y="44"/>
                      <a:pt x="340" y="1"/>
                      <a:pt x="26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"/>
              <p:cNvSpPr/>
              <p:nvPr/>
            </p:nvSpPr>
            <p:spPr>
              <a:xfrm>
                <a:off x="1481097" y="650328"/>
                <a:ext cx="38378" cy="3104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597" extrusionOk="0">
                    <a:moveTo>
                      <a:pt x="378" y="0"/>
                    </a:moveTo>
                    <a:cubicBezTo>
                      <a:pt x="192" y="0"/>
                      <a:pt x="0" y="162"/>
                      <a:pt x="75" y="393"/>
                    </a:cubicBezTo>
                    <a:cubicBezTo>
                      <a:pt x="121" y="536"/>
                      <a:pt x="235" y="597"/>
                      <a:pt x="352" y="597"/>
                    </a:cubicBezTo>
                    <a:cubicBezTo>
                      <a:pt x="542" y="597"/>
                      <a:pt x="738" y="437"/>
                      <a:pt x="655" y="212"/>
                    </a:cubicBezTo>
                    <a:cubicBezTo>
                      <a:pt x="609" y="63"/>
                      <a:pt x="495" y="0"/>
                      <a:pt x="378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"/>
              <p:cNvSpPr/>
              <p:nvPr/>
            </p:nvSpPr>
            <p:spPr>
              <a:xfrm>
                <a:off x="1637103" y="913457"/>
                <a:ext cx="23245" cy="1918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369" extrusionOk="0">
                    <a:moveTo>
                      <a:pt x="233" y="0"/>
                    </a:moveTo>
                    <a:cubicBezTo>
                      <a:pt x="118" y="0"/>
                      <a:pt x="1" y="101"/>
                      <a:pt x="38" y="245"/>
                    </a:cubicBezTo>
                    <a:cubicBezTo>
                      <a:pt x="75" y="331"/>
                      <a:pt x="146" y="368"/>
                      <a:pt x="216" y="368"/>
                    </a:cubicBezTo>
                    <a:cubicBezTo>
                      <a:pt x="332" y="368"/>
                      <a:pt x="447" y="267"/>
                      <a:pt x="401" y="124"/>
                    </a:cubicBezTo>
                    <a:cubicBezTo>
                      <a:pt x="369" y="37"/>
                      <a:pt x="302" y="0"/>
                      <a:pt x="233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"/>
              <p:cNvSpPr/>
              <p:nvPr/>
            </p:nvSpPr>
            <p:spPr>
              <a:xfrm>
                <a:off x="1601170" y="1002484"/>
                <a:ext cx="34998" cy="28653"/>
              </a:xfrm>
              <a:custGeom>
                <a:avLst/>
                <a:gdLst/>
                <a:ahLst/>
                <a:cxnLst/>
                <a:rect l="l" t="t" r="r" b="b"/>
                <a:pathLst>
                  <a:path w="673" h="551" extrusionOk="0">
                    <a:moveTo>
                      <a:pt x="366" y="1"/>
                    </a:moveTo>
                    <a:cubicBezTo>
                      <a:pt x="188" y="1"/>
                      <a:pt x="1" y="153"/>
                      <a:pt x="76" y="371"/>
                    </a:cubicBezTo>
                    <a:cubicBezTo>
                      <a:pt x="127" y="496"/>
                      <a:pt x="230" y="550"/>
                      <a:pt x="334" y="550"/>
                    </a:cubicBezTo>
                    <a:cubicBezTo>
                      <a:pt x="503" y="550"/>
                      <a:pt x="673" y="407"/>
                      <a:pt x="621" y="190"/>
                    </a:cubicBezTo>
                    <a:cubicBezTo>
                      <a:pt x="579" y="57"/>
                      <a:pt x="474" y="1"/>
                      <a:pt x="36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"/>
              <p:cNvSpPr/>
              <p:nvPr/>
            </p:nvSpPr>
            <p:spPr>
              <a:xfrm>
                <a:off x="1455617" y="788081"/>
                <a:ext cx="22881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364" extrusionOk="0">
                    <a:moveTo>
                      <a:pt x="221" y="0"/>
                    </a:moveTo>
                    <a:cubicBezTo>
                      <a:pt x="110" y="0"/>
                      <a:pt x="0" y="96"/>
                      <a:pt x="45" y="236"/>
                    </a:cubicBezTo>
                    <a:cubicBezTo>
                      <a:pt x="73" y="325"/>
                      <a:pt x="143" y="364"/>
                      <a:pt x="213" y="364"/>
                    </a:cubicBezTo>
                    <a:cubicBezTo>
                      <a:pt x="325" y="364"/>
                      <a:pt x="440" y="268"/>
                      <a:pt x="395" y="127"/>
                    </a:cubicBezTo>
                    <a:cubicBezTo>
                      <a:pt x="363" y="38"/>
                      <a:pt x="292" y="0"/>
                      <a:pt x="22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"/>
              <p:cNvSpPr/>
              <p:nvPr/>
            </p:nvSpPr>
            <p:spPr>
              <a:xfrm>
                <a:off x="1498674" y="971491"/>
                <a:ext cx="35778" cy="2979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73" extrusionOk="0">
                    <a:moveTo>
                      <a:pt x="355" y="1"/>
                    </a:moveTo>
                    <a:cubicBezTo>
                      <a:pt x="179" y="1"/>
                      <a:pt x="1" y="151"/>
                      <a:pt x="75" y="375"/>
                    </a:cubicBezTo>
                    <a:cubicBezTo>
                      <a:pt x="122" y="513"/>
                      <a:pt x="228" y="572"/>
                      <a:pt x="335" y="572"/>
                    </a:cubicBezTo>
                    <a:cubicBezTo>
                      <a:pt x="509" y="572"/>
                      <a:pt x="687" y="417"/>
                      <a:pt x="620" y="193"/>
                    </a:cubicBezTo>
                    <a:cubicBezTo>
                      <a:pt x="573" y="59"/>
                      <a:pt x="465" y="1"/>
                      <a:pt x="355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"/>
              <p:cNvSpPr/>
              <p:nvPr/>
            </p:nvSpPr>
            <p:spPr>
              <a:xfrm>
                <a:off x="1437104" y="1179862"/>
                <a:ext cx="16485" cy="1352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260" extrusionOk="0">
                    <a:moveTo>
                      <a:pt x="161" y="0"/>
                    </a:moveTo>
                    <a:cubicBezTo>
                      <a:pt x="82" y="0"/>
                      <a:pt x="1" y="70"/>
                      <a:pt x="38" y="166"/>
                    </a:cubicBezTo>
                    <a:cubicBezTo>
                      <a:pt x="56" y="232"/>
                      <a:pt x="106" y="259"/>
                      <a:pt x="156" y="259"/>
                    </a:cubicBezTo>
                    <a:cubicBezTo>
                      <a:pt x="235" y="259"/>
                      <a:pt x="317" y="190"/>
                      <a:pt x="280" y="93"/>
                    </a:cubicBezTo>
                    <a:cubicBezTo>
                      <a:pt x="261" y="28"/>
                      <a:pt x="211" y="0"/>
                      <a:pt x="16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"/>
              <p:cNvSpPr/>
              <p:nvPr/>
            </p:nvSpPr>
            <p:spPr>
              <a:xfrm>
                <a:off x="1474545" y="1124792"/>
                <a:ext cx="33126" cy="25117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83" extrusionOk="0">
                    <a:moveTo>
                      <a:pt x="426" y="1"/>
                    </a:moveTo>
                    <a:cubicBezTo>
                      <a:pt x="235" y="1"/>
                      <a:pt x="0" y="156"/>
                      <a:pt x="116" y="342"/>
                    </a:cubicBezTo>
                    <a:lnTo>
                      <a:pt x="140" y="366"/>
                    </a:lnTo>
                    <a:cubicBezTo>
                      <a:pt x="198" y="446"/>
                      <a:pt x="281" y="482"/>
                      <a:pt x="362" y="482"/>
                    </a:cubicBezTo>
                    <a:cubicBezTo>
                      <a:pt x="501" y="482"/>
                      <a:pt x="636" y="377"/>
                      <a:pt x="636" y="209"/>
                    </a:cubicBezTo>
                    <a:lnTo>
                      <a:pt x="636" y="173"/>
                    </a:lnTo>
                    <a:cubicBezTo>
                      <a:pt x="627" y="50"/>
                      <a:pt x="534" y="1"/>
                      <a:pt x="42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"/>
              <p:cNvSpPr/>
              <p:nvPr/>
            </p:nvSpPr>
            <p:spPr>
              <a:xfrm>
                <a:off x="1485570" y="1178926"/>
                <a:ext cx="43838" cy="32346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22" extrusionOk="0">
                    <a:moveTo>
                      <a:pt x="334" y="0"/>
                    </a:moveTo>
                    <a:cubicBezTo>
                      <a:pt x="307" y="0"/>
                      <a:pt x="280" y="6"/>
                      <a:pt x="254" y="19"/>
                    </a:cubicBezTo>
                    <a:lnTo>
                      <a:pt x="254" y="19"/>
                    </a:lnTo>
                    <a:cubicBezTo>
                      <a:pt x="215" y="26"/>
                      <a:pt x="173" y="45"/>
                      <a:pt x="146" y="63"/>
                    </a:cubicBezTo>
                    <a:cubicBezTo>
                      <a:pt x="110" y="87"/>
                      <a:pt x="73" y="124"/>
                      <a:pt x="49" y="172"/>
                    </a:cubicBezTo>
                    <a:cubicBezTo>
                      <a:pt x="1" y="281"/>
                      <a:pt x="25" y="426"/>
                      <a:pt x="110" y="511"/>
                    </a:cubicBezTo>
                    <a:cubicBezTo>
                      <a:pt x="200" y="583"/>
                      <a:pt x="310" y="621"/>
                      <a:pt x="420" y="621"/>
                    </a:cubicBezTo>
                    <a:cubicBezTo>
                      <a:pt x="458" y="621"/>
                      <a:pt x="496" y="617"/>
                      <a:pt x="533" y="607"/>
                    </a:cubicBezTo>
                    <a:cubicBezTo>
                      <a:pt x="843" y="498"/>
                      <a:pt x="583" y="0"/>
                      <a:pt x="334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"/>
              <p:cNvSpPr/>
              <p:nvPr/>
            </p:nvSpPr>
            <p:spPr>
              <a:xfrm>
                <a:off x="1410999" y="1130408"/>
                <a:ext cx="32814" cy="2750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529" extrusionOk="0">
                    <a:moveTo>
                      <a:pt x="323" y="0"/>
                    </a:moveTo>
                    <a:cubicBezTo>
                      <a:pt x="163" y="0"/>
                      <a:pt x="1" y="142"/>
                      <a:pt x="68" y="343"/>
                    </a:cubicBezTo>
                    <a:cubicBezTo>
                      <a:pt x="110" y="473"/>
                      <a:pt x="209" y="528"/>
                      <a:pt x="309" y="528"/>
                    </a:cubicBezTo>
                    <a:cubicBezTo>
                      <a:pt x="469" y="528"/>
                      <a:pt x="631" y="387"/>
                      <a:pt x="564" y="186"/>
                    </a:cubicBezTo>
                    <a:cubicBezTo>
                      <a:pt x="522" y="55"/>
                      <a:pt x="423" y="0"/>
                      <a:pt x="323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"/>
              <p:cNvSpPr/>
              <p:nvPr/>
            </p:nvSpPr>
            <p:spPr>
              <a:xfrm>
                <a:off x="1342149" y="1281161"/>
                <a:ext cx="29485" cy="22517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33" extrusionOk="0">
                    <a:moveTo>
                      <a:pt x="249" y="1"/>
                    </a:moveTo>
                    <a:cubicBezTo>
                      <a:pt x="180" y="1"/>
                      <a:pt x="112" y="36"/>
                      <a:pt x="73" y="93"/>
                    </a:cubicBezTo>
                    <a:cubicBezTo>
                      <a:pt x="1" y="202"/>
                      <a:pt x="37" y="347"/>
                      <a:pt x="158" y="408"/>
                    </a:cubicBezTo>
                    <a:cubicBezTo>
                      <a:pt x="194" y="425"/>
                      <a:pt x="227" y="432"/>
                      <a:pt x="259" y="432"/>
                    </a:cubicBezTo>
                    <a:cubicBezTo>
                      <a:pt x="472" y="432"/>
                      <a:pt x="567" y="82"/>
                      <a:pt x="303" y="8"/>
                    </a:cubicBezTo>
                    <a:cubicBezTo>
                      <a:pt x="285" y="3"/>
                      <a:pt x="267" y="1"/>
                      <a:pt x="249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"/>
              <p:cNvSpPr/>
              <p:nvPr/>
            </p:nvSpPr>
            <p:spPr>
              <a:xfrm>
                <a:off x="1195920" y="1263064"/>
                <a:ext cx="28133" cy="2537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8" extrusionOk="0">
                    <a:moveTo>
                      <a:pt x="254" y="0"/>
                    </a:moveTo>
                    <a:cubicBezTo>
                      <a:pt x="127" y="0"/>
                      <a:pt x="1" y="83"/>
                      <a:pt x="6" y="260"/>
                    </a:cubicBezTo>
                    <a:cubicBezTo>
                      <a:pt x="13" y="408"/>
                      <a:pt x="132" y="487"/>
                      <a:pt x="254" y="487"/>
                    </a:cubicBezTo>
                    <a:cubicBezTo>
                      <a:pt x="360" y="487"/>
                      <a:pt x="468" y="426"/>
                      <a:pt x="502" y="296"/>
                    </a:cubicBezTo>
                    <a:cubicBezTo>
                      <a:pt x="541" y="104"/>
                      <a:pt x="396" y="0"/>
                      <a:pt x="254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"/>
              <p:cNvSpPr/>
              <p:nvPr/>
            </p:nvSpPr>
            <p:spPr>
              <a:xfrm>
                <a:off x="1104968" y="1321410"/>
                <a:ext cx="29069" cy="2350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452" extrusionOk="0">
                    <a:moveTo>
                      <a:pt x="293" y="1"/>
                    </a:moveTo>
                    <a:cubicBezTo>
                      <a:pt x="147" y="1"/>
                      <a:pt x="0" y="120"/>
                      <a:pt x="38" y="299"/>
                    </a:cubicBezTo>
                    <a:cubicBezTo>
                      <a:pt x="84" y="406"/>
                      <a:pt x="175" y="452"/>
                      <a:pt x="266" y="452"/>
                    </a:cubicBezTo>
                    <a:cubicBezTo>
                      <a:pt x="412" y="452"/>
                      <a:pt x="559" y="333"/>
                      <a:pt x="521" y="154"/>
                    </a:cubicBezTo>
                    <a:cubicBezTo>
                      <a:pt x="475" y="47"/>
                      <a:pt x="384" y="1"/>
                      <a:pt x="29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"/>
              <p:cNvSpPr/>
              <p:nvPr/>
            </p:nvSpPr>
            <p:spPr>
              <a:xfrm>
                <a:off x="1190147" y="1342523"/>
                <a:ext cx="32554" cy="30369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84" extrusionOk="0">
                    <a:moveTo>
                      <a:pt x="294" y="0"/>
                    </a:moveTo>
                    <a:cubicBezTo>
                      <a:pt x="209" y="0"/>
                      <a:pt x="124" y="40"/>
                      <a:pt x="69" y="111"/>
                    </a:cubicBezTo>
                    <a:cubicBezTo>
                      <a:pt x="1" y="188"/>
                      <a:pt x="11" y="290"/>
                      <a:pt x="74" y="358"/>
                    </a:cubicBezTo>
                    <a:lnTo>
                      <a:pt x="74" y="358"/>
                    </a:lnTo>
                    <a:cubicBezTo>
                      <a:pt x="83" y="373"/>
                      <a:pt x="92" y="387"/>
                      <a:pt x="102" y="397"/>
                    </a:cubicBezTo>
                    <a:lnTo>
                      <a:pt x="102" y="397"/>
                    </a:lnTo>
                    <a:cubicBezTo>
                      <a:pt x="130" y="497"/>
                      <a:pt x="217" y="572"/>
                      <a:pt x="323" y="582"/>
                    </a:cubicBezTo>
                    <a:cubicBezTo>
                      <a:pt x="331" y="583"/>
                      <a:pt x="338" y="584"/>
                      <a:pt x="346" y="584"/>
                    </a:cubicBezTo>
                    <a:cubicBezTo>
                      <a:pt x="459" y="584"/>
                      <a:pt x="566" y="502"/>
                      <a:pt x="589" y="389"/>
                    </a:cubicBezTo>
                    <a:lnTo>
                      <a:pt x="601" y="401"/>
                    </a:lnTo>
                    <a:cubicBezTo>
                      <a:pt x="625" y="256"/>
                      <a:pt x="565" y="111"/>
                      <a:pt x="432" y="38"/>
                    </a:cubicBezTo>
                    <a:cubicBezTo>
                      <a:pt x="389" y="12"/>
                      <a:pt x="342" y="0"/>
                      <a:pt x="294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"/>
              <p:cNvSpPr/>
              <p:nvPr/>
            </p:nvSpPr>
            <p:spPr>
              <a:xfrm>
                <a:off x="1080787" y="1274245"/>
                <a:ext cx="20177" cy="16589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19" extrusionOk="0">
                    <a:moveTo>
                      <a:pt x="203" y="0"/>
                    </a:moveTo>
                    <a:cubicBezTo>
                      <a:pt x="102" y="0"/>
                      <a:pt x="1" y="86"/>
                      <a:pt x="31" y="214"/>
                    </a:cubicBezTo>
                    <a:cubicBezTo>
                      <a:pt x="63" y="287"/>
                      <a:pt x="124" y="319"/>
                      <a:pt x="186" y="319"/>
                    </a:cubicBezTo>
                    <a:cubicBezTo>
                      <a:pt x="287" y="319"/>
                      <a:pt x="387" y="233"/>
                      <a:pt x="357" y="105"/>
                    </a:cubicBezTo>
                    <a:cubicBezTo>
                      <a:pt x="325" y="32"/>
                      <a:pt x="264" y="0"/>
                      <a:pt x="203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"/>
              <p:cNvSpPr/>
              <p:nvPr/>
            </p:nvSpPr>
            <p:spPr>
              <a:xfrm>
                <a:off x="1015109" y="1269773"/>
                <a:ext cx="30109" cy="24909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79" extrusionOk="0">
                    <a:moveTo>
                      <a:pt x="298" y="0"/>
                    </a:moveTo>
                    <a:cubicBezTo>
                      <a:pt x="151" y="0"/>
                      <a:pt x="0" y="126"/>
                      <a:pt x="60" y="312"/>
                    </a:cubicBezTo>
                    <a:cubicBezTo>
                      <a:pt x="102" y="429"/>
                      <a:pt x="194" y="479"/>
                      <a:pt x="287" y="479"/>
                    </a:cubicBezTo>
                    <a:cubicBezTo>
                      <a:pt x="433" y="479"/>
                      <a:pt x="579" y="352"/>
                      <a:pt x="520" y="167"/>
                    </a:cubicBezTo>
                    <a:cubicBezTo>
                      <a:pt x="482" y="50"/>
                      <a:pt x="391" y="0"/>
                      <a:pt x="298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"/>
              <p:cNvSpPr/>
              <p:nvPr/>
            </p:nvSpPr>
            <p:spPr>
              <a:xfrm>
                <a:off x="1132841" y="1232539"/>
                <a:ext cx="27405" cy="22621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35" extrusionOk="0">
                    <a:moveTo>
                      <a:pt x="274" y="1"/>
                    </a:moveTo>
                    <a:cubicBezTo>
                      <a:pt x="138" y="1"/>
                      <a:pt x="1" y="117"/>
                      <a:pt x="46" y="290"/>
                    </a:cubicBezTo>
                    <a:cubicBezTo>
                      <a:pt x="87" y="391"/>
                      <a:pt x="170" y="435"/>
                      <a:pt x="253" y="435"/>
                    </a:cubicBezTo>
                    <a:cubicBezTo>
                      <a:pt x="390" y="435"/>
                      <a:pt x="526" y="318"/>
                      <a:pt x="481" y="145"/>
                    </a:cubicBezTo>
                    <a:cubicBezTo>
                      <a:pt x="440" y="44"/>
                      <a:pt x="357" y="1"/>
                      <a:pt x="274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"/>
              <p:cNvSpPr/>
              <p:nvPr/>
            </p:nvSpPr>
            <p:spPr>
              <a:xfrm>
                <a:off x="1160558" y="1233891"/>
                <a:ext cx="29849" cy="24961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0" extrusionOk="0">
                    <a:moveTo>
                      <a:pt x="295" y="1"/>
                    </a:moveTo>
                    <a:cubicBezTo>
                      <a:pt x="147" y="1"/>
                      <a:pt x="1" y="127"/>
                      <a:pt x="45" y="313"/>
                    </a:cubicBezTo>
                    <a:cubicBezTo>
                      <a:pt x="92" y="429"/>
                      <a:pt x="185" y="479"/>
                      <a:pt x="279" y="479"/>
                    </a:cubicBezTo>
                    <a:cubicBezTo>
                      <a:pt x="427" y="479"/>
                      <a:pt x="574" y="353"/>
                      <a:pt x="529" y="167"/>
                    </a:cubicBezTo>
                    <a:cubicBezTo>
                      <a:pt x="482" y="51"/>
                      <a:pt x="389" y="1"/>
                      <a:pt x="295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"/>
              <p:cNvSpPr/>
              <p:nvPr/>
            </p:nvSpPr>
            <p:spPr>
              <a:xfrm>
                <a:off x="1007153" y="1164781"/>
                <a:ext cx="34998" cy="28913"/>
              </a:xfrm>
              <a:custGeom>
                <a:avLst/>
                <a:gdLst/>
                <a:ahLst/>
                <a:cxnLst/>
                <a:rect l="l" t="t" r="r" b="b"/>
                <a:pathLst>
                  <a:path w="673" h="556" extrusionOk="0">
                    <a:moveTo>
                      <a:pt x="355" y="1"/>
                    </a:moveTo>
                    <a:cubicBezTo>
                      <a:pt x="180" y="1"/>
                      <a:pt x="0" y="153"/>
                      <a:pt x="68" y="371"/>
                    </a:cubicBezTo>
                    <a:cubicBezTo>
                      <a:pt x="118" y="500"/>
                      <a:pt x="223" y="555"/>
                      <a:pt x="328" y="555"/>
                    </a:cubicBezTo>
                    <a:cubicBezTo>
                      <a:pt x="499" y="555"/>
                      <a:pt x="672" y="408"/>
                      <a:pt x="612" y="190"/>
                    </a:cubicBezTo>
                    <a:cubicBezTo>
                      <a:pt x="566" y="57"/>
                      <a:pt x="462" y="1"/>
                      <a:pt x="355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"/>
              <p:cNvSpPr/>
              <p:nvPr/>
            </p:nvSpPr>
            <p:spPr>
              <a:xfrm>
                <a:off x="961859" y="1175025"/>
                <a:ext cx="36402" cy="29641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70" extrusionOk="0">
                    <a:moveTo>
                      <a:pt x="366" y="1"/>
                    </a:moveTo>
                    <a:cubicBezTo>
                      <a:pt x="187" y="1"/>
                      <a:pt x="0" y="156"/>
                      <a:pt x="68" y="380"/>
                    </a:cubicBezTo>
                    <a:cubicBezTo>
                      <a:pt x="114" y="513"/>
                      <a:pt x="222" y="569"/>
                      <a:pt x="332" y="569"/>
                    </a:cubicBezTo>
                    <a:cubicBezTo>
                      <a:pt x="513" y="569"/>
                      <a:pt x="699" y="417"/>
                      <a:pt x="624" y="199"/>
                    </a:cubicBezTo>
                    <a:cubicBezTo>
                      <a:pt x="583" y="60"/>
                      <a:pt x="476" y="1"/>
                      <a:pt x="366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"/>
              <p:cNvSpPr/>
              <p:nvPr/>
            </p:nvSpPr>
            <p:spPr>
              <a:xfrm>
                <a:off x="892957" y="1145228"/>
                <a:ext cx="22205" cy="18617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58" extrusionOk="0">
                    <a:moveTo>
                      <a:pt x="223" y="0"/>
                    </a:moveTo>
                    <a:cubicBezTo>
                      <a:pt x="112" y="0"/>
                      <a:pt x="0" y="96"/>
                      <a:pt x="38" y="239"/>
                    </a:cubicBezTo>
                    <a:cubicBezTo>
                      <a:pt x="70" y="322"/>
                      <a:pt x="137" y="357"/>
                      <a:pt x="204" y="357"/>
                    </a:cubicBezTo>
                    <a:cubicBezTo>
                      <a:pt x="314" y="357"/>
                      <a:pt x="426" y="261"/>
                      <a:pt x="389" y="118"/>
                    </a:cubicBezTo>
                    <a:cubicBezTo>
                      <a:pt x="357" y="36"/>
                      <a:pt x="290" y="0"/>
                      <a:pt x="223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"/>
              <p:cNvSpPr/>
              <p:nvPr/>
            </p:nvSpPr>
            <p:spPr>
              <a:xfrm>
                <a:off x="856348" y="1189222"/>
                <a:ext cx="29953" cy="2470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75" extrusionOk="0">
                    <a:moveTo>
                      <a:pt x="297" y="1"/>
                    </a:moveTo>
                    <a:cubicBezTo>
                      <a:pt x="149" y="1"/>
                      <a:pt x="0" y="127"/>
                      <a:pt x="52" y="313"/>
                    </a:cubicBezTo>
                    <a:cubicBezTo>
                      <a:pt x="95" y="425"/>
                      <a:pt x="188" y="474"/>
                      <a:pt x="281" y="474"/>
                    </a:cubicBezTo>
                    <a:cubicBezTo>
                      <a:pt x="428" y="474"/>
                      <a:pt x="576" y="353"/>
                      <a:pt x="524" y="167"/>
                    </a:cubicBezTo>
                    <a:cubicBezTo>
                      <a:pt x="482" y="51"/>
                      <a:pt x="390" y="1"/>
                      <a:pt x="29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"/>
              <p:cNvSpPr/>
              <p:nvPr/>
            </p:nvSpPr>
            <p:spPr>
              <a:xfrm>
                <a:off x="855568" y="1106071"/>
                <a:ext cx="34686" cy="2896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57" extrusionOk="0">
                    <a:moveTo>
                      <a:pt x="341" y="1"/>
                    </a:moveTo>
                    <a:cubicBezTo>
                      <a:pt x="171" y="1"/>
                      <a:pt x="1" y="148"/>
                      <a:pt x="67" y="363"/>
                    </a:cubicBezTo>
                    <a:cubicBezTo>
                      <a:pt x="114" y="499"/>
                      <a:pt x="220" y="556"/>
                      <a:pt x="326" y="556"/>
                    </a:cubicBezTo>
                    <a:cubicBezTo>
                      <a:pt x="496" y="556"/>
                      <a:pt x="667" y="409"/>
                      <a:pt x="600" y="194"/>
                    </a:cubicBezTo>
                    <a:cubicBezTo>
                      <a:pt x="553" y="59"/>
                      <a:pt x="447" y="1"/>
                      <a:pt x="34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"/>
              <p:cNvSpPr/>
              <p:nvPr/>
            </p:nvSpPr>
            <p:spPr>
              <a:xfrm>
                <a:off x="912978" y="1017512"/>
                <a:ext cx="29953" cy="2496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80" extrusionOk="0">
                    <a:moveTo>
                      <a:pt x="296" y="0"/>
                    </a:moveTo>
                    <a:cubicBezTo>
                      <a:pt x="149" y="0"/>
                      <a:pt x="0" y="127"/>
                      <a:pt x="52" y="312"/>
                    </a:cubicBezTo>
                    <a:cubicBezTo>
                      <a:pt x="94" y="429"/>
                      <a:pt x="187" y="479"/>
                      <a:pt x="280" y="479"/>
                    </a:cubicBezTo>
                    <a:cubicBezTo>
                      <a:pt x="427" y="479"/>
                      <a:pt x="576" y="353"/>
                      <a:pt x="524" y="167"/>
                    </a:cubicBezTo>
                    <a:cubicBezTo>
                      <a:pt x="482" y="50"/>
                      <a:pt x="389" y="0"/>
                      <a:pt x="29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"/>
              <p:cNvSpPr/>
              <p:nvPr/>
            </p:nvSpPr>
            <p:spPr>
              <a:xfrm>
                <a:off x="900393" y="959166"/>
                <a:ext cx="33750" cy="28237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43" extrusionOk="0">
                    <a:moveTo>
                      <a:pt x="334" y="0"/>
                    </a:moveTo>
                    <a:cubicBezTo>
                      <a:pt x="166" y="0"/>
                      <a:pt x="0" y="143"/>
                      <a:pt x="52" y="358"/>
                    </a:cubicBezTo>
                    <a:cubicBezTo>
                      <a:pt x="103" y="487"/>
                      <a:pt x="207" y="542"/>
                      <a:pt x="311" y="542"/>
                    </a:cubicBezTo>
                    <a:cubicBezTo>
                      <a:pt x="479" y="542"/>
                      <a:pt x="649" y="398"/>
                      <a:pt x="597" y="188"/>
                    </a:cubicBezTo>
                    <a:cubicBezTo>
                      <a:pt x="545" y="57"/>
                      <a:pt x="439" y="0"/>
                      <a:pt x="334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"/>
              <p:cNvSpPr/>
              <p:nvPr/>
            </p:nvSpPr>
            <p:spPr>
              <a:xfrm>
                <a:off x="569447" y="2229207"/>
                <a:ext cx="122131" cy="121324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03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859" y="871"/>
                      <a:pt x="859" y="896"/>
                      <a:pt x="0" y="1198"/>
                    </a:cubicBezTo>
                    <a:cubicBezTo>
                      <a:pt x="307" y="1104"/>
                      <a:pt x="510" y="1045"/>
                      <a:pt x="658" y="1045"/>
                    </a:cubicBezTo>
                    <a:cubicBezTo>
                      <a:pt x="930" y="1045"/>
                      <a:pt x="1014" y="1246"/>
                      <a:pt x="1210" y="1803"/>
                    </a:cubicBezTo>
                    <a:cubicBezTo>
                      <a:pt x="944" y="932"/>
                      <a:pt x="956" y="908"/>
                      <a:pt x="1815" y="605"/>
                    </a:cubicBezTo>
                    <a:lnTo>
                      <a:pt x="1815" y="605"/>
                    </a:lnTo>
                    <a:cubicBezTo>
                      <a:pt x="1508" y="699"/>
                      <a:pt x="1305" y="758"/>
                      <a:pt x="1158" y="758"/>
                    </a:cubicBezTo>
                    <a:cubicBezTo>
                      <a:pt x="885" y="758"/>
                      <a:pt x="801" y="557"/>
                      <a:pt x="605" y="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"/>
              <p:cNvSpPr/>
              <p:nvPr/>
            </p:nvSpPr>
            <p:spPr>
              <a:xfrm>
                <a:off x="175904" y="1442002"/>
                <a:ext cx="93761" cy="9438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15" extrusionOk="0">
                    <a:moveTo>
                      <a:pt x="593" y="0"/>
                    </a:moveTo>
                    <a:lnTo>
                      <a:pt x="593" y="0"/>
                    </a:lnTo>
                    <a:cubicBezTo>
                      <a:pt x="859" y="871"/>
                      <a:pt x="847" y="895"/>
                      <a:pt x="0" y="1210"/>
                    </a:cubicBezTo>
                    <a:cubicBezTo>
                      <a:pt x="307" y="1116"/>
                      <a:pt x="508" y="1057"/>
                      <a:pt x="654" y="1057"/>
                    </a:cubicBezTo>
                    <a:cubicBezTo>
                      <a:pt x="923" y="1057"/>
                      <a:pt x="1002" y="1258"/>
                      <a:pt x="1198" y="1815"/>
                    </a:cubicBezTo>
                    <a:cubicBezTo>
                      <a:pt x="944" y="931"/>
                      <a:pt x="956" y="907"/>
                      <a:pt x="1803" y="605"/>
                    </a:cubicBezTo>
                    <a:lnTo>
                      <a:pt x="1803" y="605"/>
                    </a:lnTo>
                    <a:cubicBezTo>
                      <a:pt x="1496" y="698"/>
                      <a:pt x="1293" y="758"/>
                      <a:pt x="1145" y="758"/>
                    </a:cubicBezTo>
                    <a:cubicBezTo>
                      <a:pt x="873" y="758"/>
                      <a:pt x="789" y="557"/>
                      <a:pt x="593" y="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"/>
              <p:cNvSpPr/>
              <p:nvPr/>
            </p:nvSpPr>
            <p:spPr>
              <a:xfrm>
                <a:off x="303568" y="765096"/>
                <a:ext cx="93813" cy="94437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816" extrusionOk="0">
                    <a:moveTo>
                      <a:pt x="594" y="1"/>
                    </a:moveTo>
                    <a:cubicBezTo>
                      <a:pt x="860" y="872"/>
                      <a:pt x="836" y="896"/>
                      <a:pt x="1" y="1211"/>
                    </a:cubicBezTo>
                    <a:cubicBezTo>
                      <a:pt x="307" y="1117"/>
                      <a:pt x="509" y="1058"/>
                      <a:pt x="655" y="1058"/>
                    </a:cubicBezTo>
                    <a:cubicBezTo>
                      <a:pt x="923" y="1058"/>
                      <a:pt x="1002" y="1259"/>
                      <a:pt x="1199" y="1815"/>
                    </a:cubicBezTo>
                    <a:cubicBezTo>
                      <a:pt x="932" y="932"/>
                      <a:pt x="944" y="908"/>
                      <a:pt x="1803" y="606"/>
                    </a:cubicBezTo>
                    <a:lnTo>
                      <a:pt x="1803" y="606"/>
                    </a:lnTo>
                    <a:cubicBezTo>
                      <a:pt x="1497" y="699"/>
                      <a:pt x="1294" y="759"/>
                      <a:pt x="1146" y="759"/>
                    </a:cubicBezTo>
                    <a:cubicBezTo>
                      <a:pt x="874" y="759"/>
                      <a:pt x="790" y="558"/>
                      <a:pt x="594" y="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"/>
              <p:cNvSpPr/>
              <p:nvPr/>
            </p:nvSpPr>
            <p:spPr>
              <a:xfrm>
                <a:off x="1471113" y="673885"/>
                <a:ext cx="94437" cy="94437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816" extrusionOk="0">
                    <a:moveTo>
                      <a:pt x="617" y="1"/>
                    </a:moveTo>
                    <a:lnTo>
                      <a:pt x="617" y="1"/>
                    </a:lnTo>
                    <a:cubicBezTo>
                      <a:pt x="872" y="872"/>
                      <a:pt x="859" y="896"/>
                      <a:pt x="1" y="1211"/>
                    </a:cubicBezTo>
                    <a:cubicBezTo>
                      <a:pt x="311" y="1117"/>
                      <a:pt x="516" y="1058"/>
                      <a:pt x="663" y="1058"/>
                    </a:cubicBezTo>
                    <a:cubicBezTo>
                      <a:pt x="935" y="1058"/>
                      <a:pt x="1014" y="1259"/>
                      <a:pt x="1210" y="1815"/>
                    </a:cubicBezTo>
                    <a:cubicBezTo>
                      <a:pt x="944" y="932"/>
                      <a:pt x="956" y="908"/>
                      <a:pt x="1815" y="606"/>
                    </a:cubicBezTo>
                    <a:lnTo>
                      <a:pt x="1815" y="606"/>
                    </a:lnTo>
                    <a:cubicBezTo>
                      <a:pt x="1509" y="699"/>
                      <a:pt x="1307" y="759"/>
                      <a:pt x="1161" y="759"/>
                    </a:cubicBezTo>
                    <a:cubicBezTo>
                      <a:pt x="893" y="759"/>
                      <a:pt x="814" y="558"/>
                      <a:pt x="617" y="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"/>
              <p:cNvSpPr/>
              <p:nvPr/>
            </p:nvSpPr>
            <p:spPr>
              <a:xfrm>
                <a:off x="1221400" y="1182826"/>
                <a:ext cx="94385" cy="93761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03" extrusionOk="0">
                    <a:moveTo>
                      <a:pt x="605" y="0"/>
                    </a:moveTo>
                    <a:cubicBezTo>
                      <a:pt x="859" y="871"/>
                      <a:pt x="847" y="895"/>
                      <a:pt x="0" y="1198"/>
                    </a:cubicBezTo>
                    <a:cubicBezTo>
                      <a:pt x="307" y="1104"/>
                      <a:pt x="510" y="1045"/>
                      <a:pt x="657" y="1045"/>
                    </a:cubicBezTo>
                    <a:cubicBezTo>
                      <a:pt x="930" y="1045"/>
                      <a:pt x="1014" y="1246"/>
                      <a:pt x="1210" y="1803"/>
                    </a:cubicBezTo>
                    <a:cubicBezTo>
                      <a:pt x="944" y="932"/>
                      <a:pt x="956" y="907"/>
                      <a:pt x="1815" y="605"/>
                    </a:cubicBezTo>
                    <a:lnTo>
                      <a:pt x="1815" y="605"/>
                    </a:lnTo>
                    <a:cubicBezTo>
                      <a:pt x="1507" y="693"/>
                      <a:pt x="1304" y="750"/>
                      <a:pt x="1157" y="750"/>
                    </a:cubicBezTo>
                    <a:cubicBezTo>
                      <a:pt x="881" y="750"/>
                      <a:pt x="802" y="552"/>
                      <a:pt x="605" y="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"/>
              <p:cNvSpPr/>
              <p:nvPr/>
            </p:nvSpPr>
            <p:spPr>
              <a:xfrm>
                <a:off x="1437156" y="985895"/>
                <a:ext cx="93761" cy="9443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16" extrusionOk="0">
                    <a:moveTo>
                      <a:pt x="593" y="1"/>
                    </a:moveTo>
                    <a:cubicBezTo>
                      <a:pt x="847" y="872"/>
                      <a:pt x="835" y="896"/>
                      <a:pt x="0" y="1211"/>
                    </a:cubicBezTo>
                    <a:cubicBezTo>
                      <a:pt x="307" y="1117"/>
                      <a:pt x="508" y="1058"/>
                      <a:pt x="654" y="1058"/>
                    </a:cubicBezTo>
                    <a:cubicBezTo>
                      <a:pt x="923" y="1058"/>
                      <a:pt x="1002" y="1259"/>
                      <a:pt x="1198" y="1815"/>
                    </a:cubicBezTo>
                    <a:cubicBezTo>
                      <a:pt x="932" y="932"/>
                      <a:pt x="944" y="908"/>
                      <a:pt x="1803" y="606"/>
                    </a:cubicBezTo>
                    <a:lnTo>
                      <a:pt x="1803" y="606"/>
                    </a:lnTo>
                    <a:cubicBezTo>
                      <a:pt x="1492" y="699"/>
                      <a:pt x="1288" y="759"/>
                      <a:pt x="1140" y="759"/>
                    </a:cubicBezTo>
                    <a:cubicBezTo>
                      <a:pt x="868" y="759"/>
                      <a:pt x="789" y="558"/>
                      <a:pt x="593" y="1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"/>
              <p:cNvSpPr/>
              <p:nvPr/>
            </p:nvSpPr>
            <p:spPr>
              <a:xfrm>
                <a:off x="918802" y="1085946"/>
                <a:ext cx="58555" cy="5793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14" extrusionOk="0">
                    <a:moveTo>
                      <a:pt x="376" y="0"/>
                    </a:moveTo>
                    <a:cubicBezTo>
                      <a:pt x="545" y="533"/>
                      <a:pt x="533" y="557"/>
                      <a:pt x="1" y="738"/>
                    </a:cubicBezTo>
                    <a:cubicBezTo>
                      <a:pt x="188" y="684"/>
                      <a:pt x="313" y="650"/>
                      <a:pt x="403" y="650"/>
                    </a:cubicBezTo>
                    <a:cubicBezTo>
                      <a:pt x="575" y="650"/>
                      <a:pt x="624" y="773"/>
                      <a:pt x="751" y="1113"/>
                    </a:cubicBezTo>
                    <a:cubicBezTo>
                      <a:pt x="581" y="581"/>
                      <a:pt x="593" y="569"/>
                      <a:pt x="1126" y="375"/>
                    </a:cubicBezTo>
                    <a:lnTo>
                      <a:pt x="1126" y="375"/>
                    </a:lnTo>
                    <a:cubicBezTo>
                      <a:pt x="934" y="431"/>
                      <a:pt x="808" y="467"/>
                      <a:pt x="717" y="467"/>
                    </a:cubicBezTo>
                    <a:cubicBezTo>
                      <a:pt x="550" y="467"/>
                      <a:pt x="501" y="345"/>
                      <a:pt x="37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"/>
              <p:cNvSpPr/>
              <p:nvPr/>
            </p:nvSpPr>
            <p:spPr>
              <a:xfrm>
                <a:off x="1522699" y="845023"/>
                <a:ext cx="35882" cy="3588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230" y="0"/>
                    </a:moveTo>
                    <a:cubicBezTo>
                      <a:pt x="327" y="327"/>
                      <a:pt x="327" y="339"/>
                      <a:pt x="0" y="448"/>
                    </a:cubicBezTo>
                    <a:cubicBezTo>
                      <a:pt x="111" y="415"/>
                      <a:pt x="185" y="395"/>
                      <a:pt x="239" y="395"/>
                    </a:cubicBezTo>
                    <a:cubicBezTo>
                      <a:pt x="346" y="395"/>
                      <a:pt x="376" y="473"/>
                      <a:pt x="448" y="690"/>
                    </a:cubicBezTo>
                    <a:cubicBezTo>
                      <a:pt x="351" y="363"/>
                      <a:pt x="363" y="351"/>
                      <a:pt x="690" y="230"/>
                    </a:cubicBezTo>
                    <a:lnTo>
                      <a:pt x="690" y="230"/>
                    </a:lnTo>
                    <a:cubicBezTo>
                      <a:pt x="575" y="264"/>
                      <a:pt x="499" y="286"/>
                      <a:pt x="443" y="286"/>
                    </a:cubicBezTo>
                    <a:cubicBezTo>
                      <a:pt x="341" y="286"/>
                      <a:pt x="309" y="212"/>
                      <a:pt x="230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"/>
              <p:cNvSpPr/>
              <p:nvPr/>
            </p:nvSpPr>
            <p:spPr>
              <a:xfrm>
                <a:off x="1401899" y="1230615"/>
                <a:ext cx="35934" cy="3525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78" extrusionOk="0">
                    <a:moveTo>
                      <a:pt x="231" y="1"/>
                    </a:moveTo>
                    <a:lnTo>
                      <a:pt x="231" y="1"/>
                    </a:lnTo>
                    <a:cubicBezTo>
                      <a:pt x="328" y="327"/>
                      <a:pt x="328" y="339"/>
                      <a:pt x="1" y="448"/>
                    </a:cubicBezTo>
                    <a:cubicBezTo>
                      <a:pt x="116" y="414"/>
                      <a:pt x="192" y="392"/>
                      <a:pt x="247" y="392"/>
                    </a:cubicBezTo>
                    <a:cubicBezTo>
                      <a:pt x="348" y="392"/>
                      <a:pt x="378" y="466"/>
                      <a:pt x="448" y="678"/>
                    </a:cubicBezTo>
                    <a:cubicBezTo>
                      <a:pt x="352" y="351"/>
                      <a:pt x="352" y="351"/>
                      <a:pt x="690" y="230"/>
                    </a:cubicBezTo>
                    <a:lnTo>
                      <a:pt x="690" y="230"/>
                    </a:lnTo>
                    <a:cubicBezTo>
                      <a:pt x="575" y="264"/>
                      <a:pt x="499" y="287"/>
                      <a:pt x="444" y="287"/>
                    </a:cubicBezTo>
                    <a:cubicBezTo>
                      <a:pt x="342" y="287"/>
                      <a:pt x="309" y="212"/>
                      <a:pt x="23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"/>
              <p:cNvSpPr/>
              <p:nvPr/>
            </p:nvSpPr>
            <p:spPr>
              <a:xfrm>
                <a:off x="1062847" y="966499"/>
                <a:ext cx="10192" cy="10609"/>
              </a:xfrm>
              <a:custGeom>
                <a:avLst/>
                <a:gdLst/>
                <a:ahLst/>
                <a:cxnLst/>
                <a:rect l="l" t="t" r="r" b="b"/>
                <a:pathLst>
                  <a:path w="196" h="204" extrusionOk="0">
                    <a:moveTo>
                      <a:pt x="118" y="0"/>
                    </a:moveTo>
                    <a:cubicBezTo>
                      <a:pt x="109" y="0"/>
                      <a:pt x="98" y="4"/>
                      <a:pt x="85" y="11"/>
                    </a:cubicBezTo>
                    <a:lnTo>
                      <a:pt x="61" y="23"/>
                    </a:lnTo>
                    <a:cubicBezTo>
                      <a:pt x="1" y="59"/>
                      <a:pt x="1" y="144"/>
                      <a:pt x="61" y="180"/>
                    </a:cubicBezTo>
                    <a:lnTo>
                      <a:pt x="85" y="192"/>
                    </a:lnTo>
                    <a:cubicBezTo>
                      <a:pt x="98" y="200"/>
                      <a:pt x="109" y="203"/>
                      <a:pt x="118" y="203"/>
                    </a:cubicBezTo>
                    <a:cubicBezTo>
                      <a:pt x="195" y="203"/>
                      <a:pt x="195" y="0"/>
                      <a:pt x="118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"/>
              <p:cNvSpPr/>
              <p:nvPr/>
            </p:nvSpPr>
            <p:spPr>
              <a:xfrm>
                <a:off x="1008141" y="969567"/>
                <a:ext cx="11389" cy="9464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82" extrusionOk="0">
                    <a:moveTo>
                      <a:pt x="109" y="0"/>
                    </a:moveTo>
                    <a:cubicBezTo>
                      <a:pt x="0" y="12"/>
                      <a:pt x="0" y="170"/>
                      <a:pt x="109" y="182"/>
                    </a:cubicBezTo>
                    <a:cubicBezTo>
                      <a:pt x="218" y="170"/>
                      <a:pt x="218" y="12"/>
                      <a:pt x="109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"/>
              <p:cNvSpPr/>
              <p:nvPr/>
            </p:nvSpPr>
            <p:spPr>
              <a:xfrm>
                <a:off x="1038874" y="1028381"/>
                <a:ext cx="17109" cy="12689"/>
              </a:xfrm>
              <a:custGeom>
                <a:avLst/>
                <a:gdLst/>
                <a:ahLst/>
                <a:cxnLst/>
                <a:rect l="l" t="t" r="r" b="b"/>
                <a:pathLst>
                  <a:path w="329" h="244" extrusionOk="0">
                    <a:moveTo>
                      <a:pt x="168" y="0"/>
                    </a:moveTo>
                    <a:cubicBezTo>
                      <a:pt x="144" y="0"/>
                      <a:pt x="120" y="9"/>
                      <a:pt x="99" y="31"/>
                    </a:cubicBezTo>
                    <a:lnTo>
                      <a:pt x="75" y="55"/>
                    </a:lnTo>
                    <a:cubicBezTo>
                      <a:pt x="0" y="139"/>
                      <a:pt x="69" y="244"/>
                      <a:pt x="154" y="244"/>
                    </a:cubicBezTo>
                    <a:cubicBezTo>
                      <a:pt x="180" y="244"/>
                      <a:pt x="207" y="234"/>
                      <a:pt x="232" y="212"/>
                    </a:cubicBezTo>
                    <a:lnTo>
                      <a:pt x="220" y="212"/>
                    </a:lnTo>
                    <a:lnTo>
                      <a:pt x="244" y="188"/>
                    </a:lnTo>
                    <a:cubicBezTo>
                      <a:pt x="329" y="112"/>
                      <a:pt x="252" y="0"/>
                      <a:pt x="168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"/>
              <p:cNvSpPr/>
              <p:nvPr/>
            </p:nvSpPr>
            <p:spPr>
              <a:xfrm>
                <a:off x="1073559" y="1045697"/>
                <a:ext cx="12637" cy="10713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06" extrusionOk="0">
                    <a:moveTo>
                      <a:pt x="121" y="0"/>
                    </a:moveTo>
                    <a:cubicBezTo>
                      <a:pt x="0" y="12"/>
                      <a:pt x="0" y="182"/>
                      <a:pt x="121" y="206"/>
                    </a:cubicBezTo>
                    <a:cubicBezTo>
                      <a:pt x="242" y="182"/>
                      <a:pt x="242" y="12"/>
                      <a:pt x="121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"/>
              <p:cNvSpPr/>
              <p:nvPr/>
            </p:nvSpPr>
            <p:spPr>
              <a:xfrm>
                <a:off x="1033310" y="1104979"/>
                <a:ext cx="15029" cy="1154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22" extrusionOk="0">
                    <a:moveTo>
                      <a:pt x="98" y="1"/>
                    </a:moveTo>
                    <a:cubicBezTo>
                      <a:pt x="61" y="1"/>
                      <a:pt x="27" y="20"/>
                      <a:pt x="12" y="70"/>
                    </a:cubicBezTo>
                    <a:cubicBezTo>
                      <a:pt x="0" y="94"/>
                      <a:pt x="12" y="118"/>
                      <a:pt x="24" y="130"/>
                    </a:cubicBezTo>
                    <a:cubicBezTo>
                      <a:pt x="24" y="130"/>
                      <a:pt x="73" y="154"/>
                      <a:pt x="73" y="154"/>
                    </a:cubicBezTo>
                    <a:cubicBezTo>
                      <a:pt x="86" y="202"/>
                      <a:pt x="121" y="222"/>
                      <a:pt x="157" y="222"/>
                    </a:cubicBezTo>
                    <a:cubicBezTo>
                      <a:pt x="221" y="222"/>
                      <a:pt x="289" y="159"/>
                      <a:pt x="242" y="82"/>
                    </a:cubicBezTo>
                    <a:cubicBezTo>
                      <a:pt x="214" y="39"/>
                      <a:pt x="152" y="1"/>
                      <a:pt x="98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"/>
              <p:cNvSpPr/>
              <p:nvPr/>
            </p:nvSpPr>
            <p:spPr>
              <a:xfrm>
                <a:off x="1175483" y="967071"/>
                <a:ext cx="16381" cy="14509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79" extrusionOk="0">
                    <a:moveTo>
                      <a:pt x="185" y="0"/>
                    </a:moveTo>
                    <a:cubicBezTo>
                      <a:pt x="150" y="0"/>
                      <a:pt x="114" y="15"/>
                      <a:pt x="85" y="48"/>
                    </a:cubicBezTo>
                    <a:cubicBezTo>
                      <a:pt x="0" y="133"/>
                      <a:pt x="61" y="278"/>
                      <a:pt x="182" y="278"/>
                    </a:cubicBezTo>
                    <a:lnTo>
                      <a:pt x="230" y="278"/>
                    </a:lnTo>
                    <a:cubicBezTo>
                      <a:pt x="278" y="278"/>
                      <a:pt x="315" y="230"/>
                      <a:pt x="315" y="181"/>
                    </a:cubicBezTo>
                    <a:lnTo>
                      <a:pt x="315" y="133"/>
                    </a:lnTo>
                    <a:cubicBezTo>
                      <a:pt x="315" y="54"/>
                      <a:pt x="252" y="0"/>
                      <a:pt x="185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"/>
              <p:cNvSpPr/>
              <p:nvPr/>
            </p:nvSpPr>
            <p:spPr>
              <a:xfrm>
                <a:off x="1175899" y="1026977"/>
                <a:ext cx="24805" cy="17889"/>
              </a:xfrm>
              <a:custGeom>
                <a:avLst/>
                <a:gdLst/>
                <a:ahLst/>
                <a:cxnLst/>
                <a:rect l="l" t="t" r="r" b="b"/>
                <a:pathLst>
                  <a:path w="477" h="344" extrusionOk="0">
                    <a:moveTo>
                      <a:pt x="274" y="0"/>
                    </a:moveTo>
                    <a:cubicBezTo>
                      <a:pt x="245" y="0"/>
                      <a:pt x="214" y="10"/>
                      <a:pt x="186" y="33"/>
                    </a:cubicBezTo>
                    <a:lnTo>
                      <a:pt x="161" y="46"/>
                    </a:lnTo>
                    <a:cubicBezTo>
                      <a:pt x="1" y="162"/>
                      <a:pt x="110" y="343"/>
                      <a:pt x="242" y="343"/>
                    </a:cubicBezTo>
                    <a:cubicBezTo>
                      <a:pt x="288" y="343"/>
                      <a:pt x="338" y="320"/>
                      <a:pt x="379" y="263"/>
                    </a:cubicBezTo>
                    <a:lnTo>
                      <a:pt x="391" y="239"/>
                    </a:lnTo>
                    <a:cubicBezTo>
                      <a:pt x="477" y="135"/>
                      <a:pt x="383" y="0"/>
                      <a:pt x="274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"/>
              <p:cNvSpPr/>
              <p:nvPr/>
            </p:nvSpPr>
            <p:spPr>
              <a:xfrm>
                <a:off x="1178291" y="1066446"/>
                <a:ext cx="12325" cy="1310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52" extrusionOk="0">
                    <a:moveTo>
                      <a:pt x="117" y="0"/>
                    </a:moveTo>
                    <a:cubicBezTo>
                      <a:pt x="58" y="0"/>
                      <a:pt x="1" y="37"/>
                      <a:pt x="7" y="109"/>
                    </a:cubicBezTo>
                    <a:lnTo>
                      <a:pt x="7" y="133"/>
                    </a:lnTo>
                    <a:cubicBezTo>
                      <a:pt x="7" y="212"/>
                      <a:pt x="64" y="251"/>
                      <a:pt x="121" y="251"/>
                    </a:cubicBezTo>
                    <a:cubicBezTo>
                      <a:pt x="179" y="251"/>
                      <a:pt x="236" y="212"/>
                      <a:pt x="236" y="133"/>
                    </a:cubicBezTo>
                    <a:lnTo>
                      <a:pt x="236" y="109"/>
                    </a:lnTo>
                    <a:cubicBezTo>
                      <a:pt x="236" y="37"/>
                      <a:pt x="176" y="0"/>
                      <a:pt x="117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"/>
              <p:cNvSpPr/>
              <p:nvPr/>
            </p:nvSpPr>
            <p:spPr>
              <a:xfrm>
                <a:off x="1140226" y="1091927"/>
                <a:ext cx="32138" cy="33074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36" extrusionOk="0">
                    <a:moveTo>
                      <a:pt x="309" y="0"/>
                    </a:moveTo>
                    <a:cubicBezTo>
                      <a:pt x="155" y="0"/>
                      <a:pt x="1" y="103"/>
                      <a:pt x="1" y="309"/>
                    </a:cubicBezTo>
                    <a:lnTo>
                      <a:pt x="1" y="333"/>
                    </a:lnTo>
                    <a:cubicBezTo>
                      <a:pt x="1" y="502"/>
                      <a:pt x="134" y="635"/>
                      <a:pt x="303" y="635"/>
                    </a:cubicBezTo>
                    <a:cubicBezTo>
                      <a:pt x="472" y="635"/>
                      <a:pt x="593" y="502"/>
                      <a:pt x="605" y="333"/>
                    </a:cubicBezTo>
                    <a:lnTo>
                      <a:pt x="618" y="333"/>
                    </a:lnTo>
                    <a:lnTo>
                      <a:pt x="618" y="309"/>
                    </a:lnTo>
                    <a:cubicBezTo>
                      <a:pt x="618" y="103"/>
                      <a:pt x="463" y="0"/>
                      <a:pt x="309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"/>
              <p:cNvSpPr/>
              <p:nvPr/>
            </p:nvSpPr>
            <p:spPr>
              <a:xfrm>
                <a:off x="1001225" y="1054485"/>
                <a:ext cx="24597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52" extrusionOk="0">
                    <a:moveTo>
                      <a:pt x="242" y="0"/>
                    </a:moveTo>
                    <a:cubicBezTo>
                      <a:pt x="0" y="0"/>
                      <a:pt x="0" y="351"/>
                      <a:pt x="242" y="351"/>
                    </a:cubicBezTo>
                    <a:cubicBezTo>
                      <a:pt x="472" y="351"/>
                      <a:pt x="472" y="0"/>
                      <a:pt x="24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"/>
              <p:cNvSpPr/>
              <p:nvPr/>
            </p:nvSpPr>
            <p:spPr>
              <a:xfrm>
                <a:off x="1118229" y="1043773"/>
                <a:ext cx="25221" cy="18929"/>
              </a:xfrm>
              <a:custGeom>
                <a:avLst/>
                <a:gdLst/>
                <a:ahLst/>
                <a:cxnLst/>
                <a:rect l="l" t="t" r="r" b="b"/>
                <a:pathLst>
                  <a:path w="485" h="364" extrusionOk="0">
                    <a:moveTo>
                      <a:pt x="242" y="1"/>
                    </a:moveTo>
                    <a:cubicBezTo>
                      <a:pt x="0" y="1"/>
                      <a:pt x="0" y="364"/>
                      <a:pt x="242" y="364"/>
                    </a:cubicBezTo>
                    <a:cubicBezTo>
                      <a:pt x="484" y="364"/>
                      <a:pt x="484" y="1"/>
                      <a:pt x="242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"/>
              <p:cNvSpPr/>
              <p:nvPr/>
            </p:nvSpPr>
            <p:spPr>
              <a:xfrm>
                <a:off x="1063471" y="1115379"/>
                <a:ext cx="32762" cy="2849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548" extrusionOk="0">
                    <a:moveTo>
                      <a:pt x="268" y="1"/>
                    </a:moveTo>
                    <a:cubicBezTo>
                      <a:pt x="131" y="1"/>
                      <a:pt x="1" y="111"/>
                      <a:pt x="1" y="281"/>
                    </a:cubicBezTo>
                    <a:cubicBezTo>
                      <a:pt x="1" y="426"/>
                      <a:pt x="122" y="547"/>
                      <a:pt x="267" y="547"/>
                    </a:cubicBezTo>
                    <a:cubicBezTo>
                      <a:pt x="509" y="547"/>
                      <a:pt x="630" y="257"/>
                      <a:pt x="461" y="87"/>
                    </a:cubicBezTo>
                    <a:cubicBezTo>
                      <a:pt x="405" y="27"/>
                      <a:pt x="335" y="1"/>
                      <a:pt x="268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"/>
              <p:cNvSpPr/>
              <p:nvPr/>
            </p:nvSpPr>
            <p:spPr>
              <a:xfrm>
                <a:off x="1115681" y="1183190"/>
                <a:ext cx="28393" cy="2537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8" extrusionOk="0">
                    <a:moveTo>
                      <a:pt x="249" y="0"/>
                    </a:moveTo>
                    <a:cubicBezTo>
                      <a:pt x="121" y="0"/>
                      <a:pt x="1" y="99"/>
                      <a:pt x="1" y="247"/>
                    </a:cubicBezTo>
                    <a:cubicBezTo>
                      <a:pt x="1" y="384"/>
                      <a:pt x="119" y="487"/>
                      <a:pt x="244" y="487"/>
                    </a:cubicBezTo>
                    <a:cubicBezTo>
                      <a:pt x="284" y="487"/>
                      <a:pt x="325" y="476"/>
                      <a:pt x="364" y="453"/>
                    </a:cubicBezTo>
                    <a:lnTo>
                      <a:pt x="412" y="417"/>
                    </a:lnTo>
                    <a:cubicBezTo>
                      <a:pt x="545" y="344"/>
                      <a:pt x="545" y="150"/>
                      <a:pt x="412" y="66"/>
                    </a:cubicBezTo>
                    <a:lnTo>
                      <a:pt x="364" y="29"/>
                    </a:lnTo>
                    <a:cubicBezTo>
                      <a:pt x="327" y="10"/>
                      <a:pt x="287" y="0"/>
                      <a:pt x="249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"/>
              <p:cNvSpPr/>
              <p:nvPr/>
            </p:nvSpPr>
            <p:spPr>
              <a:xfrm>
                <a:off x="1215108" y="1131864"/>
                <a:ext cx="25221" cy="2080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400" extrusionOk="0">
                    <a:moveTo>
                      <a:pt x="242" y="0"/>
                    </a:moveTo>
                    <a:cubicBezTo>
                      <a:pt x="0" y="25"/>
                      <a:pt x="0" y="387"/>
                      <a:pt x="242" y="400"/>
                    </a:cubicBezTo>
                    <a:cubicBezTo>
                      <a:pt x="484" y="387"/>
                      <a:pt x="484" y="25"/>
                      <a:pt x="242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"/>
              <p:cNvSpPr/>
              <p:nvPr/>
            </p:nvSpPr>
            <p:spPr>
              <a:xfrm>
                <a:off x="1255982" y="1034985"/>
                <a:ext cx="35258" cy="26469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09" extrusionOk="0">
                    <a:moveTo>
                      <a:pt x="339" y="0"/>
                    </a:moveTo>
                    <a:cubicBezTo>
                      <a:pt x="0" y="0"/>
                      <a:pt x="0" y="508"/>
                      <a:pt x="339" y="508"/>
                    </a:cubicBezTo>
                    <a:cubicBezTo>
                      <a:pt x="678" y="508"/>
                      <a:pt x="678" y="0"/>
                      <a:pt x="339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"/>
              <p:cNvSpPr/>
              <p:nvPr/>
            </p:nvSpPr>
            <p:spPr>
              <a:xfrm>
                <a:off x="1255982" y="959478"/>
                <a:ext cx="19553" cy="14561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80" extrusionOk="0">
                    <a:moveTo>
                      <a:pt x="194" y="1"/>
                    </a:moveTo>
                    <a:cubicBezTo>
                      <a:pt x="0" y="1"/>
                      <a:pt x="0" y="279"/>
                      <a:pt x="194" y="279"/>
                    </a:cubicBezTo>
                    <a:cubicBezTo>
                      <a:pt x="375" y="279"/>
                      <a:pt x="375" y="1"/>
                      <a:pt x="194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"/>
              <p:cNvSpPr/>
              <p:nvPr/>
            </p:nvSpPr>
            <p:spPr>
              <a:xfrm>
                <a:off x="1091812" y="959478"/>
                <a:ext cx="32138" cy="24597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73" extrusionOk="0">
                    <a:moveTo>
                      <a:pt x="315" y="1"/>
                    </a:moveTo>
                    <a:cubicBezTo>
                      <a:pt x="0" y="1"/>
                      <a:pt x="0" y="473"/>
                      <a:pt x="315" y="473"/>
                    </a:cubicBezTo>
                    <a:cubicBezTo>
                      <a:pt x="617" y="473"/>
                      <a:pt x="617" y="1"/>
                      <a:pt x="315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"/>
              <p:cNvSpPr/>
              <p:nvPr/>
            </p:nvSpPr>
            <p:spPr>
              <a:xfrm>
                <a:off x="1115681" y="965771"/>
                <a:ext cx="35310" cy="2709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21" extrusionOk="0">
                    <a:moveTo>
                      <a:pt x="340" y="1"/>
                    </a:moveTo>
                    <a:cubicBezTo>
                      <a:pt x="1" y="1"/>
                      <a:pt x="1" y="521"/>
                      <a:pt x="340" y="521"/>
                    </a:cubicBezTo>
                    <a:cubicBezTo>
                      <a:pt x="678" y="521"/>
                      <a:pt x="678" y="1"/>
                      <a:pt x="340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"/>
              <p:cNvSpPr/>
              <p:nvPr/>
            </p:nvSpPr>
            <p:spPr>
              <a:xfrm>
                <a:off x="961599" y="1026197"/>
                <a:ext cx="27717" cy="23297"/>
              </a:xfrm>
              <a:custGeom>
                <a:avLst/>
                <a:gdLst/>
                <a:ahLst/>
                <a:cxnLst/>
                <a:rect l="l" t="t" r="r" b="b"/>
                <a:pathLst>
                  <a:path w="533" h="448" extrusionOk="0">
                    <a:moveTo>
                      <a:pt x="266" y="0"/>
                    </a:moveTo>
                    <a:cubicBezTo>
                      <a:pt x="0" y="24"/>
                      <a:pt x="0" y="423"/>
                      <a:pt x="266" y="448"/>
                    </a:cubicBezTo>
                    <a:cubicBezTo>
                      <a:pt x="532" y="423"/>
                      <a:pt x="532" y="24"/>
                      <a:pt x="26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"/>
              <p:cNvSpPr/>
              <p:nvPr/>
            </p:nvSpPr>
            <p:spPr>
              <a:xfrm>
                <a:off x="1068515" y="1045021"/>
                <a:ext cx="33386" cy="2714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22" extrusionOk="0">
                    <a:moveTo>
                      <a:pt x="315" y="1"/>
                    </a:moveTo>
                    <a:cubicBezTo>
                      <a:pt x="1" y="25"/>
                      <a:pt x="1" y="485"/>
                      <a:pt x="315" y="521"/>
                    </a:cubicBezTo>
                    <a:cubicBezTo>
                      <a:pt x="642" y="485"/>
                      <a:pt x="642" y="25"/>
                      <a:pt x="315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"/>
              <p:cNvSpPr/>
              <p:nvPr/>
            </p:nvSpPr>
            <p:spPr>
              <a:xfrm>
                <a:off x="1079227" y="1163325"/>
                <a:ext cx="32138" cy="2454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472" extrusionOk="0">
                    <a:moveTo>
                      <a:pt x="303" y="0"/>
                    </a:moveTo>
                    <a:cubicBezTo>
                      <a:pt x="0" y="0"/>
                      <a:pt x="0" y="472"/>
                      <a:pt x="303" y="472"/>
                    </a:cubicBezTo>
                    <a:cubicBezTo>
                      <a:pt x="617" y="472"/>
                      <a:pt x="617" y="0"/>
                      <a:pt x="303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"/>
              <p:cNvSpPr/>
              <p:nvPr/>
            </p:nvSpPr>
            <p:spPr>
              <a:xfrm>
                <a:off x="999301" y="1102899"/>
                <a:ext cx="23349" cy="17681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40" extrusionOk="0">
                    <a:moveTo>
                      <a:pt x="231" y="1"/>
                    </a:moveTo>
                    <a:cubicBezTo>
                      <a:pt x="1" y="1"/>
                      <a:pt x="1" y="340"/>
                      <a:pt x="231" y="340"/>
                    </a:cubicBezTo>
                    <a:cubicBezTo>
                      <a:pt x="449" y="340"/>
                      <a:pt x="449" y="1"/>
                      <a:pt x="231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"/>
              <p:cNvSpPr/>
              <p:nvPr/>
            </p:nvSpPr>
            <p:spPr>
              <a:xfrm>
                <a:off x="1245269" y="1006020"/>
                <a:ext cx="31514" cy="23349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9" extrusionOk="0">
                    <a:moveTo>
                      <a:pt x="303" y="1"/>
                    </a:moveTo>
                    <a:cubicBezTo>
                      <a:pt x="1" y="1"/>
                      <a:pt x="1" y="449"/>
                      <a:pt x="303" y="449"/>
                    </a:cubicBezTo>
                    <a:cubicBezTo>
                      <a:pt x="606" y="449"/>
                      <a:pt x="606" y="1"/>
                      <a:pt x="303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"/>
              <p:cNvSpPr/>
              <p:nvPr/>
            </p:nvSpPr>
            <p:spPr>
              <a:xfrm>
                <a:off x="1196856" y="1070190"/>
                <a:ext cx="26469" cy="22101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25" extrusionOk="0">
                    <a:moveTo>
                      <a:pt x="254" y="1"/>
                    </a:moveTo>
                    <a:cubicBezTo>
                      <a:pt x="0" y="25"/>
                      <a:pt x="0" y="400"/>
                      <a:pt x="254" y="424"/>
                    </a:cubicBezTo>
                    <a:cubicBezTo>
                      <a:pt x="508" y="400"/>
                      <a:pt x="508" y="25"/>
                      <a:pt x="254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0" name="Google Shape;970;p3"/>
              <p:cNvGrpSpPr/>
              <p:nvPr/>
            </p:nvGrpSpPr>
            <p:grpSpPr>
              <a:xfrm>
                <a:off x="-152337" y="-193233"/>
                <a:ext cx="2586475" cy="2532185"/>
                <a:chOff x="-152337" y="-193233"/>
                <a:chExt cx="2586475" cy="2532185"/>
              </a:xfrm>
            </p:grpSpPr>
            <p:sp>
              <p:nvSpPr>
                <p:cNvPr id="971" name="Google Shape;971;p3"/>
                <p:cNvSpPr/>
                <p:nvPr/>
              </p:nvSpPr>
              <p:spPr>
                <a:xfrm>
                  <a:off x="540749" y="99578"/>
                  <a:ext cx="23297" cy="1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376" extrusionOk="0">
                      <a:moveTo>
                        <a:pt x="230" y="1"/>
                      </a:moveTo>
                      <a:cubicBezTo>
                        <a:pt x="0" y="25"/>
                        <a:pt x="0" y="351"/>
                        <a:pt x="230" y="376"/>
                      </a:cubicBezTo>
                      <a:cubicBezTo>
                        <a:pt x="448" y="351"/>
                        <a:pt x="448" y="25"/>
                        <a:pt x="230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2" name="Google Shape;972;p3"/>
                <p:cNvSpPr/>
                <p:nvPr/>
              </p:nvSpPr>
              <p:spPr>
                <a:xfrm>
                  <a:off x="736379" y="166868"/>
                  <a:ext cx="14509" cy="1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292" extrusionOk="0">
                      <a:moveTo>
                        <a:pt x="134" y="1"/>
                      </a:moveTo>
                      <a:cubicBezTo>
                        <a:pt x="1" y="49"/>
                        <a:pt x="1" y="243"/>
                        <a:pt x="134" y="291"/>
                      </a:cubicBezTo>
                      <a:cubicBezTo>
                        <a:pt x="279" y="243"/>
                        <a:pt x="279" y="49"/>
                        <a:pt x="134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3" name="Google Shape;973;p3"/>
                <p:cNvSpPr/>
                <p:nvPr/>
              </p:nvSpPr>
              <p:spPr>
                <a:xfrm>
                  <a:off x="1127017" y="156780"/>
                  <a:ext cx="64847" cy="50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" h="971" extrusionOk="0">
                      <a:moveTo>
                        <a:pt x="569" y="0"/>
                      </a:moveTo>
                      <a:cubicBezTo>
                        <a:pt x="412" y="0"/>
                        <a:pt x="259" y="71"/>
                        <a:pt x="158" y="183"/>
                      </a:cubicBezTo>
                      <a:cubicBezTo>
                        <a:pt x="1" y="352"/>
                        <a:pt x="1" y="618"/>
                        <a:pt x="158" y="776"/>
                      </a:cubicBezTo>
                      <a:cubicBezTo>
                        <a:pt x="259" y="899"/>
                        <a:pt x="412" y="970"/>
                        <a:pt x="569" y="970"/>
                      </a:cubicBezTo>
                      <a:cubicBezTo>
                        <a:pt x="581" y="970"/>
                        <a:pt x="593" y="970"/>
                        <a:pt x="605" y="969"/>
                      </a:cubicBezTo>
                      <a:cubicBezTo>
                        <a:pt x="726" y="969"/>
                        <a:pt x="847" y="909"/>
                        <a:pt x="944" y="824"/>
                      </a:cubicBezTo>
                      <a:cubicBezTo>
                        <a:pt x="1247" y="522"/>
                        <a:pt x="1029" y="1"/>
                        <a:pt x="605" y="1"/>
                      </a:cubicBezTo>
                      <a:cubicBezTo>
                        <a:pt x="593" y="1"/>
                        <a:pt x="581" y="0"/>
                        <a:pt x="569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4" name="Google Shape;974;p3"/>
                <p:cNvSpPr/>
                <p:nvPr/>
              </p:nvSpPr>
              <p:spPr>
                <a:xfrm>
                  <a:off x="1271114" y="81949"/>
                  <a:ext cx="45294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1" h="857" extrusionOk="0">
                      <a:moveTo>
                        <a:pt x="435" y="1"/>
                      </a:moveTo>
                      <a:cubicBezTo>
                        <a:pt x="266" y="1"/>
                        <a:pt x="109" y="110"/>
                        <a:pt x="60" y="279"/>
                      </a:cubicBezTo>
                      <a:cubicBezTo>
                        <a:pt x="80" y="245"/>
                        <a:pt x="90" y="228"/>
                        <a:pt x="91" y="228"/>
                      </a:cubicBezTo>
                      <a:lnTo>
                        <a:pt x="91" y="228"/>
                      </a:lnTo>
                      <a:cubicBezTo>
                        <a:pt x="93" y="228"/>
                        <a:pt x="77" y="263"/>
                        <a:pt x="48" y="328"/>
                      </a:cubicBezTo>
                      <a:cubicBezTo>
                        <a:pt x="41" y="349"/>
                        <a:pt x="38" y="375"/>
                        <a:pt x="37" y="400"/>
                      </a:cubicBezTo>
                      <a:lnTo>
                        <a:pt x="37" y="400"/>
                      </a:lnTo>
                      <a:cubicBezTo>
                        <a:pt x="0" y="594"/>
                        <a:pt x="68" y="790"/>
                        <a:pt x="290" y="848"/>
                      </a:cubicBezTo>
                      <a:cubicBezTo>
                        <a:pt x="326" y="854"/>
                        <a:pt x="363" y="857"/>
                        <a:pt x="399" y="857"/>
                      </a:cubicBezTo>
                      <a:cubicBezTo>
                        <a:pt x="435" y="857"/>
                        <a:pt x="472" y="854"/>
                        <a:pt x="508" y="848"/>
                      </a:cubicBezTo>
                      <a:cubicBezTo>
                        <a:pt x="568" y="823"/>
                        <a:pt x="629" y="799"/>
                        <a:pt x="677" y="751"/>
                      </a:cubicBezTo>
                      <a:lnTo>
                        <a:pt x="677" y="751"/>
                      </a:lnTo>
                      <a:lnTo>
                        <a:pt x="629" y="775"/>
                      </a:lnTo>
                      <a:cubicBezTo>
                        <a:pt x="798" y="666"/>
                        <a:pt x="871" y="461"/>
                        <a:pt x="810" y="279"/>
                      </a:cubicBezTo>
                      <a:cubicBezTo>
                        <a:pt x="762" y="110"/>
                        <a:pt x="605" y="1"/>
                        <a:pt x="435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5" name="Google Shape;975;p3"/>
                <p:cNvSpPr/>
                <p:nvPr/>
              </p:nvSpPr>
              <p:spPr>
                <a:xfrm>
                  <a:off x="855880" y="828642"/>
                  <a:ext cx="27769" cy="20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" h="400" extrusionOk="0">
                      <a:moveTo>
                        <a:pt x="267" y="1"/>
                      </a:moveTo>
                      <a:cubicBezTo>
                        <a:pt x="1" y="1"/>
                        <a:pt x="1" y="400"/>
                        <a:pt x="267" y="400"/>
                      </a:cubicBezTo>
                      <a:cubicBezTo>
                        <a:pt x="533" y="400"/>
                        <a:pt x="533" y="1"/>
                        <a:pt x="267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6" name="Google Shape;976;p3"/>
                <p:cNvSpPr/>
                <p:nvPr/>
              </p:nvSpPr>
              <p:spPr>
                <a:xfrm>
                  <a:off x="918178" y="785273"/>
                  <a:ext cx="32138" cy="23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448" extrusionOk="0">
                      <a:moveTo>
                        <a:pt x="279" y="0"/>
                      </a:moveTo>
                      <a:cubicBezTo>
                        <a:pt x="0" y="24"/>
                        <a:pt x="0" y="423"/>
                        <a:pt x="279" y="448"/>
                      </a:cubicBezTo>
                      <a:lnTo>
                        <a:pt x="315" y="448"/>
                      </a:lnTo>
                      <a:cubicBezTo>
                        <a:pt x="617" y="448"/>
                        <a:pt x="617" y="0"/>
                        <a:pt x="315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3"/>
                <p:cNvSpPr/>
                <p:nvPr/>
              </p:nvSpPr>
              <p:spPr>
                <a:xfrm>
                  <a:off x="991136" y="773936"/>
                  <a:ext cx="1300" cy="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3" extrusionOk="0">
                      <a:moveTo>
                        <a:pt x="13" y="0"/>
                      </a:moveTo>
                      <a:cubicBezTo>
                        <a:pt x="1" y="0"/>
                        <a:pt x="1" y="12"/>
                        <a:pt x="13" y="12"/>
                      </a:cubicBezTo>
                      <a:cubicBezTo>
                        <a:pt x="25" y="12"/>
                        <a:pt x="25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3"/>
                <p:cNvSpPr/>
                <p:nvPr/>
              </p:nvSpPr>
              <p:spPr>
                <a:xfrm>
                  <a:off x="1066643" y="748143"/>
                  <a:ext cx="26469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424" extrusionOk="0">
                      <a:moveTo>
                        <a:pt x="254" y="0"/>
                      </a:moveTo>
                      <a:cubicBezTo>
                        <a:pt x="0" y="25"/>
                        <a:pt x="0" y="400"/>
                        <a:pt x="254" y="424"/>
                      </a:cubicBezTo>
                      <a:cubicBezTo>
                        <a:pt x="508" y="400"/>
                        <a:pt x="508" y="25"/>
                        <a:pt x="254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3"/>
                <p:cNvSpPr/>
                <p:nvPr/>
              </p:nvSpPr>
              <p:spPr>
                <a:xfrm>
                  <a:off x="1124521" y="754436"/>
                  <a:ext cx="32762" cy="2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473" extrusionOk="0">
                      <a:moveTo>
                        <a:pt x="315" y="0"/>
                      </a:moveTo>
                      <a:cubicBezTo>
                        <a:pt x="0" y="0"/>
                        <a:pt x="0" y="472"/>
                        <a:pt x="315" y="472"/>
                      </a:cubicBezTo>
                      <a:cubicBezTo>
                        <a:pt x="629" y="472"/>
                        <a:pt x="629" y="0"/>
                        <a:pt x="315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3"/>
                <p:cNvSpPr/>
                <p:nvPr/>
              </p:nvSpPr>
              <p:spPr>
                <a:xfrm>
                  <a:off x="1186143" y="792189"/>
                  <a:ext cx="32138" cy="2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" h="484" extrusionOk="0">
                      <a:moveTo>
                        <a:pt x="315" y="0"/>
                      </a:moveTo>
                      <a:cubicBezTo>
                        <a:pt x="1" y="24"/>
                        <a:pt x="1" y="460"/>
                        <a:pt x="315" y="484"/>
                      </a:cubicBezTo>
                      <a:cubicBezTo>
                        <a:pt x="618" y="460"/>
                        <a:pt x="618" y="24"/>
                        <a:pt x="315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3"/>
                <p:cNvSpPr/>
                <p:nvPr/>
              </p:nvSpPr>
              <p:spPr>
                <a:xfrm>
                  <a:off x="952759" y="134159"/>
                  <a:ext cx="25221" cy="18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364" extrusionOk="0">
                      <a:moveTo>
                        <a:pt x="243" y="1"/>
                      </a:moveTo>
                      <a:cubicBezTo>
                        <a:pt x="1" y="1"/>
                        <a:pt x="1" y="364"/>
                        <a:pt x="243" y="364"/>
                      </a:cubicBezTo>
                      <a:cubicBezTo>
                        <a:pt x="485" y="364"/>
                        <a:pt x="485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3"/>
                <p:cNvSpPr/>
                <p:nvPr/>
              </p:nvSpPr>
              <p:spPr>
                <a:xfrm>
                  <a:off x="1162003" y="-193233"/>
                  <a:ext cx="32636" cy="26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" h="388" extrusionOk="0">
                      <a:moveTo>
                        <a:pt x="243" y="1"/>
                      </a:moveTo>
                      <a:cubicBezTo>
                        <a:pt x="1" y="13"/>
                        <a:pt x="1" y="364"/>
                        <a:pt x="243" y="388"/>
                      </a:cubicBezTo>
                      <a:cubicBezTo>
                        <a:pt x="485" y="364"/>
                        <a:pt x="485" y="13"/>
                        <a:pt x="243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3"/>
                <p:cNvSpPr/>
                <p:nvPr/>
              </p:nvSpPr>
              <p:spPr>
                <a:xfrm>
                  <a:off x="756504" y="914185"/>
                  <a:ext cx="35310" cy="2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497" extrusionOk="0">
                      <a:moveTo>
                        <a:pt x="339" y="1"/>
                      </a:moveTo>
                      <a:cubicBezTo>
                        <a:pt x="1" y="1"/>
                        <a:pt x="1" y="497"/>
                        <a:pt x="339" y="497"/>
                      </a:cubicBezTo>
                      <a:cubicBezTo>
                        <a:pt x="678" y="497"/>
                        <a:pt x="678" y="1"/>
                        <a:pt x="339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3"/>
                <p:cNvSpPr/>
                <p:nvPr/>
              </p:nvSpPr>
              <p:spPr>
                <a:xfrm>
                  <a:off x="819426" y="906645"/>
                  <a:ext cx="23921" cy="17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" h="340" extrusionOk="0">
                      <a:moveTo>
                        <a:pt x="230" y="1"/>
                      </a:moveTo>
                      <a:cubicBezTo>
                        <a:pt x="4" y="1"/>
                        <a:pt x="0" y="340"/>
                        <a:pt x="219" y="340"/>
                      </a:cubicBezTo>
                      <a:cubicBezTo>
                        <a:pt x="222" y="340"/>
                        <a:pt x="226" y="340"/>
                        <a:pt x="230" y="339"/>
                      </a:cubicBezTo>
                      <a:cubicBezTo>
                        <a:pt x="460" y="339"/>
                        <a:pt x="460" y="1"/>
                        <a:pt x="230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3"/>
                <p:cNvSpPr/>
                <p:nvPr/>
              </p:nvSpPr>
              <p:spPr>
                <a:xfrm>
                  <a:off x="833883" y="845647"/>
                  <a:ext cx="33386" cy="25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485" extrusionOk="0">
                      <a:moveTo>
                        <a:pt x="327" y="0"/>
                      </a:moveTo>
                      <a:cubicBezTo>
                        <a:pt x="1" y="0"/>
                        <a:pt x="1" y="484"/>
                        <a:pt x="327" y="484"/>
                      </a:cubicBezTo>
                      <a:cubicBezTo>
                        <a:pt x="642" y="484"/>
                        <a:pt x="642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3"/>
                <p:cNvSpPr/>
                <p:nvPr/>
              </p:nvSpPr>
              <p:spPr>
                <a:xfrm>
                  <a:off x="931386" y="870191"/>
                  <a:ext cx="37182" cy="29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569" extrusionOk="0">
                      <a:moveTo>
                        <a:pt x="363" y="0"/>
                      </a:moveTo>
                      <a:cubicBezTo>
                        <a:pt x="1" y="24"/>
                        <a:pt x="1" y="544"/>
                        <a:pt x="363" y="569"/>
                      </a:cubicBezTo>
                      <a:cubicBezTo>
                        <a:pt x="714" y="544"/>
                        <a:pt x="714" y="24"/>
                        <a:pt x="363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3"/>
                <p:cNvSpPr/>
                <p:nvPr/>
              </p:nvSpPr>
              <p:spPr>
                <a:xfrm>
                  <a:off x="934558" y="824274"/>
                  <a:ext cx="39678" cy="30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581" extrusionOk="0">
                      <a:moveTo>
                        <a:pt x="375" y="0"/>
                      </a:moveTo>
                      <a:cubicBezTo>
                        <a:pt x="0" y="0"/>
                        <a:pt x="0" y="581"/>
                        <a:pt x="375" y="581"/>
                      </a:cubicBezTo>
                      <a:cubicBezTo>
                        <a:pt x="762" y="581"/>
                        <a:pt x="762" y="0"/>
                        <a:pt x="375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3"/>
                <p:cNvSpPr/>
                <p:nvPr/>
              </p:nvSpPr>
              <p:spPr>
                <a:xfrm>
                  <a:off x="999301" y="768892"/>
                  <a:ext cx="23349" cy="18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364" extrusionOk="0">
                      <a:moveTo>
                        <a:pt x="231" y="1"/>
                      </a:moveTo>
                      <a:cubicBezTo>
                        <a:pt x="1" y="13"/>
                        <a:pt x="1" y="339"/>
                        <a:pt x="231" y="363"/>
                      </a:cubicBezTo>
                      <a:cubicBezTo>
                        <a:pt x="449" y="339"/>
                        <a:pt x="449" y="13"/>
                        <a:pt x="231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3"/>
                <p:cNvSpPr/>
                <p:nvPr/>
              </p:nvSpPr>
              <p:spPr>
                <a:xfrm>
                  <a:off x="960975" y="719178"/>
                  <a:ext cx="31462" cy="2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" h="497" extrusionOk="0">
                      <a:moveTo>
                        <a:pt x="302" y="1"/>
                      </a:moveTo>
                      <a:cubicBezTo>
                        <a:pt x="0" y="25"/>
                        <a:pt x="0" y="473"/>
                        <a:pt x="302" y="497"/>
                      </a:cubicBezTo>
                      <a:cubicBezTo>
                        <a:pt x="605" y="473"/>
                        <a:pt x="605" y="25"/>
                        <a:pt x="302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3"/>
                <p:cNvSpPr/>
                <p:nvPr/>
              </p:nvSpPr>
              <p:spPr>
                <a:xfrm>
                  <a:off x="1035182" y="744347"/>
                  <a:ext cx="35882" cy="29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558" extrusionOk="0">
                      <a:moveTo>
                        <a:pt x="351" y="1"/>
                      </a:moveTo>
                      <a:cubicBezTo>
                        <a:pt x="0" y="25"/>
                        <a:pt x="0" y="521"/>
                        <a:pt x="351" y="557"/>
                      </a:cubicBezTo>
                      <a:cubicBezTo>
                        <a:pt x="690" y="521"/>
                        <a:pt x="690" y="25"/>
                        <a:pt x="351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3"/>
                <p:cNvSpPr/>
                <p:nvPr/>
              </p:nvSpPr>
              <p:spPr>
                <a:xfrm>
                  <a:off x="1105020" y="826146"/>
                  <a:ext cx="34010" cy="2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497" extrusionOk="0">
                      <a:moveTo>
                        <a:pt x="327" y="0"/>
                      </a:moveTo>
                      <a:cubicBezTo>
                        <a:pt x="0" y="0"/>
                        <a:pt x="0" y="496"/>
                        <a:pt x="327" y="496"/>
                      </a:cubicBezTo>
                      <a:cubicBezTo>
                        <a:pt x="653" y="496"/>
                        <a:pt x="653" y="0"/>
                        <a:pt x="327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2" name="Google Shape;992;p3"/>
                <p:cNvSpPr/>
                <p:nvPr/>
              </p:nvSpPr>
              <p:spPr>
                <a:xfrm>
                  <a:off x="1160974" y="832438"/>
                  <a:ext cx="36558" cy="2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557" extrusionOk="0">
                      <a:moveTo>
                        <a:pt x="352" y="0"/>
                      </a:moveTo>
                      <a:cubicBezTo>
                        <a:pt x="1" y="24"/>
                        <a:pt x="1" y="533"/>
                        <a:pt x="352" y="557"/>
                      </a:cubicBezTo>
                      <a:cubicBezTo>
                        <a:pt x="702" y="533"/>
                        <a:pt x="702" y="24"/>
                        <a:pt x="352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3" name="Google Shape;993;p3"/>
                <p:cNvSpPr/>
                <p:nvPr/>
              </p:nvSpPr>
              <p:spPr>
                <a:xfrm>
                  <a:off x="1258478" y="892812"/>
                  <a:ext cx="9516" cy="7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46" extrusionOk="0">
                      <a:moveTo>
                        <a:pt x="98" y="1"/>
                      </a:moveTo>
                      <a:cubicBezTo>
                        <a:pt x="1" y="1"/>
                        <a:pt x="1" y="146"/>
                        <a:pt x="98" y="146"/>
                      </a:cubicBezTo>
                      <a:cubicBezTo>
                        <a:pt x="182" y="146"/>
                        <a:pt x="182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4" name="Google Shape;994;p3"/>
                <p:cNvSpPr/>
                <p:nvPr/>
              </p:nvSpPr>
              <p:spPr>
                <a:xfrm>
                  <a:off x="1234609" y="833062"/>
                  <a:ext cx="34010" cy="27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533" extrusionOk="0">
                      <a:moveTo>
                        <a:pt x="327" y="0"/>
                      </a:moveTo>
                      <a:cubicBezTo>
                        <a:pt x="0" y="25"/>
                        <a:pt x="0" y="508"/>
                        <a:pt x="327" y="533"/>
                      </a:cubicBezTo>
                      <a:cubicBezTo>
                        <a:pt x="653" y="508"/>
                        <a:pt x="653" y="25"/>
                        <a:pt x="327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3"/>
                <p:cNvSpPr/>
                <p:nvPr/>
              </p:nvSpPr>
              <p:spPr>
                <a:xfrm>
                  <a:off x="1004345" y="801601"/>
                  <a:ext cx="61103" cy="61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1174" extrusionOk="0">
                      <a:moveTo>
                        <a:pt x="593" y="1"/>
                      </a:moveTo>
                      <a:cubicBezTo>
                        <a:pt x="569" y="557"/>
                        <a:pt x="557" y="569"/>
                        <a:pt x="1" y="593"/>
                      </a:cubicBezTo>
                      <a:cubicBezTo>
                        <a:pt x="557" y="605"/>
                        <a:pt x="569" y="617"/>
                        <a:pt x="593" y="1174"/>
                      </a:cubicBezTo>
                      <a:cubicBezTo>
                        <a:pt x="606" y="617"/>
                        <a:pt x="618" y="605"/>
                        <a:pt x="1174" y="593"/>
                      </a:cubicBezTo>
                      <a:cubicBezTo>
                        <a:pt x="618" y="569"/>
                        <a:pt x="606" y="557"/>
                        <a:pt x="593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3"/>
                <p:cNvSpPr/>
                <p:nvPr/>
              </p:nvSpPr>
              <p:spPr>
                <a:xfrm>
                  <a:off x="729359" y="902588"/>
                  <a:ext cx="11181" cy="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190" extrusionOk="0">
                      <a:moveTo>
                        <a:pt x="108" y="0"/>
                      </a:moveTo>
                      <a:cubicBezTo>
                        <a:pt x="66" y="0"/>
                        <a:pt x="25" y="25"/>
                        <a:pt x="15" y="79"/>
                      </a:cubicBezTo>
                      <a:cubicBezTo>
                        <a:pt x="1" y="148"/>
                        <a:pt x="58" y="190"/>
                        <a:pt x="115" y="190"/>
                      </a:cubicBezTo>
                      <a:cubicBezTo>
                        <a:pt x="157" y="190"/>
                        <a:pt x="198" y="167"/>
                        <a:pt x="208" y="115"/>
                      </a:cubicBezTo>
                      <a:cubicBezTo>
                        <a:pt x="215" y="41"/>
                        <a:pt x="161" y="0"/>
                        <a:pt x="108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3"/>
                <p:cNvSpPr/>
                <p:nvPr/>
              </p:nvSpPr>
              <p:spPr>
                <a:xfrm>
                  <a:off x="759312" y="910805"/>
                  <a:ext cx="24025" cy="20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394" extrusionOk="0">
                      <a:moveTo>
                        <a:pt x="228" y="1"/>
                      </a:moveTo>
                      <a:cubicBezTo>
                        <a:pt x="137" y="1"/>
                        <a:pt x="44" y="52"/>
                        <a:pt x="7" y="163"/>
                      </a:cubicBezTo>
                      <a:cubicBezTo>
                        <a:pt x="0" y="307"/>
                        <a:pt x="119" y="393"/>
                        <a:pt x="238" y="393"/>
                      </a:cubicBezTo>
                      <a:cubicBezTo>
                        <a:pt x="328" y="393"/>
                        <a:pt x="418" y="344"/>
                        <a:pt x="455" y="235"/>
                      </a:cubicBezTo>
                      <a:cubicBezTo>
                        <a:pt x="461" y="85"/>
                        <a:pt x="346" y="1"/>
                        <a:pt x="228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3"/>
                <p:cNvSpPr/>
                <p:nvPr/>
              </p:nvSpPr>
              <p:spPr>
                <a:xfrm>
                  <a:off x="794361" y="780592"/>
                  <a:ext cx="35414" cy="3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591" extrusionOk="0">
                      <a:moveTo>
                        <a:pt x="335" y="1"/>
                      </a:moveTo>
                      <a:cubicBezTo>
                        <a:pt x="201" y="1"/>
                        <a:pt x="67" y="78"/>
                        <a:pt x="35" y="247"/>
                      </a:cubicBezTo>
                      <a:cubicBezTo>
                        <a:pt x="1" y="465"/>
                        <a:pt x="173" y="590"/>
                        <a:pt x="343" y="590"/>
                      </a:cubicBezTo>
                      <a:cubicBezTo>
                        <a:pt x="476" y="590"/>
                        <a:pt x="608" y="514"/>
                        <a:pt x="640" y="344"/>
                      </a:cubicBezTo>
                      <a:cubicBezTo>
                        <a:pt x="680" y="127"/>
                        <a:pt x="507" y="1"/>
                        <a:pt x="335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3"/>
                <p:cNvSpPr/>
                <p:nvPr/>
              </p:nvSpPr>
              <p:spPr>
                <a:xfrm>
                  <a:off x="876004" y="778616"/>
                  <a:ext cx="37806" cy="31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608" extrusionOk="0">
                      <a:moveTo>
                        <a:pt x="323" y="0"/>
                      </a:moveTo>
                      <a:cubicBezTo>
                        <a:pt x="180" y="0"/>
                        <a:pt x="58" y="102"/>
                        <a:pt x="37" y="249"/>
                      </a:cubicBezTo>
                      <a:cubicBezTo>
                        <a:pt x="1" y="449"/>
                        <a:pt x="163" y="608"/>
                        <a:pt x="338" y="608"/>
                      </a:cubicBezTo>
                      <a:cubicBezTo>
                        <a:pt x="396" y="608"/>
                        <a:pt x="455" y="591"/>
                        <a:pt x="509" y="551"/>
                      </a:cubicBezTo>
                      <a:cubicBezTo>
                        <a:pt x="727" y="394"/>
                        <a:pt x="654" y="43"/>
                        <a:pt x="388" y="7"/>
                      </a:cubicBezTo>
                      <a:cubicBezTo>
                        <a:pt x="366" y="2"/>
                        <a:pt x="344" y="0"/>
                        <a:pt x="323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3"/>
                <p:cNvSpPr/>
                <p:nvPr/>
              </p:nvSpPr>
              <p:spPr>
                <a:xfrm>
                  <a:off x="846363" y="715330"/>
                  <a:ext cx="24129" cy="21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421" extrusionOk="0">
                      <a:moveTo>
                        <a:pt x="226" y="1"/>
                      </a:moveTo>
                      <a:cubicBezTo>
                        <a:pt x="133" y="1"/>
                        <a:pt x="41" y="55"/>
                        <a:pt x="15" y="172"/>
                      </a:cubicBezTo>
                      <a:cubicBezTo>
                        <a:pt x="1" y="329"/>
                        <a:pt x="122" y="420"/>
                        <a:pt x="241" y="420"/>
                      </a:cubicBezTo>
                      <a:cubicBezTo>
                        <a:pt x="333" y="420"/>
                        <a:pt x="424" y="365"/>
                        <a:pt x="450" y="244"/>
                      </a:cubicBezTo>
                      <a:cubicBezTo>
                        <a:pt x="464" y="88"/>
                        <a:pt x="344" y="1"/>
                        <a:pt x="226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3"/>
                <p:cNvSpPr/>
                <p:nvPr/>
              </p:nvSpPr>
              <p:spPr>
                <a:xfrm>
                  <a:off x="949743" y="708102"/>
                  <a:ext cx="28133" cy="25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485" extrusionOk="0">
                      <a:moveTo>
                        <a:pt x="268" y="0"/>
                      </a:moveTo>
                      <a:cubicBezTo>
                        <a:pt x="161" y="0"/>
                        <a:pt x="56" y="64"/>
                        <a:pt x="35" y="202"/>
                      </a:cubicBezTo>
                      <a:cubicBezTo>
                        <a:pt x="0" y="380"/>
                        <a:pt x="141" y="484"/>
                        <a:pt x="278" y="484"/>
                      </a:cubicBezTo>
                      <a:cubicBezTo>
                        <a:pt x="382" y="484"/>
                        <a:pt x="485" y="423"/>
                        <a:pt x="506" y="286"/>
                      </a:cubicBezTo>
                      <a:cubicBezTo>
                        <a:pt x="540" y="103"/>
                        <a:pt x="403" y="0"/>
                        <a:pt x="268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3"/>
                <p:cNvSpPr/>
                <p:nvPr/>
              </p:nvSpPr>
              <p:spPr>
                <a:xfrm>
                  <a:off x="1005801" y="717254"/>
                  <a:ext cx="29225" cy="25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94" extrusionOk="0">
                      <a:moveTo>
                        <a:pt x="274" y="1"/>
                      </a:moveTo>
                      <a:cubicBezTo>
                        <a:pt x="163" y="1"/>
                        <a:pt x="53" y="65"/>
                        <a:pt x="21" y="207"/>
                      </a:cubicBezTo>
                      <a:cubicBezTo>
                        <a:pt x="1" y="390"/>
                        <a:pt x="144" y="494"/>
                        <a:pt x="286" y="494"/>
                      </a:cubicBezTo>
                      <a:cubicBezTo>
                        <a:pt x="398" y="494"/>
                        <a:pt x="509" y="430"/>
                        <a:pt x="541" y="292"/>
                      </a:cubicBezTo>
                      <a:cubicBezTo>
                        <a:pt x="562" y="108"/>
                        <a:pt x="417" y="1"/>
                        <a:pt x="274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3"/>
                <p:cNvSpPr/>
                <p:nvPr/>
              </p:nvSpPr>
              <p:spPr>
                <a:xfrm>
                  <a:off x="1094412" y="703110"/>
                  <a:ext cx="34426" cy="30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83" extrusionOk="0">
                      <a:moveTo>
                        <a:pt x="317" y="1"/>
                      </a:moveTo>
                      <a:cubicBezTo>
                        <a:pt x="187" y="1"/>
                        <a:pt x="61" y="75"/>
                        <a:pt x="35" y="237"/>
                      </a:cubicBezTo>
                      <a:cubicBezTo>
                        <a:pt x="1" y="457"/>
                        <a:pt x="176" y="583"/>
                        <a:pt x="345" y="583"/>
                      </a:cubicBezTo>
                      <a:cubicBezTo>
                        <a:pt x="475" y="583"/>
                        <a:pt x="601" y="509"/>
                        <a:pt x="628" y="346"/>
                      </a:cubicBezTo>
                      <a:cubicBezTo>
                        <a:pt x="662" y="127"/>
                        <a:pt x="487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3"/>
                <p:cNvSpPr/>
                <p:nvPr/>
              </p:nvSpPr>
              <p:spPr>
                <a:xfrm>
                  <a:off x="1186091" y="688185"/>
                  <a:ext cx="20957" cy="18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64" extrusionOk="0">
                      <a:moveTo>
                        <a:pt x="197" y="0"/>
                      </a:moveTo>
                      <a:cubicBezTo>
                        <a:pt x="116" y="0"/>
                        <a:pt x="35" y="47"/>
                        <a:pt x="14" y="149"/>
                      </a:cubicBezTo>
                      <a:cubicBezTo>
                        <a:pt x="0" y="285"/>
                        <a:pt x="101" y="364"/>
                        <a:pt x="203" y="364"/>
                      </a:cubicBezTo>
                      <a:cubicBezTo>
                        <a:pt x="282" y="364"/>
                        <a:pt x="362" y="316"/>
                        <a:pt x="389" y="210"/>
                      </a:cubicBezTo>
                      <a:cubicBezTo>
                        <a:pt x="402" y="75"/>
                        <a:pt x="299" y="0"/>
                        <a:pt x="197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3"/>
                <p:cNvSpPr/>
                <p:nvPr/>
              </p:nvSpPr>
              <p:spPr>
                <a:xfrm>
                  <a:off x="642568" y="852979"/>
                  <a:ext cx="20957" cy="18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65" extrusionOk="0">
                      <a:moveTo>
                        <a:pt x="203" y="1"/>
                      </a:moveTo>
                      <a:cubicBezTo>
                        <a:pt x="122" y="1"/>
                        <a:pt x="41" y="48"/>
                        <a:pt x="14" y="150"/>
                      </a:cubicBezTo>
                      <a:cubicBezTo>
                        <a:pt x="1" y="285"/>
                        <a:pt x="105" y="364"/>
                        <a:pt x="208" y="364"/>
                      </a:cubicBezTo>
                      <a:cubicBezTo>
                        <a:pt x="289" y="364"/>
                        <a:pt x="368" y="316"/>
                        <a:pt x="389" y="210"/>
                      </a:cubicBezTo>
                      <a:cubicBezTo>
                        <a:pt x="403" y="75"/>
                        <a:pt x="3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3"/>
                <p:cNvSpPr/>
                <p:nvPr/>
              </p:nvSpPr>
              <p:spPr>
                <a:xfrm>
                  <a:off x="706998" y="778668"/>
                  <a:ext cx="32398" cy="28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545" extrusionOk="0">
                      <a:moveTo>
                        <a:pt x="304" y="0"/>
                      </a:moveTo>
                      <a:cubicBezTo>
                        <a:pt x="181" y="0"/>
                        <a:pt x="58" y="70"/>
                        <a:pt x="21" y="224"/>
                      </a:cubicBezTo>
                      <a:cubicBezTo>
                        <a:pt x="1" y="428"/>
                        <a:pt x="160" y="544"/>
                        <a:pt x="319" y="544"/>
                      </a:cubicBezTo>
                      <a:cubicBezTo>
                        <a:pt x="442" y="544"/>
                        <a:pt x="565" y="474"/>
                        <a:pt x="602" y="321"/>
                      </a:cubicBezTo>
                      <a:cubicBezTo>
                        <a:pt x="622" y="116"/>
                        <a:pt x="46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3"/>
                <p:cNvSpPr/>
                <p:nvPr/>
              </p:nvSpPr>
              <p:spPr>
                <a:xfrm>
                  <a:off x="784377" y="853239"/>
                  <a:ext cx="31826" cy="2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" h="541" extrusionOk="0">
                      <a:moveTo>
                        <a:pt x="290" y="1"/>
                      </a:moveTo>
                      <a:cubicBezTo>
                        <a:pt x="167" y="1"/>
                        <a:pt x="47" y="72"/>
                        <a:pt x="21" y="229"/>
                      </a:cubicBezTo>
                      <a:cubicBezTo>
                        <a:pt x="1" y="427"/>
                        <a:pt x="154" y="541"/>
                        <a:pt x="306" y="541"/>
                      </a:cubicBezTo>
                      <a:cubicBezTo>
                        <a:pt x="424" y="541"/>
                        <a:pt x="541" y="473"/>
                        <a:pt x="578" y="326"/>
                      </a:cubicBezTo>
                      <a:cubicBezTo>
                        <a:pt x="612" y="121"/>
                        <a:pt x="449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3"/>
                <p:cNvSpPr/>
                <p:nvPr/>
              </p:nvSpPr>
              <p:spPr>
                <a:xfrm>
                  <a:off x="948287" y="716630"/>
                  <a:ext cx="14665" cy="13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254" extrusionOk="0">
                      <a:moveTo>
                        <a:pt x="139" y="0"/>
                      </a:moveTo>
                      <a:cubicBezTo>
                        <a:pt x="82" y="0"/>
                        <a:pt x="25" y="35"/>
                        <a:pt x="14" y="110"/>
                      </a:cubicBezTo>
                      <a:cubicBezTo>
                        <a:pt x="1" y="199"/>
                        <a:pt x="75" y="253"/>
                        <a:pt x="147" y="253"/>
                      </a:cubicBezTo>
                      <a:cubicBezTo>
                        <a:pt x="203" y="253"/>
                        <a:pt x="258" y="221"/>
                        <a:pt x="268" y="147"/>
                      </a:cubicBezTo>
                      <a:cubicBezTo>
                        <a:pt x="282" y="53"/>
                        <a:pt x="210" y="0"/>
                        <a:pt x="139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3"/>
                <p:cNvSpPr/>
                <p:nvPr/>
              </p:nvSpPr>
              <p:spPr>
                <a:xfrm>
                  <a:off x="872260" y="731399"/>
                  <a:ext cx="32918" cy="24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478" extrusionOk="0">
                      <a:moveTo>
                        <a:pt x="342" y="1"/>
                      </a:moveTo>
                      <a:cubicBezTo>
                        <a:pt x="246" y="1"/>
                        <a:pt x="149" y="49"/>
                        <a:pt x="97" y="153"/>
                      </a:cubicBezTo>
                      <a:lnTo>
                        <a:pt x="85" y="177"/>
                      </a:lnTo>
                      <a:cubicBezTo>
                        <a:pt x="1" y="360"/>
                        <a:pt x="206" y="477"/>
                        <a:pt x="386" y="477"/>
                      </a:cubicBezTo>
                      <a:cubicBezTo>
                        <a:pt x="516" y="477"/>
                        <a:pt x="633" y="416"/>
                        <a:pt x="617" y="274"/>
                      </a:cubicBezTo>
                      <a:lnTo>
                        <a:pt x="617" y="238"/>
                      </a:lnTo>
                      <a:cubicBezTo>
                        <a:pt x="597" y="86"/>
                        <a:pt x="470" y="1"/>
                        <a:pt x="342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3"/>
                <p:cNvSpPr/>
                <p:nvPr/>
              </p:nvSpPr>
              <p:spPr>
                <a:xfrm>
                  <a:off x="888277" y="669985"/>
                  <a:ext cx="36870" cy="34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" h="669" extrusionOk="0">
                      <a:moveTo>
                        <a:pt x="406" y="632"/>
                      </a:moveTo>
                      <a:lnTo>
                        <a:pt x="406" y="644"/>
                      </a:lnTo>
                      <a:lnTo>
                        <a:pt x="366" y="644"/>
                      </a:lnTo>
                      <a:cubicBezTo>
                        <a:pt x="379" y="642"/>
                        <a:pt x="392" y="638"/>
                        <a:pt x="406" y="632"/>
                      </a:cubicBezTo>
                      <a:close/>
                      <a:moveTo>
                        <a:pt x="307" y="0"/>
                      </a:moveTo>
                      <a:cubicBezTo>
                        <a:pt x="1" y="0"/>
                        <a:pt x="32" y="616"/>
                        <a:pt x="300" y="648"/>
                      </a:cubicBezTo>
                      <a:lnTo>
                        <a:pt x="300" y="648"/>
                      </a:lnTo>
                      <a:cubicBezTo>
                        <a:pt x="346" y="659"/>
                        <a:pt x="399" y="669"/>
                        <a:pt x="442" y="669"/>
                      </a:cubicBezTo>
                      <a:cubicBezTo>
                        <a:pt x="491" y="657"/>
                        <a:pt x="539" y="644"/>
                        <a:pt x="575" y="608"/>
                      </a:cubicBezTo>
                      <a:cubicBezTo>
                        <a:pt x="672" y="536"/>
                        <a:pt x="709" y="403"/>
                        <a:pt x="672" y="282"/>
                      </a:cubicBezTo>
                      <a:cubicBezTo>
                        <a:pt x="624" y="148"/>
                        <a:pt x="503" y="40"/>
                        <a:pt x="346" y="3"/>
                      </a:cubicBezTo>
                      <a:cubicBezTo>
                        <a:pt x="332" y="1"/>
                        <a:pt x="319" y="0"/>
                        <a:pt x="307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3"/>
                <p:cNvSpPr/>
                <p:nvPr/>
              </p:nvSpPr>
              <p:spPr>
                <a:xfrm>
                  <a:off x="936534" y="755320"/>
                  <a:ext cx="30629" cy="27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526" extrusionOk="0">
                      <a:moveTo>
                        <a:pt x="293" y="1"/>
                      </a:moveTo>
                      <a:cubicBezTo>
                        <a:pt x="177" y="1"/>
                        <a:pt x="61" y="71"/>
                        <a:pt x="35" y="225"/>
                      </a:cubicBezTo>
                      <a:cubicBezTo>
                        <a:pt x="1" y="415"/>
                        <a:pt x="150" y="526"/>
                        <a:pt x="298" y="526"/>
                      </a:cubicBezTo>
                      <a:cubicBezTo>
                        <a:pt x="413" y="526"/>
                        <a:pt x="528" y="458"/>
                        <a:pt x="555" y="310"/>
                      </a:cubicBezTo>
                      <a:cubicBezTo>
                        <a:pt x="589" y="114"/>
                        <a:pt x="441" y="1"/>
                        <a:pt x="293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3"/>
                <p:cNvSpPr/>
                <p:nvPr/>
              </p:nvSpPr>
              <p:spPr>
                <a:xfrm>
                  <a:off x="1071687" y="659740"/>
                  <a:ext cx="25845" cy="22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" h="436" extrusionOk="0">
                      <a:moveTo>
                        <a:pt x="247" y="1"/>
                      </a:moveTo>
                      <a:cubicBezTo>
                        <a:pt x="203" y="1"/>
                        <a:pt x="159" y="14"/>
                        <a:pt x="121" y="43"/>
                      </a:cubicBezTo>
                      <a:cubicBezTo>
                        <a:pt x="12" y="128"/>
                        <a:pt x="0" y="297"/>
                        <a:pt x="109" y="382"/>
                      </a:cubicBezTo>
                      <a:cubicBezTo>
                        <a:pt x="151" y="417"/>
                        <a:pt x="202" y="436"/>
                        <a:pt x="251" y="436"/>
                      </a:cubicBezTo>
                      <a:cubicBezTo>
                        <a:pt x="286" y="436"/>
                        <a:pt x="321" y="426"/>
                        <a:pt x="351" y="406"/>
                      </a:cubicBezTo>
                      <a:cubicBezTo>
                        <a:pt x="460" y="345"/>
                        <a:pt x="496" y="200"/>
                        <a:pt x="423" y="91"/>
                      </a:cubicBezTo>
                      <a:cubicBezTo>
                        <a:pt x="380" y="33"/>
                        <a:pt x="313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3"/>
                <p:cNvSpPr/>
                <p:nvPr/>
              </p:nvSpPr>
              <p:spPr>
                <a:xfrm>
                  <a:off x="1191811" y="740447"/>
                  <a:ext cx="30525" cy="2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502" extrusionOk="0">
                      <a:moveTo>
                        <a:pt x="269" y="1"/>
                      </a:moveTo>
                      <a:cubicBezTo>
                        <a:pt x="205" y="1"/>
                        <a:pt x="140" y="27"/>
                        <a:pt x="85" y="88"/>
                      </a:cubicBezTo>
                      <a:cubicBezTo>
                        <a:pt x="1" y="197"/>
                        <a:pt x="13" y="354"/>
                        <a:pt x="122" y="451"/>
                      </a:cubicBezTo>
                      <a:cubicBezTo>
                        <a:pt x="164" y="485"/>
                        <a:pt x="216" y="501"/>
                        <a:pt x="269" y="501"/>
                      </a:cubicBezTo>
                      <a:cubicBezTo>
                        <a:pt x="364" y="501"/>
                        <a:pt x="462" y="448"/>
                        <a:pt x="509" y="354"/>
                      </a:cubicBezTo>
                      <a:cubicBezTo>
                        <a:pt x="587" y="171"/>
                        <a:pt x="434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3"/>
                <p:cNvSpPr/>
                <p:nvPr/>
              </p:nvSpPr>
              <p:spPr>
                <a:xfrm>
                  <a:off x="1230813" y="666657"/>
                  <a:ext cx="29797" cy="31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" h="602" extrusionOk="0">
                      <a:moveTo>
                        <a:pt x="521" y="285"/>
                      </a:moveTo>
                      <a:cubicBezTo>
                        <a:pt x="521" y="289"/>
                        <a:pt x="521" y="293"/>
                        <a:pt x="521" y="298"/>
                      </a:cubicBezTo>
                      <a:lnTo>
                        <a:pt x="521" y="298"/>
                      </a:lnTo>
                      <a:cubicBezTo>
                        <a:pt x="521" y="297"/>
                        <a:pt x="521" y="297"/>
                        <a:pt x="521" y="297"/>
                      </a:cubicBezTo>
                      <a:lnTo>
                        <a:pt x="521" y="285"/>
                      </a:lnTo>
                      <a:close/>
                      <a:moveTo>
                        <a:pt x="300" y="1"/>
                      </a:moveTo>
                      <a:cubicBezTo>
                        <a:pt x="230" y="1"/>
                        <a:pt x="161" y="33"/>
                        <a:pt x="109" y="92"/>
                      </a:cubicBezTo>
                      <a:lnTo>
                        <a:pt x="109" y="79"/>
                      </a:lnTo>
                      <a:cubicBezTo>
                        <a:pt x="13" y="188"/>
                        <a:pt x="1" y="358"/>
                        <a:pt x="85" y="479"/>
                      </a:cubicBezTo>
                      <a:cubicBezTo>
                        <a:pt x="136" y="555"/>
                        <a:pt x="229" y="602"/>
                        <a:pt x="322" y="602"/>
                      </a:cubicBezTo>
                      <a:cubicBezTo>
                        <a:pt x="361" y="602"/>
                        <a:pt x="400" y="593"/>
                        <a:pt x="436" y="575"/>
                      </a:cubicBezTo>
                      <a:cubicBezTo>
                        <a:pt x="529" y="547"/>
                        <a:pt x="572" y="455"/>
                        <a:pt x="554" y="370"/>
                      </a:cubicBezTo>
                      <a:lnTo>
                        <a:pt x="554" y="370"/>
                      </a:lnTo>
                      <a:cubicBezTo>
                        <a:pt x="554" y="350"/>
                        <a:pt x="552" y="331"/>
                        <a:pt x="548" y="309"/>
                      </a:cubicBezTo>
                      <a:lnTo>
                        <a:pt x="548" y="309"/>
                      </a:lnTo>
                      <a:cubicBezTo>
                        <a:pt x="570" y="203"/>
                        <a:pt x="530" y="96"/>
                        <a:pt x="436" y="43"/>
                      </a:cubicBezTo>
                      <a:cubicBezTo>
                        <a:pt x="393" y="15"/>
                        <a:pt x="346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3"/>
                <p:cNvSpPr/>
                <p:nvPr/>
              </p:nvSpPr>
              <p:spPr>
                <a:xfrm>
                  <a:off x="1234869" y="799885"/>
                  <a:ext cx="24649" cy="21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" h="418" extrusionOk="0">
                      <a:moveTo>
                        <a:pt x="223" y="1"/>
                      </a:moveTo>
                      <a:cubicBezTo>
                        <a:pt x="130" y="1"/>
                        <a:pt x="38" y="52"/>
                        <a:pt x="7" y="167"/>
                      </a:cubicBezTo>
                      <a:cubicBezTo>
                        <a:pt x="0" y="325"/>
                        <a:pt x="124" y="417"/>
                        <a:pt x="246" y="417"/>
                      </a:cubicBezTo>
                      <a:cubicBezTo>
                        <a:pt x="339" y="417"/>
                        <a:pt x="431" y="365"/>
                        <a:pt x="467" y="251"/>
                      </a:cubicBezTo>
                      <a:cubicBezTo>
                        <a:pt x="474" y="92"/>
                        <a:pt x="347" y="1"/>
                        <a:pt x="223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3"/>
                <p:cNvSpPr/>
                <p:nvPr/>
              </p:nvSpPr>
              <p:spPr>
                <a:xfrm>
                  <a:off x="1208348" y="782308"/>
                  <a:ext cx="28341" cy="2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489" extrusionOk="0">
                      <a:moveTo>
                        <a:pt x="270" y="1"/>
                      </a:moveTo>
                      <a:cubicBezTo>
                        <a:pt x="162" y="1"/>
                        <a:pt x="53" y="64"/>
                        <a:pt x="21" y="202"/>
                      </a:cubicBezTo>
                      <a:cubicBezTo>
                        <a:pt x="1" y="385"/>
                        <a:pt x="140" y="489"/>
                        <a:pt x="277" y="489"/>
                      </a:cubicBezTo>
                      <a:cubicBezTo>
                        <a:pt x="385" y="489"/>
                        <a:pt x="491" y="425"/>
                        <a:pt x="517" y="287"/>
                      </a:cubicBezTo>
                      <a:cubicBezTo>
                        <a:pt x="544" y="104"/>
                        <a:pt x="408" y="1"/>
                        <a:pt x="270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3"/>
                <p:cNvSpPr/>
                <p:nvPr/>
              </p:nvSpPr>
              <p:spPr>
                <a:xfrm>
                  <a:off x="1083596" y="717930"/>
                  <a:ext cx="98233" cy="98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9" h="1888" extrusionOk="0">
                      <a:moveTo>
                        <a:pt x="1102" y="1"/>
                      </a:moveTo>
                      <a:cubicBezTo>
                        <a:pt x="977" y="659"/>
                        <a:pt x="931" y="846"/>
                        <a:pt x="554" y="846"/>
                      </a:cubicBezTo>
                      <a:cubicBezTo>
                        <a:pt x="419" y="846"/>
                        <a:pt x="241" y="822"/>
                        <a:pt x="1" y="787"/>
                      </a:cubicBezTo>
                      <a:lnTo>
                        <a:pt x="1" y="787"/>
                      </a:lnTo>
                      <a:cubicBezTo>
                        <a:pt x="896" y="968"/>
                        <a:pt x="920" y="981"/>
                        <a:pt x="787" y="1888"/>
                      </a:cubicBezTo>
                      <a:cubicBezTo>
                        <a:pt x="921" y="1227"/>
                        <a:pt x="969" y="1047"/>
                        <a:pt x="1346" y="1047"/>
                      </a:cubicBezTo>
                      <a:cubicBezTo>
                        <a:pt x="1479" y="1047"/>
                        <a:pt x="1654" y="1070"/>
                        <a:pt x="1888" y="1101"/>
                      </a:cubicBezTo>
                      <a:cubicBezTo>
                        <a:pt x="993" y="932"/>
                        <a:pt x="981" y="908"/>
                        <a:pt x="1102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3"/>
                <p:cNvSpPr/>
                <p:nvPr/>
              </p:nvSpPr>
              <p:spPr>
                <a:xfrm>
                  <a:off x="801798" y="792813"/>
                  <a:ext cx="98181" cy="97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876" extrusionOk="0">
                      <a:moveTo>
                        <a:pt x="1101" y="0"/>
                      </a:moveTo>
                      <a:cubicBezTo>
                        <a:pt x="977" y="649"/>
                        <a:pt x="931" y="834"/>
                        <a:pt x="556" y="834"/>
                      </a:cubicBezTo>
                      <a:cubicBezTo>
                        <a:pt x="420" y="834"/>
                        <a:pt x="242" y="810"/>
                        <a:pt x="1" y="774"/>
                      </a:cubicBezTo>
                      <a:lnTo>
                        <a:pt x="1" y="774"/>
                      </a:lnTo>
                      <a:cubicBezTo>
                        <a:pt x="896" y="956"/>
                        <a:pt x="908" y="980"/>
                        <a:pt x="787" y="1875"/>
                      </a:cubicBezTo>
                      <a:cubicBezTo>
                        <a:pt x="910" y="1223"/>
                        <a:pt x="957" y="1039"/>
                        <a:pt x="1324" y="1039"/>
                      </a:cubicBezTo>
                      <a:cubicBezTo>
                        <a:pt x="1460" y="1039"/>
                        <a:pt x="1642" y="1065"/>
                        <a:pt x="1888" y="1101"/>
                      </a:cubicBezTo>
                      <a:cubicBezTo>
                        <a:pt x="993" y="920"/>
                        <a:pt x="980" y="895"/>
                        <a:pt x="1101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3"/>
                <p:cNvSpPr/>
                <p:nvPr/>
              </p:nvSpPr>
              <p:spPr>
                <a:xfrm>
                  <a:off x="988016" y="661301"/>
                  <a:ext cx="37806" cy="37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727" extrusionOk="0">
                      <a:moveTo>
                        <a:pt x="424" y="1"/>
                      </a:moveTo>
                      <a:cubicBezTo>
                        <a:pt x="370" y="253"/>
                        <a:pt x="349" y="324"/>
                        <a:pt x="203" y="324"/>
                      </a:cubicBezTo>
                      <a:cubicBezTo>
                        <a:pt x="152" y="324"/>
                        <a:pt x="87" y="316"/>
                        <a:pt x="0" y="303"/>
                      </a:cubicBezTo>
                      <a:lnTo>
                        <a:pt x="0" y="303"/>
                      </a:lnTo>
                      <a:cubicBezTo>
                        <a:pt x="339" y="364"/>
                        <a:pt x="351" y="376"/>
                        <a:pt x="303" y="727"/>
                      </a:cubicBezTo>
                      <a:cubicBezTo>
                        <a:pt x="347" y="471"/>
                        <a:pt x="365" y="402"/>
                        <a:pt x="508" y="402"/>
                      </a:cubicBezTo>
                      <a:cubicBezTo>
                        <a:pt x="561" y="402"/>
                        <a:pt x="631" y="411"/>
                        <a:pt x="726" y="424"/>
                      </a:cubicBezTo>
                      <a:cubicBezTo>
                        <a:pt x="375" y="352"/>
                        <a:pt x="375" y="340"/>
                        <a:pt x="424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3"/>
                <p:cNvSpPr/>
                <p:nvPr/>
              </p:nvSpPr>
              <p:spPr>
                <a:xfrm>
                  <a:off x="478346" y="705502"/>
                  <a:ext cx="37390" cy="30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83" extrusionOk="0">
                      <a:moveTo>
                        <a:pt x="374" y="0"/>
                      </a:moveTo>
                      <a:cubicBezTo>
                        <a:pt x="190" y="0"/>
                        <a:pt x="1" y="160"/>
                        <a:pt x="75" y="385"/>
                      </a:cubicBezTo>
                      <a:cubicBezTo>
                        <a:pt x="122" y="523"/>
                        <a:pt x="233" y="583"/>
                        <a:pt x="347" y="583"/>
                      </a:cubicBezTo>
                      <a:cubicBezTo>
                        <a:pt x="530" y="583"/>
                        <a:pt x="719" y="428"/>
                        <a:pt x="644" y="203"/>
                      </a:cubicBezTo>
                      <a:cubicBezTo>
                        <a:pt x="598" y="61"/>
                        <a:pt x="487" y="0"/>
                        <a:pt x="374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3"/>
                <p:cNvSpPr/>
                <p:nvPr/>
              </p:nvSpPr>
              <p:spPr>
                <a:xfrm>
                  <a:off x="488851" y="644400"/>
                  <a:ext cx="32190" cy="2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" h="515" extrusionOk="0">
                      <a:moveTo>
                        <a:pt x="313" y="1"/>
                      </a:moveTo>
                      <a:cubicBezTo>
                        <a:pt x="157" y="1"/>
                        <a:pt x="0" y="137"/>
                        <a:pt x="67" y="338"/>
                      </a:cubicBezTo>
                      <a:cubicBezTo>
                        <a:pt x="108" y="462"/>
                        <a:pt x="204" y="515"/>
                        <a:pt x="301" y="515"/>
                      </a:cubicBezTo>
                      <a:cubicBezTo>
                        <a:pt x="458" y="515"/>
                        <a:pt x="618" y="376"/>
                        <a:pt x="551" y="181"/>
                      </a:cubicBezTo>
                      <a:cubicBezTo>
                        <a:pt x="509" y="55"/>
                        <a:pt x="411" y="1"/>
                        <a:pt x="313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3"/>
                <p:cNvSpPr/>
                <p:nvPr/>
              </p:nvSpPr>
              <p:spPr>
                <a:xfrm>
                  <a:off x="541373" y="450018"/>
                  <a:ext cx="40458" cy="32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" h="629" extrusionOk="0">
                      <a:moveTo>
                        <a:pt x="387" y="0"/>
                      </a:moveTo>
                      <a:cubicBezTo>
                        <a:pt x="359" y="0"/>
                        <a:pt x="330" y="4"/>
                        <a:pt x="303" y="12"/>
                      </a:cubicBezTo>
                      <a:cubicBezTo>
                        <a:pt x="97" y="84"/>
                        <a:pt x="1" y="399"/>
                        <a:pt x="194" y="544"/>
                      </a:cubicBezTo>
                      <a:lnTo>
                        <a:pt x="218" y="556"/>
                      </a:lnTo>
                      <a:cubicBezTo>
                        <a:pt x="276" y="606"/>
                        <a:pt x="345" y="629"/>
                        <a:pt x="412" y="629"/>
                      </a:cubicBezTo>
                      <a:cubicBezTo>
                        <a:pt x="539" y="629"/>
                        <a:pt x="662" y="546"/>
                        <a:pt x="702" y="411"/>
                      </a:cubicBezTo>
                      <a:lnTo>
                        <a:pt x="714" y="374"/>
                      </a:lnTo>
                      <a:cubicBezTo>
                        <a:pt x="778" y="174"/>
                        <a:pt x="582" y="0"/>
                        <a:pt x="387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3"/>
                <p:cNvSpPr/>
                <p:nvPr/>
              </p:nvSpPr>
              <p:spPr>
                <a:xfrm>
                  <a:off x="495403" y="546117"/>
                  <a:ext cx="24077" cy="20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" h="389" extrusionOk="0">
                      <a:moveTo>
                        <a:pt x="236" y="0"/>
                      </a:moveTo>
                      <a:cubicBezTo>
                        <a:pt x="117" y="0"/>
                        <a:pt x="1" y="101"/>
                        <a:pt x="38" y="256"/>
                      </a:cubicBezTo>
                      <a:cubicBezTo>
                        <a:pt x="75" y="349"/>
                        <a:pt x="149" y="388"/>
                        <a:pt x="223" y="388"/>
                      </a:cubicBezTo>
                      <a:cubicBezTo>
                        <a:pt x="343" y="388"/>
                        <a:pt x="462" y="285"/>
                        <a:pt x="425" y="135"/>
                      </a:cubicBezTo>
                      <a:cubicBezTo>
                        <a:pt x="387" y="41"/>
                        <a:pt x="311" y="0"/>
                        <a:pt x="236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4" name="Google Shape;1024;p3"/>
                <p:cNvSpPr/>
                <p:nvPr/>
              </p:nvSpPr>
              <p:spPr>
                <a:xfrm>
                  <a:off x="643712" y="529164"/>
                  <a:ext cx="32502" cy="2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515" extrusionOk="0">
                      <a:moveTo>
                        <a:pt x="324" y="0"/>
                      </a:moveTo>
                      <a:cubicBezTo>
                        <a:pt x="162" y="0"/>
                        <a:pt x="0" y="138"/>
                        <a:pt x="53" y="340"/>
                      </a:cubicBezTo>
                      <a:cubicBezTo>
                        <a:pt x="99" y="461"/>
                        <a:pt x="200" y="514"/>
                        <a:pt x="301" y="514"/>
                      </a:cubicBezTo>
                      <a:cubicBezTo>
                        <a:pt x="462" y="514"/>
                        <a:pt x="625" y="379"/>
                        <a:pt x="573" y="171"/>
                      </a:cubicBezTo>
                      <a:cubicBezTo>
                        <a:pt x="522" y="52"/>
                        <a:pt x="423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5" name="Google Shape;1025;p3"/>
                <p:cNvSpPr/>
                <p:nvPr/>
              </p:nvSpPr>
              <p:spPr>
                <a:xfrm>
                  <a:off x="635392" y="422145"/>
                  <a:ext cx="34582" cy="27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534" extrusionOk="0">
                      <a:moveTo>
                        <a:pt x="352" y="0"/>
                      </a:moveTo>
                      <a:cubicBezTo>
                        <a:pt x="178" y="0"/>
                        <a:pt x="0" y="145"/>
                        <a:pt x="68" y="354"/>
                      </a:cubicBezTo>
                      <a:cubicBezTo>
                        <a:pt x="119" y="479"/>
                        <a:pt x="223" y="533"/>
                        <a:pt x="327" y="533"/>
                      </a:cubicBezTo>
                      <a:cubicBezTo>
                        <a:pt x="496" y="533"/>
                        <a:pt x="664" y="394"/>
                        <a:pt x="612" y="185"/>
                      </a:cubicBezTo>
                      <a:cubicBezTo>
                        <a:pt x="566" y="55"/>
                        <a:pt x="459" y="0"/>
                        <a:pt x="352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3"/>
                <p:cNvSpPr/>
                <p:nvPr/>
              </p:nvSpPr>
              <p:spPr>
                <a:xfrm>
                  <a:off x="828111" y="422249"/>
                  <a:ext cx="36766" cy="30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" h="578" extrusionOk="0">
                      <a:moveTo>
                        <a:pt x="361" y="0"/>
                      </a:moveTo>
                      <a:cubicBezTo>
                        <a:pt x="182" y="0"/>
                        <a:pt x="1" y="158"/>
                        <a:pt x="75" y="388"/>
                      </a:cubicBezTo>
                      <a:cubicBezTo>
                        <a:pt x="121" y="521"/>
                        <a:pt x="229" y="578"/>
                        <a:pt x="339" y="578"/>
                      </a:cubicBezTo>
                      <a:cubicBezTo>
                        <a:pt x="520" y="578"/>
                        <a:pt x="707" y="425"/>
                        <a:pt x="632" y="207"/>
                      </a:cubicBezTo>
                      <a:cubicBezTo>
                        <a:pt x="585" y="62"/>
                        <a:pt x="474" y="0"/>
                        <a:pt x="361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3"/>
                <p:cNvSpPr/>
                <p:nvPr/>
              </p:nvSpPr>
              <p:spPr>
                <a:xfrm>
                  <a:off x="821090" y="355738"/>
                  <a:ext cx="30005" cy="247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" h="475" extrusionOk="0">
                      <a:moveTo>
                        <a:pt x="297" y="0"/>
                      </a:moveTo>
                      <a:cubicBezTo>
                        <a:pt x="150" y="0"/>
                        <a:pt x="1" y="127"/>
                        <a:pt x="53" y="312"/>
                      </a:cubicBezTo>
                      <a:cubicBezTo>
                        <a:pt x="95" y="425"/>
                        <a:pt x="188" y="474"/>
                        <a:pt x="282" y="474"/>
                      </a:cubicBezTo>
                      <a:cubicBezTo>
                        <a:pt x="429" y="474"/>
                        <a:pt x="577" y="352"/>
                        <a:pt x="525" y="167"/>
                      </a:cubicBezTo>
                      <a:cubicBezTo>
                        <a:pt x="483" y="51"/>
                        <a:pt x="390" y="0"/>
                        <a:pt x="297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3"/>
                <p:cNvSpPr/>
                <p:nvPr/>
              </p:nvSpPr>
              <p:spPr>
                <a:xfrm>
                  <a:off x="721299" y="365619"/>
                  <a:ext cx="49090" cy="3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724" extrusionOk="0">
                      <a:moveTo>
                        <a:pt x="458" y="1"/>
                      </a:moveTo>
                      <a:cubicBezTo>
                        <a:pt x="178" y="1"/>
                        <a:pt x="0" y="407"/>
                        <a:pt x="242" y="594"/>
                      </a:cubicBezTo>
                      <a:lnTo>
                        <a:pt x="291" y="631"/>
                      </a:lnTo>
                      <a:cubicBezTo>
                        <a:pt x="358" y="694"/>
                        <a:pt x="444" y="724"/>
                        <a:pt x="529" y="724"/>
                      </a:cubicBezTo>
                      <a:cubicBezTo>
                        <a:pt x="656" y="724"/>
                        <a:pt x="782" y="657"/>
                        <a:pt x="847" y="534"/>
                      </a:cubicBezTo>
                      <a:cubicBezTo>
                        <a:pt x="944" y="316"/>
                        <a:pt x="823" y="74"/>
                        <a:pt x="593" y="26"/>
                      </a:cubicBezTo>
                      <a:lnTo>
                        <a:pt x="605" y="26"/>
                      </a:lnTo>
                      <a:lnTo>
                        <a:pt x="545" y="14"/>
                      </a:lnTo>
                      <a:cubicBezTo>
                        <a:pt x="515" y="5"/>
                        <a:pt x="486" y="1"/>
                        <a:pt x="458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3"/>
                <p:cNvSpPr/>
                <p:nvPr/>
              </p:nvSpPr>
              <p:spPr>
                <a:xfrm>
                  <a:off x="919478" y="321625"/>
                  <a:ext cx="27041" cy="22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25" extrusionOk="0">
                      <a:moveTo>
                        <a:pt x="266" y="1"/>
                      </a:moveTo>
                      <a:cubicBezTo>
                        <a:pt x="135" y="1"/>
                        <a:pt x="0" y="114"/>
                        <a:pt x="60" y="279"/>
                      </a:cubicBezTo>
                      <a:cubicBezTo>
                        <a:pt x="93" y="381"/>
                        <a:pt x="173" y="424"/>
                        <a:pt x="254" y="424"/>
                      </a:cubicBezTo>
                      <a:cubicBezTo>
                        <a:pt x="385" y="424"/>
                        <a:pt x="519" y="310"/>
                        <a:pt x="459" y="146"/>
                      </a:cubicBezTo>
                      <a:cubicBezTo>
                        <a:pt x="427" y="44"/>
                        <a:pt x="347" y="1"/>
                        <a:pt x="266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3"/>
                <p:cNvSpPr/>
                <p:nvPr/>
              </p:nvSpPr>
              <p:spPr>
                <a:xfrm>
                  <a:off x="1089420" y="317881"/>
                  <a:ext cx="42330" cy="34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" h="660" extrusionOk="0">
                      <a:moveTo>
                        <a:pt x="421" y="1"/>
                      </a:moveTo>
                      <a:cubicBezTo>
                        <a:pt x="215" y="1"/>
                        <a:pt x="0" y="181"/>
                        <a:pt x="82" y="436"/>
                      </a:cubicBezTo>
                      <a:cubicBezTo>
                        <a:pt x="133" y="593"/>
                        <a:pt x="260" y="660"/>
                        <a:pt x="389" y="660"/>
                      </a:cubicBezTo>
                      <a:cubicBezTo>
                        <a:pt x="598" y="660"/>
                        <a:pt x="813" y="484"/>
                        <a:pt x="724" y="230"/>
                      </a:cubicBezTo>
                      <a:cubicBezTo>
                        <a:pt x="673" y="69"/>
                        <a:pt x="549" y="1"/>
                        <a:pt x="421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3"/>
                <p:cNvSpPr/>
                <p:nvPr/>
              </p:nvSpPr>
              <p:spPr>
                <a:xfrm>
                  <a:off x="1217500" y="337278"/>
                  <a:ext cx="40302" cy="3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30" extrusionOk="0">
                      <a:moveTo>
                        <a:pt x="397" y="0"/>
                      </a:moveTo>
                      <a:cubicBezTo>
                        <a:pt x="201" y="0"/>
                        <a:pt x="1" y="168"/>
                        <a:pt x="75" y="413"/>
                      </a:cubicBezTo>
                      <a:cubicBezTo>
                        <a:pt x="126" y="565"/>
                        <a:pt x="247" y="630"/>
                        <a:pt x="369" y="630"/>
                      </a:cubicBezTo>
                      <a:cubicBezTo>
                        <a:pt x="569" y="630"/>
                        <a:pt x="774" y="460"/>
                        <a:pt x="692" y="220"/>
                      </a:cubicBezTo>
                      <a:cubicBezTo>
                        <a:pt x="641" y="66"/>
                        <a:pt x="520" y="0"/>
                        <a:pt x="397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3"/>
                <p:cNvSpPr/>
                <p:nvPr/>
              </p:nvSpPr>
              <p:spPr>
                <a:xfrm>
                  <a:off x="1207100" y="432129"/>
                  <a:ext cx="21061" cy="17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336" extrusionOk="0">
                      <a:moveTo>
                        <a:pt x="205" y="0"/>
                      </a:moveTo>
                      <a:cubicBezTo>
                        <a:pt x="103" y="0"/>
                        <a:pt x="1" y="88"/>
                        <a:pt x="45" y="223"/>
                      </a:cubicBezTo>
                      <a:cubicBezTo>
                        <a:pt x="73" y="302"/>
                        <a:pt x="137" y="336"/>
                        <a:pt x="200" y="336"/>
                      </a:cubicBezTo>
                      <a:cubicBezTo>
                        <a:pt x="302" y="336"/>
                        <a:pt x="404" y="248"/>
                        <a:pt x="360" y="114"/>
                      </a:cubicBezTo>
                      <a:cubicBezTo>
                        <a:pt x="332" y="35"/>
                        <a:pt x="26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3"/>
                <p:cNvSpPr/>
                <p:nvPr/>
              </p:nvSpPr>
              <p:spPr>
                <a:xfrm>
                  <a:off x="878344" y="846219"/>
                  <a:ext cx="25585" cy="2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414" extrusionOk="0">
                      <a:moveTo>
                        <a:pt x="252" y="1"/>
                      </a:moveTo>
                      <a:cubicBezTo>
                        <a:pt x="127" y="1"/>
                        <a:pt x="1" y="111"/>
                        <a:pt x="53" y="268"/>
                      </a:cubicBezTo>
                      <a:cubicBezTo>
                        <a:pt x="85" y="370"/>
                        <a:pt x="163" y="413"/>
                        <a:pt x="241" y="413"/>
                      </a:cubicBezTo>
                      <a:cubicBezTo>
                        <a:pt x="366" y="413"/>
                        <a:pt x="492" y="303"/>
                        <a:pt x="440" y="147"/>
                      </a:cubicBezTo>
                      <a:cubicBezTo>
                        <a:pt x="407" y="44"/>
                        <a:pt x="330" y="1"/>
                        <a:pt x="252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3"/>
                <p:cNvSpPr/>
                <p:nvPr/>
              </p:nvSpPr>
              <p:spPr>
                <a:xfrm>
                  <a:off x="463162" y="499627"/>
                  <a:ext cx="25585" cy="21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" h="408" extrusionOk="0">
                      <a:moveTo>
                        <a:pt x="252" y="1"/>
                      </a:moveTo>
                      <a:cubicBezTo>
                        <a:pt x="127" y="1"/>
                        <a:pt x="1" y="111"/>
                        <a:pt x="53" y="267"/>
                      </a:cubicBezTo>
                      <a:cubicBezTo>
                        <a:pt x="86" y="366"/>
                        <a:pt x="164" y="408"/>
                        <a:pt x="242" y="408"/>
                      </a:cubicBezTo>
                      <a:cubicBezTo>
                        <a:pt x="367" y="408"/>
                        <a:pt x="492" y="302"/>
                        <a:pt x="440" y="146"/>
                      </a:cubicBezTo>
                      <a:cubicBezTo>
                        <a:pt x="407" y="44"/>
                        <a:pt x="330" y="1"/>
                        <a:pt x="252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3"/>
                <p:cNvSpPr/>
                <p:nvPr/>
              </p:nvSpPr>
              <p:spPr>
                <a:xfrm>
                  <a:off x="777981" y="401032"/>
                  <a:ext cx="28913" cy="22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424" extrusionOk="0">
                      <a:moveTo>
                        <a:pt x="233" y="1"/>
                      </a:moveTo>
                      <a:cubicBezTo>
                        <a:pt x="136" y="1"/>
                        <a:pt x="41" y="67"/>
                        <a:pt x="23" y="167"/>
                      </a:cubicBezTo>
                      <a:cubicBezTo>
                        <a:pt x="1" y="280"/>
                        <a:pt x="83" y="424"/>
                        <a:pt x="202" y="424"/>
                      </a:cubicBezTo>
                      <a:cubicBezTo>
                        <a:pt x="210" y="424"/>
                        <a:pt x="219" y="423"/>
                        <a:pt x="229" y="421"/>
                      </a:cubicBezTo>
                      <a:lnTo>
                        <a:pt x="241" y="421"/>
                      </a:lnTo>
                      <a:cubicBezTo>
                        <a:pt x="301" y="409"/>
                        <a:pt x="350" y="397"/>
                        <a:pt x="410" y="385"/>
                      </a:cubicBezTo>
                      <a:cubicBezTo>
                        <a:pt x="543" y="337"/>
                        <a:pt x="555" y="155"/>
                        <a:pt x="434" y="83"/>
                      </a:cubicBezTo>
                      <a:cubicBezTo>
                        <a:pt x="398" y="58"/>
                        <a:pt x="362" y="46"/>
                        <a:pt x="326" y="22"/>
                      </a:cubicBezTo>
                      <a:cubicBezTo>
                        <a:pt x="296" y="7"/>
                        <a:pt x="264" y="1"/>
                        <a:pt x="233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3"/>
                <p:cNvSpPr/>
                <p:nvPr/>
              </p:nvSpPr>
              <p:spPr>
                <a:xfrm>
                  <a:off x="982660" y="387096"/>
                  <a:ext cx="45658" cy="31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" h="612" extrusionOk="0">
                      <a:moveTo>
                        <a:pt x="430" y="1"/>
                      </a:moveTo>
                      <a:cubicBezTo>
                        <a:pt x="126" y="1"/>
                        <a:pt x="1" y="474"/>
                        <a:pt x="345" y="593"/>
                      </a:cubicBezTo>
                      <a:cubicBezTo>
                        <a:pt x="390" y="605"/>
                        <a:pt x="437" y="611"/>
                        <a:pt x="485" y="611"/>
                      </a:cubicBezTo>
                      <a:cubicBezTo>
                        <a:pt x="671" y="611"/>
                        <a:pt x="858" y="516"/>
                        <a:pt x="877" y="314"/>
                      </a:cubicBezTo>
                      <a:cubicBezTo>
                        <a:pt x="877" y="218"/>
                        <a:pt x="829" y="133"/>
                        <a:pt x="756" y="84"/>
                      </a:cubicBezTo>
                      <a:cubicBezTo>
                        <a:pt x="708" y="60"/>
                        <a:pt x="660" y="36"/>
                        <a:pt x="611" y="36"/>
                      </a:cubicBezTo>
                      <a:lnTo>
                        <a:pt x="568" y="27"/>
                      </a:lnTo>
                      <a:lnTo>
                        <a:pt x="568" y="27"/>
                      </a:lnTo>
                      <a:cubicBezTo>
                        <a:pt x="566" y="26"/>
                        <a:pt x="560" y="24"/>
                        <a:pt x="551" y="24"/>
                      </a:cubicBezTo>
                      <a:cubicBezTo>
                        <a:pt x="508" y="8"/>
                        <a:pt x="468" y="1"/>
                        <a:pt x="430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3"/>
                <p:cNvSpPr/>
                <p:nvPr/>
              </p:nvSpPr>
              <p:spPr>
                <a:xfrm>
                  <a:off x="1012353" y="304153"/>
                  <a:ext cx="32554" cy="27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520" extrusionOk="0">
                      <a:moveTo>
                        <a:pt x="321" y="0"/>
                      </a:moveTo>
                      <a:cubicBezTo>
                        <a:pt x="160" y="0"/>
                        <a:pt x="0" y="140"/>
                        <a:pt x="52" y="349"/>
                      </a:cubicBezTo>
                      <a:cubicBezTo>
                        <a:pt x="103" y="468"/>
                        <a:pt x="202" y="520"/>
                        <a:pt x="301" y="520"/>
                      </a:cubicBezTo>
                      <a:cubicBezTo>
                        <a:pt x="463" y="520"/>
                        <a:pt x="625" y="382"/>
                        <a:pt x="573" y="179"/>
                      </a:cubicBezTo>
                      <a:cubicBezTo>
                        <a:pt x="522" y="54"/>
                        <a:pt x="421" y="0"/>
                        <a:pt x="321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3"/>
                <p:cNvSpPr/>
                <p:nvPr/>
              </p:nvSpPr>
              <p:spPr>
                <a:xfrm>
                  <a:off x="1107308" y="373315"/>
                  <a:ext cx="32918" cy="2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529" extrusionOk="0">
                      <a:moveTo>
                        <a:pt x="326" y="1"/>
                      </a:moveTo>
                      <a:cubicBezTo>
                        <a:pt x="165" y="1"/>
                        <a:pt x="1" y="141"/>
                        <a:pt x="53" y="349"/>
                      </a:cubicBezTo>
                      <a:cubicBezTo>
                        <a:pt x="99" y="475"/>
                        <a:pt x="201" y="529"/>
                        <a:pt x="303" y="529"/>
                      </a:cubicBezTo>
                      <a:cubicBezTo>
                        <a:pt x="467" y="529"/>
                        <a:pt x="633" y="389"/>
                        <a:pt x="573" y="180"/>
                      </a:cubicBezTo>
                      <a:cubicBezTo>
                        <a:pt x="527" y="55"/>
                        <a:pt x="427" y="1"/>
                        <a:pt x="326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3"/>
                <p:cNvSpPr/>
                <p:nvPr/>
              </p:nvSpPr>
              <p:spPr>
                <a:xfrm>
                  <a:off x="934350" y="874144"/>
                  <a:ext cx="8528" cy="7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" h="141" extrusionOk="0">
                      <a:moveTo>
                        <a:pt x="92" y="1"/>
                      </a:moveTo>
                      <a:cubicBezTo>
                        <a:pt x="48" y="1"/>
                        <a:pt x="1" y="40"/>
                        <a:pt x="16" y="93"/>
                      </a:cubicBezTo>
                      <a:cubicBezTo>
                        <a:pt x="25" y="126"/>
                        <a:pt x="51" y="141"/>
                        <a:pt x="78" y="141"/>
                      </a:cubicBezTo>
                      <a:cubicBezTo>
                        <a:pt x="120" y="141"/>
                        <a:pt x="164" y="104"/>
                        <a:pt x="149" y="45"/>
                      </a:cubicBezTo>
                      <a:cubicBezTo>
                        <a:pt x="140" y="14"/>
                        <a:pt x="117" y="1"/>
                        <a:pt x="92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3"/>
                <p:cNvSpPr/>
                <p:nvPr/>
              </p:nvSpPr>
              <p:spPr>
                <a:xfrm>
                  <a:off x="878188" y="890420"/>
                  <a:ext cx="32814" cy="2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529" extrusionOk="0">
                      <a:moveTo>
                        <a:pt x="324" y="0"/>
                      </a:moveTo>
                      <a:cubicBezTo>
                        <a:pt x="164" y="0"/>
                        <a:pt x="1" y="140"/>
                        <a:pt x="68" y="349"/>
                      </a:cubicBezTo>
                      <a:cubicBezTo>
                        <a:pt x="110" y="474"/>
                        <a:pt x="208" y="528"/>
                        <a:pt x="308" y="528"/>
                      </a:cubicBezTo>
                      <a:cubicBezTo>
                        <a:pt x="468" y="528"/>
                        <a:pt x="631" y="388"/>
                        <a:pt x="564" y="180"/>
                      </a:cubicBezTo>
                      <a:cubicBezTo>
                        <a:pt x="522" y="54"/>
                        <a:pt x="423" y="0"/>
                        <a:pt x="324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3"/>
                <p:cNvSpPr/>
                <p:nvPr/>
              </p:nvSpPr>
              <p:spPr>
                <a:xfrm>
                  <a:off x="949119" y="792657"/>
                  <a:ext cx="35154" cy="30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585" extrusionOk="0">
                      <a:moveTo>
                        <a:pt x="361" y="1"/>
                      </a:moveTo>
                      <a:cubicBezTo>
                        <a:pt x="259" y="1"/>
                        <a:pt x="158" y="53"/>
                        <a:pt x="107" y="160"/>
                      </a:cubicBezTo>
                      <a:cubicBezTo>
                        <a:pt x="0" y="363"/>
                        <a:pt x="157" y="584"/>
                        <a:pt x="361" y="584"/>
                      </a:cubicBezTo>
                      <a:cubicBezTo>
                        <a:pt x="389" y="584"/>
                        <a:pt x="417" y="580"/>
                        <a:pt x="446" y="572"/>
                      </a:cubicBezTo>
                      <a:cubicBezTo>
                        <a:pt x="591" y="511"/>
                        <a:pt x="676" y="354"/>
                        <a:pt x="639" y="197"/>
                      </a:cubicBezTo>
                      <a:cubicBezTo>
                        <a:pt x="594" y="68"/>
                        <a:pt x="477" y="1"/>
                        <a:pt x="361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3"/>
                <p:cNvSpPr/>
                <p:nvPr/>
              </p:nvSpPr>
              <p:spPr>
                <a:xfrm>
                  <a:off x="946623" y="749287"/>
                  <a:ext cx="35778" cy="30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" h="584" extrusionOk="0">
                      <a:moveTo>
                        <a:pt x="370" y="0"/>
                      </a:moveTo>
                      <a:cubicBezTo>
                        <a:pt x="268" y="0"/>
                        <a:pt x="163" y="52"/>
                        <a:pt x="107" y="160"/>
                      </a:cubicBezTo>
                      <a:cubicBezTo>
                        <a:pt x="0" y="362"/>
                        <a:pt x="157" y="584"/>
                        <a:pt x="369" y="584"/>
                      </a:cubicBezTo>
                      <a:cubicBezTo>
                        <a:pt x="398" y="584"/>
                        <a:pt x="427" y="580"/>
                        <a:pt x="458" y="571"/>
                      </a:cubicBezTo>
                      <a:cubicBezTo>
                        <a:pt x="603" y="511"/>
                        <a:pt x="687" y="353"/>
                        <a:pt x="639" y="196"/>
                      </a:cubicBezTo>
                      <a:cubicBezTo>
                        <a:pt x="600" y="67"/>
                        <a:pt x="486" y="0"/>
                        <a:pt x="370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3"/>
                <p:cNvSpPr/>
                <p:nvPr/>
              </p:nvSpPr>
              <p:spPr>
                <a:xfrm>
                  <a:off x="1063315" y="774820"/>
                  <a:ext cx="17161" cy="14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" h="273" extrusionOk="0">
                      <a:moveTo>
                        <a:pt x="175" y="1"/>
                      </a:moveTo>
                      <a:cubicBezTo>
                        <a:pt x="89" y="1"/>
                        <a:pt x="1" y="76"/>
                        <a:pt x="16" y="189"/>
                      </a:cubicBezTo>
                      <a:cubicBezTo>
                        <a:pt x="47" y="247"/>
                        <a:pt x="100" y="272"/>
                        <a:pt x="152" y="272"/>
                      </a:cubicBezTo>
                      <a:cubicBezTo>
                        <a:pt x="241" y="272"/>
                        <a:pt x="329" y="199"/>
                        <a:pt x="306" y="92"/>
                      </a:cubicBezTo>
                      <a:cubicBezTo>
                        <a:pt x="279" y="28"/>
                        <a:pt x="227" y="1"/>
                        <a:pt x="175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"/>
                <p:cNvSpPr/>
                <p:nvPr/>
              </p:nvSpPr>
              <p:spPr>
                <a:xfrm>
                  <a:off x="1097480" y="748767"/>
                  <a:ext cx="32554" cy="2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" h="541" extrusionOk="0">
                      <a:moveTo>
                        <a:pt x="440" y="1"/>
                      </a:moveTo>
                      <a:cubicBezTo>
                        <a:pt x="419" y="1"/>
                        <a:pt x="397" y="5"/>
                        <a:pt x="375" y="13"/>
                      </a:cubicBezTo>
                      <a:cubicBezTo>
                        <a:pt x="327" y="13"/>
                        <a:pt x="290" y="37"/>
                        <a:pt x="230" y="49"/>
                      </a:cubicBezTo>
                      <a:cubicBezTo>
                        <a:pt x="48" y="109"/>
                        <a:pt x="0" y="351"/>
                        <a:pt x="145" y="472"/>
                      </a:cubicBezTo>
                      <a:cubicBezTo>
                        <a:pt x="196" y="519"/>
                        <a:pt x="258" y="540"/>
                        <a:pt x="319" y="540"/>
                      </a:cubicBezTo>
                      <a:cubicBezTo>
                        <a:pt x="430" y="540"/>
                        <a:pt x="537" y="469"/>
                        <a:pt x="569" y="351"/>
                      </a:cubicBezTo>
                      <a:lnTo>
                        <a:pt x="569" y="339"/>
                      </a:lnTo>
                      <a:cubicBezTo>
                        <a:pt x="581" y="303"/>
                        <a:pt x="593" y="254"/>
                        <a:pt x="605" y="206"/>
                      </a:cubicBezTo>
                      <a:cubicBezTo>
                        <a:pt x="625" y="95"/>
                        <a:pt x="544" y="1"/>
                        <a:pt x="440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"/>
                <p:cNvSpPr/>
                <p:nvPr/>
              </p:nvSpPr>
              <p:spPr>
                <a:xfrm>
                  <a:off x="1139394" y="741123"/>
                  <a:ext cx="31930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512" extrusionOk="0">
                      <a:moveTo>
                        <a:pt x="321" y="1"/>
                      </a:moveTo>
                      <a:cubicBezTo>
                        <a:pt x="162" y="1"/>
                        <a:pt x="0" y="138"/>
                        <a:pt x="53" y="341"/>
                      </a:cubicBezTo>
                      <a:cubicBezTo>
                        <a:pt x="99" y="460"/>
                        <a:pt x="195" y="512"/>
                        <a:pt x="293" y="512"/>
                      </a:cubicBezTo>
                      <a:cubicBezTo>
                        <a:pt x="452" y="512"/>
                        <a:pt x="614" y="374"/>
                        <a:pt x="561" y="172"/>
                      </a:cubicBezTo>
                      <a:cubicBezTo>
                        <a:pt x="515" y="52"/>
                        <a:pt x="419" y="1"/>
                        <a:pt x="321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"/>
                <p:cNvSpPr/>
                <p:nvPr/>
              </p:nvSpPr>
              <p:spPr>
                <a:xfrm>
                  <a:off x="1016097" y="733427"/>
                  <a:ext cx="31930" cy="2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515" extrusionOk="0">
                      <a:moveTo>
                        <a:pt x="317" y="0"/>
                      </a:moveTo>
                      <a:cubicBezTo>
                        <a:pt x="159" y="0"/>
                        <a:pt x="1" y="136"/>
                        <a:pt x="53" y="344"/>
                      </a:cubicBezTo>
                      <a:cubicBezTo>
                        <a:pt x="99" y="463"/>
                        <a:pt x="195" y="515"/>
                        <a:pt x="293" y="515"/>
                      </a:cubicBezTo>
                      <a:cubicBezTo>
                        <a:pt x="452" y="515"/>
                        <a:pt x="614" y="377"/>
                        <a:pt x="561" y="174"/>
                      </a:cubicBezTo>
                      <a:cubicBezTo>
                        <a:pt x="514" y="53"/>
                        <a:pt x="416" y="0"/>
                        <a:pt x="317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"/>
                <p:cNvSpPr/>
                <p:nvPr/>
              </p:nvSpPr>
              <p:spPr>
                <a:xfrm>
                  <a:off x="1178395" y="749287"/>
                  <a:ext cx="31306" cy="25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496" extrusionOk="0">
                      <a:moveTo>
                        <a:pt x="311" y="0"/>
                      </a:moveTo>
                      <a:cubicBezTo>
                        <a:pt x="156" y="0"/>
                        <a:pt x="1" y="135"/>
                        <a:pt x="53" y="329"/>
                      </a:cubicBezTo>
                      <a:cubicBezTo>
                        <a:pt x="99" y="445"/>
                        <a:pt x="196" y="495"/>
                        <a:pt x="292" y="495"/>
                      </a:cubicBezTo>
                      <a:cubicBezTo>
                        <a:pt x="446" y="495"/>
                        <a:pt x="601" y="366"/>
                        <a:pt x="549" y="172"/>
                      </a:cubicBezTo>
                      <a:cubicBezTo>
                        <a:pt x="503" y="52"/>
                        <a:pt x="407" y="0"/>
                        <a:pt x="311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"/>
                <p:cNvSpPr/>
                <p:nvPr/>
              </p:nvSpPr>
              <p:spPr>
                <a:xfrm>
                  <a:off x="1228577" y="810181"/>
                  <a:ext cx="36610" cy="2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570" extrusionOk="0">
                      <a:moveTo>
                        <a:pt x="368" y="1"/>
                      </a:moveTo>
                      <a:cubicBezTo>
                        <a:pt x="187" y="1"/>
                        <a:pt x="0" y="156"/>
                        <a:pt x="68" y="380"/>
                      </a:cubicBezTo>
                      <a:cubicBezTo>
                        <a:pt x="114" y="513"/>
                        <a:pt x="222" y="569"/>
                        <a:pt x="332" y="569"/>
                      </a:cubicBezTo>
                      <a:cubicBezTo>
                        <a:pt x="515" y="569"/>
                        <a:pt x="704" y="417"/>
                        <a:pt x="636" y="198"/>
                      </a:cubicBezTo>
                      <a:cubicBezTo>
                        <a:pt x="590" y="60"/>
                        <a:pt x="480" y="1"/>
                        <a:pt x="368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"/>
                <p:cNvSpPr/>
                <p:nvPr/>
              </p:nvSpPr>
              <p:spPr>
                <a:xfrm>
                  <a:off x="347614" y="509716"/>
                  <a:ext cx="93813" cy="94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1816" extrusionOk="0">
                      <a:moveTo>
                        <a:pt x="606" y="1"/>
                      </a:moveTo>
                      <a:cubicBezTo>
                        <a:pt x="860" y="872"/>
                        <a:pt x="847" y="896"/>
                        <a:pt x="1" y="1210"/>
                      </a:cubicBezTo>
                      <a:cubicBezTo>
                        <a:pt x="307" y="1117"/>
                        <a:pt x="509" y="1058"/>
                        <a:pt x="655" y="1058"/>
                      </a:cubicBezTo>
                      <a:cubicBezTo>
                        <a:pt x="923" y="1058"/>
                        <a:pt x="1002" y="1258"/>
                        <a:pt x="1198" y="1815"/>
                      </a:cubicBezTo>
                      <a:cubicBezTo>
                        <a:pt x="944" y="932"/>
                        <a:pt x="944" y="908"/>
                        <a:pt x="1803" y="605"/>
                      </a:cubicBezTo>
                      <a:lnTo>
                        <a:pt x="1803" y="605"/>
                      </a:lnTo>
                      <a:cubicBezTo>
                        <a:pt x="1497" y="699"/>
                        <a:pt x="1295" y="758"/>
                        <a:pt x="1149" y="758"/>
                      </a:cubicBezTo>
                      <a:cubicBezTo>
                        <a:pt x="881" y="758"/>
                        <a:pt x="802" y="557"/>
                        <a:pt x="606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"/>
                <p:cNvSpPr/>
                <p:nvPr/>
              </p:nvSpPr>
              <p:spPr>
                <a:xfrm>
                  <a:off x="669089" y="404672"/>
                  <a:ext cx="94385" cy="94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5" h="1816" extrusionOk="0">
                      <a:moveTo>
                        <a:pt x="605" y="1"/>
                      </a:moveTo>
                      <a:cubicBezTo>
                        <a:pt x="871" y="871"/>
                        <a:pt x="847" y="896"/>
                        <a:pt x="0" y="1210"/>
                      </a:cubicBezTo>
                      <a:cubicBezTo>
                        <a:pt x="311" y="1117"/>
                        <a:pt x="515" y="1057"/>
                        <a:pt x="663" y="1057"/>
                      </a:cubicBezTo>
                      <a:cubicBezTo>
                        <a:pt x="935" y="1057"/>
                        <a:pt x="1014" y="1258"/>
                        <a:pt x="1210" y="1815"/>
                      </a:cubicBezTo>
                      <a:cubicBezTo>
                        <a:pt x="944" y="932"/>
                        <a:pt x="956" y="908"/>
                        <a:pt x="1815" y="605"/>
                      </a:cubicBezTo>
                      <a:lnTo>
                        <a:pt x="1815" y="605"/>
                      </a:lnTo>
                      <a:cubicBezTo>
                        <a:pt x="1504" y="699"/>
                        <a:pt x="1300" y="758"/>
                        <a:pt x="1152" y="758"/>
                      </a:cubicBezTo>
                      <a:cubicBezTo>
                        <a:pt x="880" y="758"/>
                        <a:pt x="801" y="557"/>
                        <a:pt x="605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"/>
                <p:cNvSpPr/>
                <p:nvPr/>
              </p:nvSpPr>
              <p:spPr>
                <a:xfrm>
                  <a:off x="1168567" y="302749"/>
                  <a:ext cx="57879" cy="58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" h="1126" extrusionOk="0">
                      <a:moveTo>
                        <a:pt x="375" y="1"/>
                      </a:moveTo>
                      <a:cubicBezTo>
                        <a:pt x="532" y="545"/>
                        <a:pt x="520" y="557"/>
                        <a:pt x="0" y="751"/>
                      </a:cubicBezTo>
                      <a:cubicBezTo>
                        <a:pt x="187" y="695"/>
                        <a:pt x="310" y="660"/>
                        <a:pt x="399" y="660"/>
                      </a:cubicBezTo>
                      <a:cubicBezTo>
                        <a:pt x="563" y="660"/>
                        <a:pt x="613" y="781"/>
                        <a:pt x="738" y="1126"/>
                      </a:cubicBezTo>
                      <a:cubicBezTo>
                        <a:pt x="581" y="581"/>
                        <a:pt x="581" y="569"/>
                        <a:pt x="1113" y="388"/>
                      </a:cubicBezTo>
                      <a:lnTo>
                        <a:pt x="1113" y="388"/>
                      </a:lnTo>
                      <a:cubicBezTo>
                        <a:pt x="931" y="442"/>
                        <a:pt x="808" y="476"/>
                        <a:pt x="718" y="476"/>
                      </a:cubicBezTo>
                      <a:cubicBezTo>
                        <a:pt x="546" y="476"/>
                        <a:pt x="494" y="351"/>
                        <a:pt x="375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"/>
                <p:cNvSpPr/>
                <p:nvPr/>
              </p:nvSpPr>
              <p:spPr>
                <a:xfrm>
                  <a:off x="1004969" y="928017"/>
                  <a:ext cx="6968" cy="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110" extrusionOk="0">
                      <a:moveTo>
                        <a:pt x="73" y="1"/>
                      </a:moveTo>
                      <a:cubicBezTo>
                        <a:pt x="1" y="1"/>
                        <a:pt x="1" y="110"/>
                        <a:pt x="73" y="110"/>
                      </a:cubicBezTo>
                      <a:cubicBezTo>
                        <a:pt x="134" y="110"/>
                        <a:pt x="134" y="1"/>
                        <a:pt x="73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3"/>
                <p:cNvSpPr/>
                <p:nvPr/>
              </p:nvSpPr>
              <p:spPr>
                <a:xfrm>
                  <a:off x="1041474" y="899104"/>
                  <a:ext cx="10765" cy="7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146" extrusionOk="0">
                      <a:moveTo>
                        <a:pt x="97" y="1"/>
                      </a:moveTo>
                      <a:cubicBezTo>
                        <a:pt x="0" y="1"/>
                        <a:pt x="0" y="146"/>
                        <a:pt x="97" y="146"/>
                      </a:cubicBezTo>
                      <a:cubicBezTo>
                        <a:pt x="206" y="146"/>
                        <a:pt x="206" y="1"/>
                        <a:pt x="97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"/>
                <p:cNvSpPr/>
                <p:nvPr/>
              </p:nvSpPr>
              <p:spPr>
                <a:xfrm>
                  <a:off x="1112769" y="911949"/>
                  <a:ext cx="23037" cy="20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95" extrusionOk="0">
                      <a:moveTo>
                        <a:pt x="178" y="274"/>
                      </a:moveTo>
                      <a:lnTo>
                        <a:pt x="190" y="298"/>
                      </a:lnTo>
                      <a:lnTo>
                        <a:pt x="154" y="298"/>
                      </a:lnTo>
                      <a:lnTo>
                        <a:pt x="137" y="275"/>
                      </a:lnTo>
                      <a:lnTo>
                        <a:pt x="137" y="275"/>
                      </a:lnTo>
                      <a:cubicBezTo>
                        <a:pt x="142" y="276"/>
                        <a:pt x="148" y="276"/>
                        <a:pt x="154" y="276"/>
                      </a:cubicBezTo>
                      <a:cubicBezTo>
                        <a:pt x="162" y="276"/>
                        <a:pt x="170" y="275"/>
                        <a:pt x="178" y="274"/>
                      </a:cubicBezTo>
                      <a:close/>
                      <a:moveTo>
                        <a:pt x="215" y="1"/>
                      </a:moveTo>
                      <a:cubicBezTo>
                        <a:pt x="199" y="1"/>
                        <a:pt x="183" y="3"/>
                        <a:pt x="166" y="8"/>
                      </a:cubicBezTo>
                      <a:cubicBezTo>
                        <a:pt x="144" y="13"/>
                        <a:pt x="124" y="21"/>
                        <a:pt x="107" y="32"/>
                      </a:cubicBezTo>
                      <a:lnTo>
                        <a:pt x="107" y="32"/>
                      </a:lnTo>
                      <a:cubicBezTo>
                        <a:pt x="96" y="35"/>
                        <a:pt x="87" y="38"/>
                        <a:pt x="81" y="44"/>
                      </a:cubicBezTo>
                      <a:cubicBezTo>
                        <a:pt x="0" y="88"/>
                        <a:pt x="4" y="172"/>
                        <a:pt x="50" y="226"/>
                      </a:cubicBezTo>
                      <a:lnTo>
                        <a:pt x="50" y="226"/>
                      </a:lnTo>
                      <a:cubicBezTo>
                        <a:pt x="55" y="268"/>
                        <a:pt x="76" y="308"/>
                        <a:pt x="107" y="336"/>
                      </a:cubicBezTo>
                      <a:lnTo>
                        <a:pt x="107" y="336"/>
                      </a:lnTo>
                      <a:cubicBezTo>
                        <a:pt x="129" y="373"/>
                        <a:pt x="168" y="395"/>
                        <a:pt x="214" y="395"/>
                      </a:cubicBezTo>
                      <a:cubicBezTo>
                        <a:pt x="250" y="395"/>
                        <a:pt x="287" y="383"/>
                        <a:pt x="311" y="358"/>
                      </a:cubicBezTo>
                      <a:cubicBezTo>
                        <a:pt x="329" y="341"/>
                        <a:pt x="372" y="278"/>
                        <a:pt x="366" y="278"/>
                      </a:cubicBezTo>
                      <a:lnTo>
                        <a:pt x="366" y="278"/>
                      </a:lnTo>
                      <a:cubicBezTo>
                        <a:pt x="365" y="278"/>
                        <a:pt x="363" y="280"/>
                        <a:pt x="359" y="284"/>
                      </a:cubicBezTo>
                      <a:lnTo>
                        <a:pt x="359" y="284"/>
                      </a:lnTo>
                      <a:cubicBezTo>
                        <a:pt x="442" y="171"/>
                        <a:pt x="356" y="1"/>
                        <a:pt x="215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"/>
                <p:cNvSpPr/>
                <p:nvPr/>
              </p:nvSpPr>
              <p:spPr>
                <a:xfrm>
                  <a:off x="1163522" y="895984"/>
                  <a:ext cx="11337" cy="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170" extrusionOk="0">
                      <a:moveTo>
                        <a:pt x="109" y="0"/>
                      </a:moveTo>
                      <a:cubicBezTo>
                        <a:pt x="0" y="0"/>
                        <a:pt x="0" y="169"/>
                        <a:pt x="109" y="169"/>
                      </a:cubicBezTo>
                      <a:cubicBezTo>
                        <a:pt x="218" y="169"/>
                        <a:pt x="218" y="0"/>
                        <a:pt x="109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"/>
                <p:cNvSpPr/>
                <p:nvPr/>
              </p:nvSpPr>
              <p:spPr>
                <a:xfrm>
                  <a:off x="1064771" y="862599"/>
                  <a:ext cx="32086" cy="23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461" extrusionOk="0">
                      <a:moveTo>
                        <a:pt x="290" y="1"/>
                      </a:moveTo>
                      <a:cubicBezTo>
                        <a:pt x="0" y="1"/>
                        <a:pt x="0" y="449"/>
                        <a:pt x="290" y="449"/>
                      </a:cubicBezTo>
                      <a:lnTo>
                        <a:pt x="290" y="461"/>
                      </a:lnTo>
                      <a:lnTo>
                        <a:pt x="315" y="461"/>
                      </a:lnTo>
                      <a:cubicBezTo>
                        <a:pt x="617" y="461"/>
                        <a:pt x="617" y="1"/>
                        <a:pt x="315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"/>
                <p:cNvSpPr/>
                <p:nvPr/>
              </p:nvSpPr>
              <p:spPr>
                <a:xfrm>
                  <a:off x="1223896" y="924897"/>
                  <a:ext cx="22673" cy="1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28" extrusionOk="0">
                      <a:moveTo>
                        <a:pt x="218" y="1"/>
                      </a:moveTo>
                      <a:cubicBezTo>
                        <a:pt x="1" y="1"/>
                        <a:pt x="1" y="327"/>
                        <a:pt x="218" y="327"/>
                      </a:cubicBezTo>
                      <a:cubicBezTo>
                        <a:pt x="436" y="327"/>
                        <a:pt x="436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"/>
                <p:cNvSpPr/>
                <p:nvPr/>
              </p:nvSpPr>
              <p:spPr>
                <a:xfrm>
                  <a:off x="1206268" y="875808"/>
                  <a:ext cx="22101" cy="18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352" extrusionOk="0">
                      <a:moveTo>
                        <a:pt x="219" y="1"/>
                      </a:moveTo>
                      <a:cubicBezTo>
                        <a:pt x="1" y="25"/>
                        <a:pt x="1" y="328"/>
                        <a:pt x="219" y="352"/>
                      </a:cubicBezTo>
                      <a:cubicBezTo>
                        <a:pt x="424" y="328"/>
                        <a:pt x="424" y="25"/>
                        <a:pt x="219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"/>
                <p:cNvSpPr/>
                <p:nvPr/>
              </p:nvSpPr>
              <p:spPr>
                <a:xfrm>
                  <a:off x="1044594" y="873311"/>
                  <a:ext cx="24597" cy="18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" h="352" extrusionOk="0">
                      <a:moveTo>
                        <a:pt x="243" y="1"/>
                      </a:moveTo>
                      <a:cubicBezTo>
                        <a:pt x="1" y="1"/>
                        <a:pt x="1" y="351"/>
                        <a:pt x="243" y="351"/>
                      </a:cubicBezTo>
                      <a:cubicBezTo>
                        <a:pt x="473" y="351"/>
                        <a:pt x="473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"/>
                <p:cNvSpPr/>
                <p:nvPr/>
              </p:nvSpPr>
              <p:spPr>
                <a:xfrm>
                  <a:off x="955931" y="908465"/>
                  <a:ext cx="29225" cy="24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467" extrusionOk="0">
                      <a:moveTo>
                        <a:pt x="217" y="0"/>
                      </a:moveTo>
                      <a:cubicBezTo>
                        <a:pt x="141" y="0"/>
                        <a:pt x="73" y="35"/>
                        <a:pt x="49" y="123"/>
                      </a:cubicBezTo>
                      <a:cubicBezTo>
                        <a:pt x="37" y="135"/>
                        <a:pt x="37" y="159"/>
                        <a:pt x="24" y="183"/>
                      </a:cubicBezTo>
                      <a:cubicBezTo>
                        <a:pt x="0" y="280"/>
                        <a:pt x="49" y="377"/>
                        <a:pt x="133" y="437"/>
                      </a:cubicBezTo>
                      <a:cubicBezTo>
                        <a:pt x="167" y="457"/>
                        <a:pt x="205" y="466"/>
                        <a:pt x="243" y="466"/>
                      </a:cubicBezTo>
                      <a:cubicBezTo>
                        <a:pt x="299" y="466"/>
                        <a:pt x="356" y="445"/>
                        <a:pt x="399" y="401"/>
                      </a:cubicBezTo>
                      <a:cubicBezTo>
                        <a:pt x="424" y="365"/>
                        <a:pt x="448" y="329"/>
                        <a:pt x="472" y="292"/>
                      </a:cubicBezTo>
                      <a:cubicBezTo>
                        <a:pt x="561" y="146"/>
                        <a:pt x="373" y="0"/>
                        <a:pt x="217" y="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3"/>
                <p:cNvSpPr/>
                <p:nvPr/>
              </p:nvSpPr>
              <p:spPr>
                <a:xfrm>
                  <a:off x="-152337" y="-50625"/>
                  <a:ext cx="2586475" cy="2389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1" h="41712" extrusionOk="0">
                      <a:moveTo>
                        <a:pt x="13338" y="9583"/>
                      </a:moveTo>
                      <a:cubicBezTo>
                        <a:pt x="13314" y="9598"/>
                        <a:pt x="13290" y="9612"/>
                        <a:pt x="13266" y="9627"/>
                      </a:cubicBezTo>
                      <a:lnTo>
                        <a:pt x="13266" y="9627"/>
                      </a:lnTo>
                      <a:cubicBezTo>
                        <a:pt x="13290" y="9612"/>
                        <a:pt x="13314" y="9598"/>
                        <a:pt x="13338" y="9583"/>
                      </a:cubicBezTo>
                      <a:close/>
                      <a:moveTo>
                        <a:pt x="19948" y="0"/>
                      </a:moveTo>
                      <a:cubicBezTo>
                        <a:pt x="12481" y="0"/>
                        <a:pt x="4987" y="4289"/>
                        <a:pt x="1689" y="11434"/>
                      </a:cubicBezTo>
                      <a:cubicBezTo>
                        <a:pt x="2270" y="10515"/>
                        <a:pt x="2923" y="9631"/>
                        <a:pt x="3637" y="8809"/>
                      </a:cubicBezTo>
                      <a:lnTo>
                        <a:pt x="3637" y="8809"/>
                      </a:lnTo>
                      <a:cubicBezTo>
                        <a:pt x="3407" y="9172"/>
                        <a:pt x="3189" y="9535"/>
                        <a:pt x="2959" y="9898"/>
                      </a:cubicBezTo>
                      <a:cubicBezTo>
                        <a:pt x="6381" y="5050"/>
                        <a:pt x="13084" y="2282"/>
                        <a:pt x="19513" y="2282"/>
                      </a:cubicBezTo>
                      <a:cubicBezTo>
                        <a:pt x="26880" y="2282"/>
                        <a:pt x="33887" y="5916"/>
                        <a:pt x="35185" y="14216"/>
                      </a:cubicBezTo>
                      <a:cubicBezTo>
                        <a:pt x="35137" y="13926"/>
                        <a:pt x="35088" y="13648"/>
                        <a:pt x="35028" y="13369"/>
                      </a:cubicBezTo>
                      <a:lnTo>
                        <a:pt x="35028" y="13369"/>
                      </a:lnTo>
                      <a:cubicBezTo>
                        <a:pt x="35851" y="18123"/>
                        <a:pt x="34701" y="23639"/>
                        <a:pt x="30298" y="26264"/>
                      </a:cubicBezTo>
                      <a:cubicBezTo>
                        <a:pt x="28832" y="27141"/>
                        <a:pt x="27070" y="27569"/>
                        <a:pt x="25314" y="27569"/>
                      </a:cubicBezTo>
                      <a:cubicBezTo>
                        <a:pt x="20910" y="27569"/>
                        <a:pt x="16535" y="24877"/>
                        <a:pt x="16907" y="19793"/>
                      </a:cubicBezTo>
                      <a:lnTo>
                        <a:pt x="16907" y="19793"/>
                      </a:lnTo>
                      <a:cubicBezTo>
                        <a:pt x="17374" y="23874"/>
                        <a:pt x="20170" y="25607"/>
                        <a:pt x="23197" y="25607"/>
                      </a:cubicBezTo>
                      <a:cubicBezTo>
                        <a:pt x="26290" y="25607"/>
                        <a:pt x="29625" y="23798"/>
                        <a:pt x="30963" y="20833"/>
                      </a:cubicBezTo>
                      <a:cubicBezTo>
                        <a:pt x="33613" y="14978"/>
                        <a:pt x="29173" y="7938"/>
                        <a:pt x="23258" y="6365"/>
                      </a:cubicBezTo>
                      <a:cubicBezTo>
                        <a:pt x="22129" y="6069"/>
                        <a:pt x="20990" y="5929"/>
                        <a:pt x="19860" y="5929"/>
                      </a:cubicBezTo>
                      <a:cubicBezTo>
                        <a:pt x="13603" y="5929"/>
                        <a:pt x="7645" y="10227"/>
                        <a:pt x="5524" y="16140"/>
                      </a:cubicBezTo>
                      <a:cubicBezTo>
                        <a:pt x="1205" y="28188"/>
                        <a:pt x="10822" y="41071"/>
                        <a:pt x="23197" y="41712"/>
                      </a:cubicBezTo>
                      <a:cubicBezTo>
                        <a:pt x="22133" y="41506"/>
                        <a:pt x="21068" y="41228"/>
                        <a:pt x="20040" y="40865"/>
                      </a:cubicBezTo>
                      <a:lnTo>
                        <a:pt x="20040" y="40865"/>
                      </a:lnTo>
                      <a:cubicBezTo>
                        <a:pt x="20463" y="40950"/>
                        <a:pt x="20875" y="41022"/>
                        <a:pt x="21310" y="41095"/>
                      </a:cubicBezTo>
                      <a:cubicBezTo>
                        <a:pt x="8991" y="38162"/>
                        <a:pt x="1" y="18035"/>
                        <a:pt x="12928" y="9835"/>
                      </a:cubicBezTo>
                      <a:lnTo>
                        <a:pt x="12928" y="9835"/>
                      </a:lnTo>
                      <a:cubicBezTo>
                        <a:pt x="15187" y="8521"/>
                        <a:pt x="17807" y="7724"/>
                        <a:pt x="20340" y="7724"/>
                      </a:cubicBezTo>
                      <a:cubicBezTo>
                        <a:pt x="23391" y="7724"/>
                        <a:pt x="26315" y="8881"/>
                        <a:pt x="28326" y="11688"/>
                      </a:cubicBezTo>
                      <a:cubicBezTo>
                        <a:pt x="31602" y="16259"/>
                        <a:pt x="30089" y="24890"/>
                        <a:pt x="23768" y="24890"/>
                      </a:cubicBezTo>
                      <a:cubicBezTo>
                        <a:pt x="23180" y="24890"/>
                        <a:pt x="22550" y="24815"/>
                        <a:pt x="21879" y="24656"/>
                      </a:cubicBezTo>
                      <a:lnTo>
                        <a:pt x="21879" y="24656"/>
                      </a:lnTo>
                      <a:cubicBezTo>
                        <a:pt x="22160" y="24683"/>
                        <a:pt x="22432" y="24696"/>
                        <a:pt x="22693" y="24696"/>
                      </a:cubicBezTo>
                      <a:cubicBezTo>
                        <a:pt x="30619" y="24696"/>
                        <a:pt x="29331" y="12656"/>
                        <a:pt x="21637" y="11930"/>
                      </a:cubicBezTo>
                      <a:cubicBezTo>
                        <a:pt x="21372" y="11905"/>
                        <a:pt x="21111" y="11894"/>
                        <a:pt x="20854" y="11894"/>
                      </a:cubicBezTo>
                      <a:cubicBezTo>
                        <a:pt x="14597" y="11894"/>
                        <a:pt x="10588" y="18934"/>
                        <a:pt x="11947" y="24813"/>
                      </a:cubicBezTo>
                      <a:cubicBezTo>
                        <a:pt x="13401" y="31070"/>
                        <a:pt x="19987" y="35037"/>
                        <a:pt x="26139" y="35037"/>
                      </a:cubicBezTo>
                      <a:cubicBezTo>
                        <a:pt x="26231" y="35037"/>
                        <a:pt x="26323" y="35036"/>
                        <a:pt x="26415" y="35035"/>
                      </a:cubicBezTo>
                      <a:cubicBezTo>
                        <a:pt x="35863" y="34865"/>
                        <a:pt x="43254" y="25551"/>
                        <a:pt x="43181" y="16490"/>
                      </a:cubicBezTo>
                      <a:cubicBezTo>
                        <a:pt x="43012" y="11373"/>
                        <a:pt x="41355" y="6462"/>
                        <a:pt x="37798" y="2700"/>
                      </a:cubicBezTo>
                      <a:lnTo>
                        <a:pt x="37798" y="2700"/>
                      </a:lnTo>
                      <a:cubicBezTo>
                        <a:pt x="38427" y="3583"/>
                        <a:pt x="38996" y="4515"/>
                        <a:pt x="39492" y="5494"/>
                      </a:cubicBezTo>
                      <a:cubicBezTo>
                        <a:pt x="39250" y="5144"/>
                        <a:pt x="38996" y="4805"/>
                        <a:pt x="38742" y="4454"/>
                      </a:cubicBezTo>
                      <a:lnTo>
                        <a:pt x="38742" y="4454"/>
                      </a:lnTo>
                      <a:cubicBezTo>
                        <a:pt x="45150" y="14341"/>
                        <a:pt x="39160" y="33163"/>
                        <a:pt x="26096" y="33163"/>
                      </a:cubicBezTo>
                      <a:cubicBezTo>
                        <a:pt x="25212" y="33163"/>
                        <a:pt x="24295" y="33077"/>
                        <a:pt x="23348" y="32896"/>
                      </a:cubicBezTo>
                      <a:lnTo>
                        <a:pt x="23348" y="32896"/>
                      </a:lnTo>
                      <a:cubicBezTo>
                        <a:pt x="17581" y="31559"/>
                        <a:pt x="12303" y="27014"/>
                        <a:pt x="13423" y="20579"/>
                      </a:cubicBezTo>
                      <a:cubicBezTo>
                        <a:pt x="14114" y="16579"/>
                        <a:pt x="18430" y="12904"/>
                        <a:pt x="22251" y="12904"/>
                      </a:cubicBezTo>
                      <a:cubicBezTo>
                        <a:pt x="24382" y="12904"/>
                        <a:pt x="26359" y="14047"/>
                        <a:pt x="27468" y="16914"/>
                      </a:cubicBezTo>
                      <a:cubicBezTo>
                        <a:pt x="26475" y="14674"/>
                        <a:pt x="24789" y="13747"/>
                        <a:pt x="23006" y="13747"/>
                      </a:cubicBezTo>
                      <a:cubicBezTo>
                        <a:pt x="18356" y="13747"/>
                        <a:pt x="13050" y="20056"/>
                        <a:pt x="17693" y="25853"/>
                      </a:cubicBezTo>
                      <a:cubicBezTo>
                        <a:pt x="19527" y="28145"/>
                        <a:pt x="22302" y="29180"/>
                        <a:pt x="25139" y="29180"/>
                      </a:cubicBezTo>
                      <a:cubicBezTo>
                        <a:pt x="28293" y="29180"/>
                        <a:pt x="31524" y="27902"/>
                        <a:pt x="33625" y="25648"/>
                      </a:cubicBezTo>
                      <a:cubicBezTo>
                        <a:pt x="39080" y="19781"/>
                        <a:pt x="37883" y="9922"/>
                        <a:pt x="32173" y="4684"/>
                      </a:cubicBezTo>
                      <a:cubicBezTo>
                        <a:pt x="28670" y="1466"/>
                        <a:pt x="24313" y="0"/>
                        <a:pt x="19948" y="0"/>
                      </a:cubicBezTo>
                      <a:close/>
                    </a:path>
                  </a:pathLst>
                </a:custGeom>
                <a:solidFill>
                  <a:srgbClr val="708EC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2" name="Google Shape;1062;p3"/>
            <p:cNvGrpSpPr/>
            <p:nvPr/>
          </p:nvGrpSpPr>
          <p:grpSpPr>
            <a:xfrm>
              <a:off x="7335608" y="2845634"/>
              <a:ext cx="2735698" cy="2906951"/>
              <a:chOff x="7074538" y="2755486"/>
              <a:chExt cx="2010655" cy="2136521"/>
            </a:xfrm>
          </p:grpSpPr>
          <p:grpSp>
            <p:nvGrpSpPr>
              <p:cNvPr id="1063" name="Google Shape;1063;p3"/>
              <p:cNvGrpSpPr/>
              <p:nvPr/>
            </p:nvGrpSpPr>
            <p:grpSpPr>
              <a:xfrm flipH="1">
                <a:off x="7346152" y="2910434"/>
                <a:ext cx="1569582" cy="1981573"/>
                <a:chOff x="146217" y="2712579"/>
                <a:chExt cx="1552966" cy="1960401"/>
              </a:xfrm>
            </p:grpSpPr>
            <p:grpSp>
              <p:nvGrpSpPr>
                <p:cNvPr id="1064" name="Google Shape;1064;p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065" name="Google Shape;1065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6" name="Google Shape;1066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7" name="Google Shape;1067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8" name="Google Shape;1068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9" name="Google Shape;1069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0" name="Google Shape;1070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1" name="Google Shape;1071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2" name="Google Shape;1072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3" name="Google Shape;1073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4" name="Google Shape;1074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5" name="Google Shape;1075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" name="Google Shape;1076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7" name="Google Shape;1077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8" name="Google Shape;1078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79" name="Google Shape;1079;p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080" name="Google Shape;1080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1" name="Google Shape;1081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2" name="Google Shape;1082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3" name="Google Shape;1083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4" name="Google Shape;1084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5" name="Google Shape;1085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6" name="Google Shape;1086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7" name="Google Shape;1087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8" name="Google Shape;1088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9" name="Google Shape;1089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0" name="Google Shape;1090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1" name="Google Shape;1091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2" name="Google Shape;1092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3" name="Google Shape;1093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94" name="Google Shape;1094;p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095" name="Google Shape;1095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6" name="Google Shape;1096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7" name="Google Shape;1097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8" name="Google Shape;1098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9" name="Google Shape;1099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0" name="Google Shape;1100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1" name="Google Shape;1101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2" name="Google Shape;1102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3" name="Google Shape;1103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4" name="Google Shape;1104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5" name="Google Shape;1105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6" name="Google Shape;1106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7" name="Google Shape;1107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8" name="Google Shape;1108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09" name="Google Shape;1109;p3"/>
              <p:cNvSpPr/>
              <p:nvPr/>
            </p:nvSpPr>
            <p:spPr>
              <a:xfrm>
                <a:off x="7161230" y="2910343"/>
                <a:ext cx="1870244" cy="1349511"/>
              </a:xfrm>
              <a:custGeom>
                <a:avLst/>
                <a:gdLst/>
                <a:ahLst/>
                <a:cxnLst/>
                <a:rect l="l" t="t" r="r" b="b"/>
                <a:pathLst>
                  <a:path w="16610" h="11985" extrusionOk="0">
                    <a:moveTo>
                      <a:pt x="9059" y="0"/>
                    </a:moveTo>
                    <a:cubicBezTo>
                      <a:pt x="7874" y="0"/>
                      <a:pt x="6703" y="379"/>
                      <a:pt x="5722" y="1117"/>
                    </a:cubicBezTo>
                    <a:cubicBezTo>
                      <a:pt x="4694" y="1903"/>
                      <a:pt x="4004" y="3064"/>
                      <a:pt x="3799" y="4346"/>
                    </a:cubicBezTo>
                    <a:cubicBezTo>
                      <a:pt x="3654" y="5423"/>
                      <a:pt x="4113" y="6621"/>
                      <a:pt x="4972" y="7371"/>
                    </a:cubicBezTo>
                    <a:cubicBezTo>
                      <a:pt x="5537" y="7872"/>
                      <a:pt x="6191" y="8133"/>
                      <a:pt x="6857" y="8133"/>
                    </a:cubicBezTo>
                    <a:cubicBezTo>
                      <a:pt x="7075" y="8133"/>
                      <a:pt x="7295" y="8105"/>
                      <a:pt x="7512" y="8048"/>
                    </a:cubicBezTo>
                    <a:cubicBezTo>
                      <a:pt x="7633" y="8012"/>
                      <a:pt x="7754" y="7951"/>
                      <a:pt x="7863" y="7879"/>
                    </a:cubicBezTo>
                    <a:cubicBezTo>
                      <a:pt x="8178" y="7637"/>
                      <a:pt x="8359" y="7238"/>
                      <a:pt x="8541" y="6863"/>
                    </a:cubicBezTo>
                    <a:cubicBezTo>
                      <a:pt x="8698" y="6524"/>
                      <a:pt x="8855" y="6197"/>
                      <a:pt x="9097" y="6004"/>
                    </a:cubicBezTo>
                    <a:cubicBezTo>
                      <a:pt x="9234" y="5896"/>
                      <a:pt x="9402" y="5836"/>
                      <a:pt x="9577" y="5836"/>
                    </a:cubicBezTo>
                    <a:cubicBezTo>
                      <a:pt x="9618" y="5836"/>
                      <a:pt x="9660" y="5839"/>
                      <a:pt x="9702" y="5846"/>
                    </a:cubicBezTo>
                    <a:cubicBezTo>
                      <a:pt x="10246" y="5895"/>
                      <a:pt x="10718" y="6246"/>
                      <a:pt x="10936" y="6742"/>
                    </a:cubicBezTo>
                    <a:cubicBezTo>
                      <a:pt x="11371" y="7758"/>
                      <a:pt x="10900" y="9403"/>
                      <a:pt x="10210" y="10346"/>
                    </a:cubicBezTo>
                    <a:cubicBezTo>
                      <a:pt x="10053" y="10528"/>
                      <a:pt x="9871" y="10685"/>
                      <a:pt x="9690" y="10830"/>
                    </a:cubicBezTo>
                    <a:cubicBezTo>
                      <a:pt x="8621" y="11648"/>
                      <a:pt x="7295" y="11838"/>
                      <a:pt x="6167" y="11838"/>
                    </a:cubicBezTo>
                    <a:cubicBezTo>
                      <a:pt x="5828" y="11838"/>
                      <a:pt x="5506" y="11820"/>
                      <a:pt x="5214" y="11798"/>
                    </a:cubicBezTo>
                    <a:cubicBezTo>
                      <a:pt x="2783" y="11375"/>
                      <a:pt x="908" y="9488"/>
                      <a:pt x="0" y="7649"/>
                    </a:cubicBezTo>
                    <a:lnTo>
                      <a:pt x="0" y="7649"/>
                    </a:lnTo>
                    <a:cubicBezTo>
                      <a:pt x="1011" y="10334"/>
                      <a:pt x="3570" y="11984"/>
                      <a:pt x="6284" y="11984"/>
                    </a:cubicBezTo>
                    <a:cubicBezTo>
                      <a:pt x="7079" y="11984"/>
                      <a:pt x="7887" y="11843"/>
                      <a:pt x="8674" y="11544"/>
                    </a:cubicBezTo>
                    <a:cubicBezTo>
                      <a:pt x="9049" y="11387"/>
                      <a:pt x="9412" y="11181"/>
                      <a:pt x="9738" y="10927"/>
                    </a:cubicBezTo>
                    <a:cubicBezTo>
                      <a:pt x="10754" y="10165"/>
                      <a:pt x="11383" y="9016"/>
                      <a:pt x="11468" y="7758"/>
                    </a:cubicBezTo>
                    <a:cubicBezTo>
                      <a:pt x="11420" y="6258"/>
                      <a:pt x="10815" y="5121"/>
                      <a:pt x="9823" y="4649"/>
                    </a:cubicBezTo>
                    <a:cubicBezTo>
                      <a:pt x="9508" y="4491"/>
                      <a:pt x="9186" y="4414"/>
                      <a:pt x="8873" y="4414"/>
                    </a:cubicBezTo>
                    <a:cubicBezTo>
                      <a:pt x="8465" y="4414"/>
                      <a:pt x="8073" y="4546"/>
                      <a:pt x="7730" y="4806"/>
                    </a:cubicBezTo>
                    <a:cubicBezTo>
                      <a:pt x="7271" y="5181"/>
                      <a:pt x="6944" y="5701"/>
                      <a:pt x="6787" y="6270"/>
                    </a:cubicBezTo>
                    <a:cubicBezTo>
                      <a:pt x="6750" y="6439"/>
                      <a:pt x="6666" y="6584"/>
                      <a:pt x="6533" y="6681"/>
                    </a:cubicBezTo>
                    <a:cubicBezTo>
                      <a:pt x="6407" y="6778"/>
                      <a:pt x="6258" y="6818"/>
                      <a:pt x="6100" y="6818"/>
                    </a:cubicBezTo>
                    <a:cubicBezTo>
                      <a:pt x="5742" y="6818"/>
                      <a:pt x="5338" y="6610"/>
                      <a:pt x="5045" y="6367"/>
                    </a:cubicBezTo>
                    <a:lnTo>
                      <a:pt x="5033" y="6354"/>
                    </a:lnTo>
                    <a:cubicBezTo>
                      <a:pt x="4331" y="5677"/>
                      <a:pt x="4089" y="4613"/>
                      <a:pt x="4379" y="3427"/>
                    </a:cubicBezTo>
                    <a:cubicBezTo>
                      <a:pt x="4646" y="2532"/>
                      <a:pt x="5190" y="1734"/>
                      <a:pt x="5928" y="1165"/>
                    </a:cubicBezTo>
                    <a:cubicBezTo>
                      <a:pt x="6768" y="525"/>
                      <a:pt x="7830" y="207"/>
                      <a:pt x="8942" y="207"/>
                    </a:cubicBezTo>
                    <a:cubicBezTo>
                      <a:pt x="10122" y="207"/>
                      <a:pt x="11359" y="564"/>
                      <a:pt x="12448" y="1274"/>
                    </a:cubicBezTo>
                    <a:cubicBezTo>
                      <a:pt x="15968" y="3475"/>
                      <a:pt x="16609" y="7540"/>
                      <a:pt x="15521" y="11205"/>
                    </a:cubicBezTo>
                    <a:cubicBezTo>
                      <a:pt x="16246" y="9354"/>
                      <a:pt x="16343" y="7322"/>
                      <a:pt x="15811" y="5411"/>
                    </a:cubicBezTo>
                    <a:cubicBezTo>
                      <a:pt x="15133" y="3064"/>
                      <a:pt x="13476" y="1286"/>
                      <a:pt x="11142" y="403"/>
                    </a:cubicBezTo>
                    <a:cubicBezTo>
                      <a:pt x="10467" y="133"/>
                      <a:pt x="9761" y="0"/>
                      <a:pt x="9059" y="0"/>
                    </a:cubicBezTo>
                    <a:close/>
                  </a:path>
                </a:pathLst>
              </a:custGeom>
              <a:solidFill>
                <a:srgbClr val="708EC0">
                  <a:alpha val="2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0" name="Google Shape;1110;p3"/>
              <p:cNvGrpSpPr/>
              <p:nvPr/>
            </p:nvGrpSpPr>
            <p:grpSpPr>
              <a:xfrm rot="-4586846" flipH="1">
                <a:off x="7577630" y="2882375"/>
                <a:ext cx="1351919" cy="1384943"/>
                <a:chOff x="146217" y="2712579"/>
                <a:chExt cx="1552966" cy="1960401"/>
              </a:xfrm>
            </p:grpSpPr>
            <p:grpSp>
              <p:nvGrpSpPr>
                <p:cNvPr id="1111" name="Google Shape;1111;p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112" name="Google Shape;1112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3" name="Google Shape;1113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4" name="Google Shape;1114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5" name="Google Shape;1115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6" name="Google Shape;1116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7" name="Google Shape;1117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8" name="Google Shape;1118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9" name="Google Shape;1119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0" name="Google Shape;1120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1" name="Google Shape;1121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2" name="Google Shape;1122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3" name="Google Shape;1123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4" name="Google Shape;1124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5" name="Google Shape;1125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26" name="Google Shape;1126;p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127" name="Google Shape;1127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8" name="Google Shape;1128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9" name="Google Shape;1129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0" name="Google Shape;1130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1" name="Google Shape;1131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2" name="Google Shape;1132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41" name="Google Shape;1141;p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142" name="Google Shape;1142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156" name="Google Shape;1156;p3"/>
              <p:cNvGrpSpPr/>
              <p:nvPr/>
            </p:nvGrpSpPr>
            <p:grpSpPr>
              <a:xfrm rot="5833908" flipH="1">
                <a:off x="7188987" y="2833692"/>
                <a:ext cx="1612381" cy="1651433"/>
                <a:chOff x="146217" y="2712579"/>
                <a:chExt cx="1552966" cy="1960401"/>
              </a:xfrm>
            </p:grpSpPr>
            <p:grpSp>
              <p:nvGrpSpPr>
                <p:cNvPr id="1157" name="Google Shape;1157;p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158" name="Google Shape;1158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0" name="Google Shape;1160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1" name="Google Shape;1161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2" name="Google Shape;1162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3" name="Google Shape;1163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4" name="Google Shape;1164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5" name="Google Shape;1165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6" name="Google Shape;1166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7" name="Google Shape;1167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8" name="Google Shape;1168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9" name="Google Shape;1169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0" name="Google Shape;1170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1" name="Google Shape;1171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72" name="Google Shape;1172;p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173" name="Google Shape;1173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4" name="Google Shape;1174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5" name="Google Shape;1175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6" name="Google Shape;1176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87" name="Google Shape;1187;p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188" name="Google Shape;1188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02" name="Google Shape;1202;p3"/>
              <p:cNvGrpSpPr/>
              <p:nvPr/>
            </p:nvGrpSpPr>
            <p:grpSpPr>
              <a:xfrm>
                <a:off x="7351673" y="2996434"/>
                <a:ext cx="1612289" cy="1651638"/>
                <a:chOff x="146217" y="2712579"/>
                <a:chExt cx="1552966" cy="1960401"/>
              </a:xfrm>
            </p:grpSpPr>
            <p:grpSp>
              <p:nvGrpSpPr>
                <p:cNvPr id="1203" name="Google Shape;1203;p3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204" name="Google Shape;1204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5" name="Google Shape;1205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6" name="Google Shape;1206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9" name="Google Shape;1209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1" name="Google Shape;1211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2" name="Google Shape;1212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18" name="Google Shape;1218;p3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219" name="Google Shape;1219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1" name="Google Shape;1221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2" name="Google Shape;1222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6" name="Google Shape;1226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28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2" name="Google Shape;1232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33" name="Google Shape;1233;p3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234" name="Google Shape;1234;p3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3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3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7" name="Google Shape;1237;p3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8" name="Google Shape;1238;p3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3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40;p3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41;p3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3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3" name="Google Shape;1243;p3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4" name="Google Shape;1244;p3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5" name="Google Shape;1245;p3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3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3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248" name="Google Shape;1248;p3"/>
          <p:cNvSpPr txBox="1">
            <a:spLocks noGrp="1"/>
          </p:cNvSpPr>
          <p:nvPr>
            <p:ph type="title"/>
          </p:nvPr>
        </p:nvSpPr>
        <p:spPr>
          <a:xfrm>
            <a:off x="2691300" y="1289225"/>
            <a:ext cx="3761400" cy="15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9" name="Google Shape;1249;p3"/>
          <p:cNvSpPr txBox="1">
            <a:spLocks noGrp="1"/>
          </p:cNvSpPr>
          <p:nvPr>
            <p:ph type="subTitle" idx="1"/>
          </p:nvPr>
        </p:nvSpPr>
        <p:spPr>
          <a:xfrm>
            <a:off x="2691300" y="3012450"/>
            <a:ext cx="3761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4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252" name="Google Shape;1252;p4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4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54" name="Google Shape;1254;p4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9" name="Google Shape;1279;p4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280" name="Google Shape;1280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6" name="Google Shape;1306;p4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6" name="Google Shape;1406;p4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407" name="Google Shape;1407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3" name="Google Shape;1433;p4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8" name="Google Shape;1438;p4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439" name="Google Shape;1439;p4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5" name="Google Shape;1465;p4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6" name="Google Shape;1466;p4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467" name="Google Shape;1467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3" name="Google Shape;1493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94" name="Google Shape;1494;p4"/>
          <p:cNvGrpSpPr/>
          <p:nvPr/>
        </p:nvGrpSpPr>
        <p:grpSpPr>
          <a:xfrm>
            <a:off x="7742920" y="1797641"/>
            <a:ext cx="2037475" cy="3447946"/>
            <a:chOff x="7694395" y="1765291"/>
            <a:chExt cx="2037475" cy="3447946"/>
          </a:xfrm>
        </p:grpSpPr>
        <p:grpSp>
          <p:nvGrpSpPr>
            <p:cNvPr id="1495" name="Google Shape;1495;p4"/>
            <p:cNvGrpSpPr/>
            <p:nvPr/>
          </p:nvGrpSpPr>
          <p:grpSpPr>
            <a:xfrm rot="10800000" flipH="1">
              <a:off x="7694395" y="3068166"/>
              <a:ext cx="1699100" cy="2145071"/>
              <a:chOff x="146217" y="2712579"/>
              <a:chExt cx="1552966" cy="1960401"/>
            </a:xfrm>
          </p:grpSpPr>
          <p:grpSp>
            <p:nvGrpSpPr>
              <p:cNvPr id="1496" name="Google Shape;1496;p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497" name="Google Shape;1497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1" name="Google Shape;1511;p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512" name="Google Shape;1512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6" name="Google Shape;1526;p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527" name="Google Shape;1527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1" name="Google Shape;1541;p4"/>
            <p:cNvGrpSpPr/>
            <p:nvPr/>
          </p:nvGrpSpPr>
          <p:grpSpPr>
            <a:xfrm rot="10800000" flipH="1">
              <a:off x="8032770" y="1765291"/>
              <a:ext cx="1699100" cy="2145071"/>
              <a:chOff x="146217" y="2712579"/>
              <a:chExt cx="1552966" cy="1960401"/>
            </a:xfrm>
          </p:grpSpPr>
          <p:grpSp>
            <p:nvGrpSpPr>
              <p:cNvPr id="1542" name="Google Shape;1542;p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543" name="Google Shape;1543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7" name="Google Shape;1557;p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558" name="Google Shape;1558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2" name="Google Shape;1572;p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573" name="Google Shape;1573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87" name="Google Shape;158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4" name="Google Shape;3214;p9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3215" name="Google Shape;3215;p9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6" name="Google Shape;3216;p9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3217" name="Google Shape;3217;p9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9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9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9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9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9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9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9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9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9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9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9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9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9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9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9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9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9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9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9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9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9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9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9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9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2" name="Google Shape;3242;p9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243" name="Google Shape;3243;p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9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9" name="Google Shape;3269;p9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9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9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9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9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9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9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9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9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9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9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9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9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9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9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9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9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9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9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9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9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9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9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9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9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9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9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9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9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9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9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9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9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9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9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9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9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9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9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9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9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9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9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9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9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9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9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9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9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9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9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9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9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9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9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9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9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9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9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9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9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9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9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9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9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9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9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9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9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9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9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9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9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9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9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9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9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9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9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9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9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9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9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9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9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9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9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9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9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9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9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9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9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9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9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9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9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9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9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9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9" name="Google Shape;3369;p9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3370" name="Google Shape;3370;p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6" name="Google Shape;3396;p9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9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9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9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9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1" name="Google Shape;3401;p9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3402" name="Google Shape;3402;p9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9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9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9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9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9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9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9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9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9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9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9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9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9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9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9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9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9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9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9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9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9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9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9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9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9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28" name="Google Shape;3428;p9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9" name="Google Shape;3429;p9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3430" name="Google Shape;3430;p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56" name="Google Shape;3456;p9"/>
          <p:cNvGrpSpPr/>
          <p:nvPr/>
        </p:nvGrpSpPr>
        <p:grpSpPr>
          <a:xfrm>
            <a:off x="7367733" y="196366"/>
            <a:ext cx="1699100" cy="2145071"/>
            <a:chOff x="7367733" y="196366"/>
            <a:chExt cx="1699100" cy="2145071"/>
          </a:xfrm>
        </p:grpSpPr>
        <p:grpSp>
          <p:nvGrpSpPr>
            <p:cNvPr id="3457" name="Google Shape;3457;p9"/>
            <p:cNvGrpSpPr/>
            <p:nvPr/>
          </p:nvGrpSpPr>
          <p:grpSpPr>
            <a:xfrm flipH="1">
              <a:off x="7367733" y="196366"/>
              <a:ext cx="1699100" cy="2145071"/>
              <a:chOff x="146217" y="2712579"/>
              <a:chExt cx="1552966" cy="1960401"/>
            </a:xfrm>
          </p:grpSpPr>
          <p:grpSp>
            <p:nvGrpSpPr>
              <p:cNvPr id="3458" name="Google Shape;3458;p9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3459" name="Google Shape;3459;p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73" name="Google Shape;3473;p9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3474" name="Google Shape;3474;p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5" name="Google Shape;3475;p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6" name="Google Shape;3476;p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7" name="Google Shape;3477;p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8" name="Google Shape;3478;p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9" name="Google Shape;3479;p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0" name="Google Shape;3480;p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1" name="Google Shape;3481;p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2" name="Google Shape;3482;p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3" name="Google Shape;3483;p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88" name="Google Shape;3488;p9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3489" name="Google Shape;3489;p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3" name="Google Shape;3493;p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4" name="Google Shape;3494;p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7" name="Google Shape;3497;p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8" name="Google Shape;3498;p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9" name="Google Shape;3499;p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0" name="Google Shape;3500;p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1" name="Google Shape;3501;p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2" name="Google Shape;3502;p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03" name="Google Shape;3503;p9"/>
            <p:cNvGrpSpPr/>
            <p:nvPr/>
          </p:nvGrpSpPr>
          <p:grpSpPr>
            <a:xfrm>
              <a:off x="7920143" y="332346"/>
              <a:ext cx="611894" cy="953110"/>
              <a:chOff x="7920143" y="332346"/>
              <a:chExt cx="611894" cy="953110"/>
            </a:xfrm>
          </p:grpSpPr>
          <p:grpSp>
            <p:nvGrpSpPr>
              <p:cNvPr id="3504" name="Google Shape;3504;p9"/>
              <p:cNvGrpSpPr/>
              <p:nvPr/>
            </p:nvGrpSpPr>
            <p:grpSpPr>
              <a:xfrm>
                <a:off x="7925836" y="1010231"/>
                <a:ext cx="262134" cy="275226"/>
                <a:chOff x="1063586" y="401894"/>
                <a:chExt cx="262134" cy="275226"/>
              </a:xfrm>
            </p:grpSpPr>
            <p:sp>
              <p:nvSpPr>
                <p:cNvPr id="3505" name="Google Shape;3505;p9"/>
                <p:cNvSpPr/>
                <p:nvPr/>
              </p:nvSpPr>
              <p:spPr>
                <a:xfrm>
                  <a:off x="1063586" y="548421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06" name="Google Shape;3506;p9"/>
                <p:cNvGrpSpPr/>
                <p:nvPr/>
              </p:nvGrpSpPr>
              <p:grpSpPr>
                <a:xfrm>
                  <a:off x="1241304" y="608348"/>
                  <a:ext cx="84416" cy="68771"/>
                  <a:chOff x="1241304" y="608348"/>
                  <a:chExt cx="84416" cy="68771"/>
                </a:xfrm>
              </p:grpSpPr>
              <p:sp>
                <p:nvSpPr>
                  <p:cNvPr id="3507" name="Google Shape;3507;p9"/>
                  <p:cNvSpPr/>
                  <p:nvPr/>
                </p:nvSpPr>
                <p:spPr>
                  <a:xfrm>
                    <a:off x="1241304" y="608348"/>
                    <a:ext cx="84416" cy="687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9" h="2321" extrusionOk="0">
                        <a:moveTo>
                          <a:pt x="561" y="1521"/>
                        </a:moveTo>
                        <a:cubicBezTo>
                          <a:pt x="833" y="1969"/>
                          <a:pt x="1345" y="2177"/>
                          <a:pt x="1841" y="2273"/>
                        </a:cubicBezTo>
                        <a:cubicBezTo>
                          <a:pt x="2033" y="2321"/>
                          <a:pt x="2225" y="2321"/>
                          <a:pt x="2401" y="2241"/>
                        </a:cubicBezTo>
                        <a:cubicBezTo>
                          <a:pt x="2545" y="2129"/>
                          <a:pt x="2641" y="2001"/>
                          <a:pt x="2689" y="1841"/>
                        </a:cubicBezTo>
                        <a:cubicBezTo>
                          <a:pt x="2769" y="1585"/>
                          <a:pt x="2817" y="1329"/>
                          <a:pt x="2833" y="1073"/>
                        </a:cubicBezTo>
                        <a:cubicBezTo>
                          <a:pt x="2849" y="865"/>
                          <a:pt x="2801" y="641"/>
                          <a:pt x="2689" y="449"/>
                        </a:cubicBezTo>
                        <a:cubicBezTo>
                          <a:pt x="2497" y="177"/>
                          <a:pt x="2177" y="17"/>
                          <a:pt x="1841" y="17"/>
                        </a:cubicBezTo>
                        <a:cubicBezTo>
                          <a:pt x="1041" y="1"/>
                          <a:pt x="1" y="609"/>
                          <a:pt x="561" y="1521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8" name="Google Shape;3508;p9"/>
                  <p:cNvSpPr/>
                  <p:nvPr/>
                </p:nvSpPr>
                <p:spPr>
                  <a:xfrm rot="1446749">
                    <a:off x="1253704" y="622868"/>
                    <a:ext cx="53594" cy="436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9" h="2321" extrusionOk="0">
                        <a:moveTo>
                          <a:pt x="561" y="1521"/>
                        </a:moveTo>
                        <a:cubicBezTo>
                          <a:pt x="833" y="1969"/>
                          <a:pt x="1345" y="2177"/>
                          <a:pt x="1841" y="2273"/>
                        </a:cubicBezTo>
                        <a:cubicBezTo>
                          <a:pt x="2033" y="2321"/>
                          <a:pt x="2225" y="2321"/>
                          <a:pt x="2401" y="2241"/>
                        </a:cubicBezTo>
                        <a:cubicBezTo>
                          <a:pt x="2545" y="2129"/>
                          <a:pt x="2641" y="2001"/>
                          <a:pt x="2689" y="1841"/>
                        </a:cubicBezTo>
                        <a:cubicBezTo>
                          <a:pt x="2769" y="1585"/>
                          <a:pt x="2817" y="1329"/>
                          <a:pt x="2833" y="1073"/>
                        </a:cubicBezTo>
                        <a:cubicBezTo>
                          <a:pt x="2849" y="865"/>
                          <a:pt x="2801" y="641"/>
                          <a:pt x="2689" y="449"/>
                        </a:cubicBezTo>
                        <a:cubicBezTo>
                          <a:pt x="2497" y="177"/>
                          <a:pt x="2177" y="17"/>
                          <a:pt x="1841" y="17"/>
                        </a:cubicBezTo>
                        <a:cubicBezTo>
                          <a:pt x="1041" y="1"/>
                          <a:pt x="1" y="609"/>
                          <a:pt x="561" y="152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509" name="Google Shape;3509;p9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3510" name="Google Shape;3510;p9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511" name="Google Shape;3511;p9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3512" name="Google Shape;3512;p9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3" name="Google Shape;3513;p9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4" name="Google Shape;3514;p9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515" name="Google Shape;3515;p9"/>
              <p:cNvGrpSpPr/>
              <p:nvPr/>
            </p:nvGrpSpPr>
            <p:grpSpPr>
              <a:xfrm>
                <a:off x="7920143" y="332346"/>
                <a:ext cx="611894" cy="715202"/>
                <a:chOff x="7920143" y="332346"/>
                <a:chExt cx="611894" cy="715202"/>
              </a:xfrm>
            </p:grpSpPr>
            <p:sp>
              <p:nvSpPr>
                <p:cNvPr id="3516" name="Google Shape;3516;p9"/>
                <p:cNvSpPr/>
                <p:nvPr/>
              </p:nvSpPr>
              <p:spPr>
                <a:xfrm rot="-3261661">
                  <a:off x="8416538" y="639068"/>
                  <a:ext cx="95677" cy="97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7" name="Google Shape;3517;p9"/>
                <p:cNvSpPr/>
                <p:nvPr/>
              </p:nvSpPr>
              <p:spPr>
                <a:xfrm>
                  <a:off x="8015237" y="332346"/>
                  <a:ext cx="421673" cy="38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18" name="Google Shape;3518;p9"/>
                <p:cNvGrpSpPr/>
                <p:nvPr/>
              </p:nvGrpSpPr>
              <p:grpSpPr>
                <a:xfrm>
                  <a:off x="7920143" y="760581"/>
                  <a:ext cx="198469" cy="169885"/>
                  <a:chOff x="7920143" y="760581"/>
                  <a:chExt cx="198469" cy="169885"/>
                </a:xfrm>
              </p:grpSpPr>
              <p:sp>
                <p:nvSpPr>
                  <p:cNvPr id="3519" name="Google Shape;3519;p9"/>
                  <p:cNvSpPr/>
                  <p:nvPr/>
                </p:nvSpPr>
                <p:spPr>
                  <a:xfrm>
                    <a:off x="7920143" y="760581"/>
                    <a:ext cx="198469" cy="169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0" name="Google Shape;3520;p9"/>
                  <p:cNvSpPr/>
                  <p:nvPr/>
                </p:nvSpPr>
                <p:spPr>
                  <a:xfrm>
                    <a:off x="7954080" y="786290"/>
                    <a:ext cx="97877" cy="118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8" h="6897" extrusionOk="0">
                        <a:moveTo>
                          <a:pt x="337" y="3040"/>
                        </a:moveTo>
                        <a:cubicBezTo>
                          <a:pt x="513" y="3264"/>
                          <a:pt x="721" y="3472"/>
                          <a:pt x="961" y="3649"/>
                        </a:cubicBezTo>
                        <a:cubicBezTo>
                          <a:pt x="1505" y="4161"/>
                          <a:pt x="1713" y="4913"/>
                          <a:pt x="2049" y="5585"/>
                        </a:cubicBezTo>
                        <a:cubicBezTo>
                          <a:pt x="2385" y="6257"/>
                          <a:pt x="2993" y="6897"/>
                          <a:pt x="3745" y="6833"/>
                        </a:cubicBezTo>
                        <a:cubicBezTo>
                          <a:pt x="4193" y="6753"/>
                          <a:pt x="4593" y="6481"/>
                          <a:pt x="4833" y="6065"/>
                        </a:cubicBezTo>
                        <a:cubicBezTo>
                          <a:pt x="5041" y="5665"/>
                          <a:pt x="5201" y="5233"/>
                          <a:pt x="5297" y="4785"/>
                        </a:cubicBezTo>
                        <a:cubicBezTo>
                          <a:pt x="5521" y="3937"/>
                          <a:pt x="5697" y="2928"/>
                          <a:pt x="5121" y="2272"/>
                        </a:cubicBezTo>
                        <a:cubicBezTo>
                          <a:pt x="4897" y="2032"/>
                          <a:pt x="4593" y="1872"/>
                          <a:pt x="4417" y="1584"/>
                        </a:cubicBezTo>
                        <a:cubicBezTo>
                          <a:pt x="4241" y="1280"/>
                          <a:pt x="4289" y="864"/>
                          <a:pt x="4097" y="544"/>
                        </a:cubicBezTo>
                        <a:cubicBezTo>
                          <a:pt x="3873" y="128"/>
                          <a:pt x="3329" y="0"/>
                          <a:pt x="2865" y="0"/>
                        </a:cubicBezTo>
                        <a:cubicBezTo>
                          <a:pt x="2129" y="0"/>
                          <a:pt x="993" y="256"/>
                          <a:pt x="561" y="912"/>
                        </a:cubicBezTo>
                        <a:cubicBezTo>
                          <a:pt x="225" y="1408"/>
                          <a:pt x="1" y="2544"/>
                          <a:pt x="337" y="304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521" name="Google Shape;3521;p9"/>
                <p:cNvSpPr/>
                <p:nvPr/>
              </p:nvSpPr>
              <p:spPr>
                <a:xfrm>
                  <a:off x="8318661" y="810602"/>
                  <a:ext cx="195755" cy="236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22" name="Google Shape;3522;p9"/>
                <p:cNvGrpSpPr/>
                <p:nvPr/>
              </p:nvGrpSpPr>
              <p:grpSpPr>
                <a:xfrm>
                  <a:off x="8207076" y="945274"/>
                  <a:ext cx="97879" cy="79738"/>
                  <a:chOff x="8207076" y="945274"/>
                  <a:chExt cx="97879" cy="79738"/>
                </a:xfrm>
              </p:grpSpPr>
              <p:sp>
                <p:nvSpPr>
                  <p:cNvPr id="3523" name="Google Shape;3523;p9"/>
                  <p:cNvSpPr/>
                  <p:nvPr/>
                </p:nvSpPr>
                <p:spPr>
                  <a:xfrm>
                    <a:off x="8207076" y="945274"/>
                    <a:ext cx="97877" cy="79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9" h="2321" extrusionOk="0">
                        <a:moveTo>
                          <a:pt x="561" y="1521"/>
                        </a:moveTo>
                        <a:cubicBezTo>
                          <a:pt x="833" y="1969"/>
                          <a:pt x="1345" y="2177"/>
                          <a:pt x="1841" y="2273"/>
                        </a:cubicBezTo>
                        <a:cubicBezTo>
                          <a:pt x="2033" y="2321"/>
                          <a:pt x="2225" y="2321"/>
                          <a:pt x="2401" y="2241"/>
                        </a:cubicBezTo>
                        <a:cubicBezTo>
                          <a:pt x="2545" y="2129"/>
                          <a:pt x="2641" y="2001"/>
                          <a:pt x="2689" y="1841"/>
                        </a:cubicBezTo>
                        <a:cubicBezTo>
                          <a:pt x="2769" y="1585"/>
                          <a:pt x="2817" y="1329"/>
                          <a:pt x="2833" y="1073"/>
                        </a:cubicBezTo>
                        <a:cubicBezTo>
                          <a:pt x="2849" y="865"/>
                          <a:pt x="2801" y="641"/>
                          <a:pt x="2689" y="449"/>
                        </a:cubicBezTo>
                        <a:cubicBezTo>
                          <a:pt x="2497" y="177"/>
                          <a:pt x="2177" y="17"/>
                          <a:pt x="1841" y="17"/>
                        </a:cubicBezTo>
                        <a:cubicBezTo>
                          <a:pt x="1041" y="1"/>
                          <a:pt x="1" y="609"/>
                          <a:pt x="561" y="1521"/>
                        </a:cubicBezTo>
                        <a:close/>
                      </a:path>
                    </a:pathLst>
                  </a:custGeom>
                  <a:solidFill>
                    <a:srgbClr val="FFD6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4" name="Google Shape;3524;p9"/>
                  <p:cNvSpPr/>
                  <p:nvPr/>
                </p:nvSpPr>
                <p:spPr>
                  <a:xfrm rot="2700000">
                    <a:off x="8245618" y="956203"/>
                    <a:ext cx="45547" cy="57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3525" name="Google Shape;3525;p9"/>
          <p:cNvSpPr txBox="1">
            <a:spLocks noGrp="1"/>
          </p:cNvSpPr>
          <p:nvPr>
            <p:ph type="title"/>
          </p:nvPr>
        </p:nvSpPr>
        <p:spPr>
          <a:xfrm>
            <a:off x="5438050" y="2961536"/>
            <a:ext cx="2170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26" name="Google Shape;3526;p9"/>
          <p:cNvSpPr txBox="1">
            <a:spLocks noGrp="1"/>
          </p:cNvSpPr>
          <p:nvPr>
            <p:ph type="subTitle" idx="1"/>
          </p:nvPr>
        </p:nvSpPr>
        <p:spPr>
          <a:xfrm>
            <a:off x="5438050" y="3514842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27" name="Google Shape;3527;p9"/>
          <p:cNvSpPr txBox="1">
            <a:spLocks noGrp="1"/>
          </p:cNvSpPr>
          <p:nvPr>
            <p:ph type="title" idx="2" hasCustomPrompt="1"/>
          </p:nvPr>
        </p:nvSpPr>
        <p:spPr>
          <a:xfrm>
            <a:off x="543805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8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7" name="Google Shape;18447;p39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448" name="Google Shape;18448;p39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49" name="Google Shape;18449;p39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450" name="Google Shape;18450;p39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1" name="Google Shape;18451;p39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2" name="Google Shape;18452;p39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3" name="Google Shape;18453;p39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4" name="Google Shape;18454;p39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5" name="Google Shape;18455;p39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6" name="Google Shape;18456;p39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7" name="Google Shape;18457;p39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8" name="Google Shape;18458;p39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9" name="Google Shape;18459;p39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0" name="Google Shape;18460;p39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1" name="Google Shape;18461;p39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2" name="Google Shape;18462;p39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3" name="Google Shape;18463;p39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4" name="Google Shape;18464;p39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5" name="Google Shape;18465;p39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6" name="Google Shape;18466;p39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7" name="Google Shape;18467;p39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8" name="Google Shape;18468;p39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9" name="Google Shape;18469;p39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0" name="Google Shape;18470;p39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1" name="Google Shape;18471;p39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2" name="Google Shape;18472;p39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3" name="Google Shape;18473;p39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4" name="Google Shape;18474;p39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75" name="Google Shape;18475;p39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476" name="Google Shape;1847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7" name="Google Shape;18477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8" name="Google Shape;1847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9" name="Google Shape;18479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0" name="Google Shape;18480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1" name="Google Shape;18481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2" name="Google Shape;18482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3" name="Google Shape;18483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4" name="Google Shape;18484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5" name="Google Shape;18485;p39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6" name="Google Shape;18486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7" name="Google Shape;18487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8" name="Google Shape;18488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9" name="Google Shape;18489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0" name="Google Shape;18490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1" name="Google Shape;18491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2" name="Google Shape;18492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3" name="Google Shape;18493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4" name="Google Shape;18494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5" name="Google Shape;18495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6" name="Google Shape;18496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7" name="Google Shape;18497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8" name="Google Shape;18498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9" name="Google Shape;18499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0" name="Google Shape;18500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1" name="Google Shape;18501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502" name="Google Shape;18502;p39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3" name="Google Shape;18503;p39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4" name="Google Shape;18504;p39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5" name="Google Shape;18505;p39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6" name="Google Shape;18506;p39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7" name="Google Shape;18507;p39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8" name="Google Shape;18508;p39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9" name="Google Shape;18509;p39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0" name="Google Shape;18510;p39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1" name="Google Shape;18511;p39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2" name="Google Shape;18512;p39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3" name="Google Shape;18513;p39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4" name="Google Shape;18514;p39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5" name="Google Shape;18515;p39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6" name="Google Shape;18516;p39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7" name="Google Shape;18517;p39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8" name="Google Shape;18518;p39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9" name="Google Shape;18519;p39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0" name="Google Shape;18520;p39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1" name="Google Shape;18521;p39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2" name="Google Shape;18522;p39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3" name="Google Shape;18523;p39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4" name="Google Shape;18524;p39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5" name="Google Shape;18525;p39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6" name="Google Shape;18526;p39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7" name="Google Shape;18527;p39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8" name="Google Shape;18528;p39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9" name="Google Shape;18529;p39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0" name="Google Shape;18530;p39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1" name="Google Shape;18531;p39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2" name="Google Shape;18532;p39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3" name="Google Shape;18533;p39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4" name="Google Shape;18534;p39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5" name="Google Shape;18535;p39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6" name="Google Shape;18536;p39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7" name="Google Shape;18537;p39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8" name="Google Shape;18538;p39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9" name="Google Shape;18539;p39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0" name="Google Shape;18540;p39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1" name="Google Shape;18541;p39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2" name="Google Shape;18542;p39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3" name="Google Shape;18543;p39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4" name="Google Shape;18544;p39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5" name="Google Shape;18545;p39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6" name="Google Shape;18546;p39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7" name="Google Shape;18547;p39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8" name="Google Shape;18548;p39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9" name="Google Shape;18549;p39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0" name="Google Shape;18550;p39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1" name="Google Shape;18551;p39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2" name="Google Shape;18552;p39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3" name="Google Shape;18553;p39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4" name="Google Shape;18554;p39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5" name="Google Shape;18555;p39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6" name="Google Shape;18556;p39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7" name="Google Shape;18557;p39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8" name="Google Shape;18558;p39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9" name="Google Shape;18559;p39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0" name="Google Shape;18560;p39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1" name="Google Shape;18561;p39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2" name="Google Shape;18562;p39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3" name="Google Shape;18563;p39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4" name="Google Shape;18564;p39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5" name="Google Shape;18565;p39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6" name="Google Shape;18566;p39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7" name="Google Shape;18567;p39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8" name="Google Shape;18568;p39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9" name="Google Shape;18569;p39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0" name="Google Shape;18570;p39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1" name="Google Shape;18571;p39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2" name="Google Shape;18572;p39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3" name="Google Shape;18573;p39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4" name="Google Shape;18574;p39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5" name="Google Shape;18575;p39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6" name="Google Shape;18576;p39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7" name="Google Shape;18577;p39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8" name="Google Shape;18578;p39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9" name="Google Shape;18579;p39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0" name="Google Shape;18580;p39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1" name="Google Shape;18581;p39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2" name="Google Shape;18582;p39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3" name="Google Shape;18583;p39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4" name="Google Shape;18584;p39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5" name="Google Shape;18585;p39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6" name="Google Shape;18586;p39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7" name="Google Shape;18587;p39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8" name="Google Shape;18588;p39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9" name="Google Shape;18589;p39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0" name="Google Shape;18590;p39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1" name="Google Shape;18591;p39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2" name="Google Shape;18592;p39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3" name="Google Shape;18593;p39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4" name="Google Shape;18594;p39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5" name="Google Shape;18595;p39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6" name="Google Shape;18596;p39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7" name="Google Shape;18597;p39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8" name="Google Shape;18598;p39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9" name="Google Shape;18599;p39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0" name="Google Shape;18600;p39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1" name="Google Shape;18601;p39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02" name="Google Shape;18602;p39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8603" name="Google Shape;1860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4" name="Google Shape;18604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5" name="Google Shape;18605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6" name="Google Shape;18606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7" name="Google Shape;18607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8" name="Google Shape;18608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9" name="Google Shape;18609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0" name="Google Shape;18610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1" name="Google Shape;18611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2" name="Google Shape;18612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3" name="Google Shape;18613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4" name="Google Shape;18614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5" name="Google Shape;18615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6" name="Google Shape;18616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7" name="Google Shape;18617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8" name="Google Shape;18618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9" name="Google Shape;18619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0" name="Google Shape;18620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1" name="Google Shape;18621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2" name="Google Shape;18622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3" name="Google Shape;18623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4" name="Google Shape;18624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5" name="Google Shape;18625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6" name="Google Shape;18626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7" name="Google Shape;18627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8" name="Google Shape;18628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29" name="Google Shape;18629;p39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0" name="Google Shape;18630;p39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1" name="Google Shape;18631;p39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2" name="Google Shape;18632;p39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3" name="Google Shape;18633;p39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34" name="Google Shape;18634;p39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8635" name="Google Shape;18635;p39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6" name="Google Shape;18636;p39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7" name="Google Shape;18637;p39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8" name="Google Shape;18638;p39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9" name="Google Shape;18639;p39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0" name="Google Shape;18640;p39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1" name="Google Shape;18641;p39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2" name="Google Shape;18642;p39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3" name="Google Shape;18643;p39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4" name="Google Shape;18644;p39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5" name="Google Shape;18645;p39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6" name="Google Shape;18646;p39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7" name="Google Shape;18647;p39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8" name="Google Shape;18648;p39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9" name="Google Shape;18649;p39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0" name="Google Shape;18650;p39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1" name="Google Shape;18651;p39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2" name="Google Shape;18652;p39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3" name="Google Shape;18653;p39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4" name="Google Shape;18654;p39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5" name="Google Shape;18655;p39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6" name="Google Shape;18656;p39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7" name="Google Shape;18657;p39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8" name="Google Shape;18658;p39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9" name="Google Shape;18659;p39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0" name="Google Shape;18660;p39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61" name="Google Shape;18661;p39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62" name="Google Shape;18662;p39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663" name="Google Shape;18663;p39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4" name="Google Shape;18664;p39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5" name="Google Shape;18665;p39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6" name="Google Shape;18666;p39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7" name="Google Shape;18667;p39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8" name="Google Shape;18668;p39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9" name="Google Shape;18669;p39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0" name="Google Shape;18670;p39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1" name="Google Shape;18671;p39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2" name="Google Shape;18672;p39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3" name="Google Shape;18673;p39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4" name="Google Shape;18674;p39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5" name="Google Shape;18675;p39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6" name="Google Shape;18676;p39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7" name="Google Shape;18677;p39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8" name="Google Shape;18678;p39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9" name="Google Shape;18679;p39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0" name="Google Shape;18680;p39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1" name="Google Shape;18681;p39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2" name="Google Shape;18682;p39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3" name="Google Shape;18683;p39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4" name="Google Shape;18684;p39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5" name="Google Shape;18685;p39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6" name="Google Shape;18686;p39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7" name="Google Shape;18687;p39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8" name="Google Shape;18688;p39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89" name="Google Shape;18689;p39"/>
          <p:cNvGrpSpPr/>
          <p:nvPr/>
        </p:nvGrpSpPr>
        <p:grpSpPr>
          <a:xfrm>
            <a:off x="7313947" y="-52208"/>
            <a:ext cx="2705094" cy="3268077"/>
            <a:chOff x="7313947" y="-52208"/>
            <a:chExt cx="2705094" cy="3268077"/>
          </a:xfrm>
        </p:grpSpPr>
        <p:grpSp>
          <p:nvGrpSpPr>
            <p:cNvPr id="18690" name="Google Shape;18690;p39"/>
            <p:cNvGrpSpPr/>
            <p:nvPr/>
          </p:nvGrpSpPr>
          <p:grpSpPr>
            <a:xfrm rot="-8222891" flipH="1">
              <a:off x="7816945" y="779451"/>
              <a:ext cx="1699097" cy="2145014"/>
              <a:chOff x="146217" y="2712579"/>
              <a:chExt cx="1552966" cy="1960401"/>
            </a:xfrm>
          </p:grpSpPr>
          <p:grpSp>
            <p:nvGrpSpPr>
              <p:cNvPr id="18691" name="Google Shape;18691;p39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8692" name="Google Shape;1869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3" name="Google Shape;1869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4" name="Google Shape;1869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5" name="Google Shape;1869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6" name="Google Shape;1869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7" name="Google Shape;1869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8" name="Google Shape;1869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9" name="Google Shape;1869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0" name="Google Shape;1870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1" name="Google Shape;1870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2" name="Google Shape;1870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3" name="Google Shape;1870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4" name="Google Shape;1870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5" name="Google Shape;1870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06" name="Google Shape;18706;p39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8707" name="Google Shape;18707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8" name="Google Shape;18708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9" name="Google Shape;18709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0" name="Google Shape;18710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1" name="Google Shape;18711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2" name="Google Shape;18712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3" name="Google Shape;18713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4" name="Google Shape;18714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5" name="Google Shape;18715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6" name="Google Shape;18716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7" name="Google Shape;18717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8" name="Google Shape;18718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9" name="Google Shape;18719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0" name="Google Shape;18720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721" name="Google Shape;18721;p39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8722" name="Google Shape;18722;p39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3" name="Google Shape;18723;p39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4" name="Google Shape;18724;p39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5" name="Google Shape;18725;p39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6" name="Google Shape;18726;p39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7" name="Google Shape;18727;p39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8" name="Google Shape;18728;p39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9" name="Google Shape;18729;p39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0" name="Google Shape;18730;p39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1" name="Google Shape;18731;p39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2" name="Google Shape;18732;p39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3" name="Google Shape;18733;p39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4" name="Google Shape;18734;p39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5" name="Google Shape;18735;p39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36" name="Google Shape;18736;p39"/>
            <p:cNvGrpSpPr/>
            <p:nvPr/>
          </p:nvGrpSpPr>
          <p:grpSpPr>
            <a:xfrm>
              <a:off x="7502410" y="-52208"/>
              <a:ext cx="1699100" cy="2145071"/>
              <a:chOff x="7458410" y="4"/>
              <a:chExt cx="1699100" cy="2145071"/>
            </a:xfrm>
          </p:grpSpPr>
          <p:grpSp>
            <p:nvGrpSpPr>
              <p:cNvPr id="18737" name="Google Shape;18737;p39"/>
              <p:cNvGrpSpPr/>
              <p:nvPr/>
            </p:nvGrpSpPr>
            <p:grpSpPr>
              <a:xfrm flipH="1">
                <a:off x="7458410" y="4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18738" name="Google Shape;18738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39" name="Google Shape;1873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0" name="Google Shape;1874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1" name="Google Shape;1874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2" name="Google Shape;1874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3" name="Google Shape;1874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4" name="Google Shape;1874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5" name="Google Shape;1874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6" name="Google Shape;1874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7" name="Google Shape;1874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8" name="Google Shape;1874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9" name="Google Shape;1874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0" name="Google Shape;1875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1" name="Google Shape;1875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2" name="Google Shape;1875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53" name="Google Shape;18753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754" name="Google Shape;1875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5" name="Google Shape;1875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6" name="Google Shape;1875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7" name="Google Shape;1875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8" name="Google Shape;1875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9" name="Google Shape;1875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0" name="Google Shape;1876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1" name="Google Shape;1876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2" name="Google Shape;1876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3" name="Google Shape;1876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4" name="Google Shape;1876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5" name="Google Shape;1876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6" name="Google Shape;1876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7" name="Google Shape;1876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768" name="Google Shape;18768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769" name="Google Shape;1876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0" name="Google Shape;1877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1" name="Google Shape;1877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2" name="Google Shape;1877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3" name="Google Shape;1877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4" name="Google Shape;1877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5" name="Google Shape;1877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6" name="Google Shape;1877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7" name="Google Shape;1877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8" name="Google Shape;1877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9" name="Google Shape;1877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0" name="Google Shape;1878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1" name="Google Shape;1878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2" name="Google Shape;1878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83" name="Google Shape;18783;p39"/>
              <p:cNvGrpSpPr/>
              <p:nvPr/>
            </p:nvGrpSpPr>
            <p:grpSpPr>
              <a:xfrm rot="7305203">
                <a:off x="8348319" y="775252"/>
                <a:ext cx="494027" cy="594558"/>
                <a:chOff x="4815275" y="840950"/>
                <a:chExt cx="432450" cy="520450"/>
              </a:xfrm>
            </p:grpSpPr>
            <p:sp>
              <p:nvSpPr>
                <p:cNvPr id="18784" name="Google Shape;18784;p39"/>
                <p:cNvSpPr/>
                <p:nvPr/>
              </p:nvSpPr>
              <p:spPr>
                <a:xfrm>
                  <a:off x="4884475" y="840950"/>
                  <a:ext cx="306850" cy="2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5" name="Google Shape;18785;p39"/>
                <p:cNvSpPr/>
                <p:nvPr/>
              </p:nvSpPr>
              <p:spPr>
                <a:xfrm>
                  <a:off x="4815275" y="1152575"/>
                  <a:ext cx="144425" cy="1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" h="4945" extrusionOk="0">
                      <a:moveTo>
                        <a:pt x="512" y="2352"/>
                      </a:moveTo>
                      <a:cubicBezTo>
                        <a:pt x="976" y="3104"/>
                        <a:pt x="1536" y="3792"/>
                        <a:pt x="2160" y="4400"/>
                      </a:cubicBezTo>
                      <a:cubicBezTo>
                        <a:pt x="2320" y="4576"/>
                        <a:pt x="2512" y="4704"/>
                        <a:pt x="2736" y="4800"/>
                      </a:cubicBezTo>
                      <a:cubicBezTo>
                        <a:pt x="3152" y="4944"/>
                        <a:pt x="3616" y="4752"/>
                        <a:pt x="4032" y="4560"/>
                      </a:cubicBezTo>
                      <a:lnTo>
                        <a:pt x="5008" y="4096"/>
                      </a:lnTo>
                      <a:cubicBezTo>
                        <a:pt x="5185" y="4016"/>
                        <a:pt x="5345" y="3920"/>
                        <a:pt x="5473" y="3792"/>
                      </a:cubicBezTo>
                      <a:cubicBezTo>
                        <a:pt x="5729" y="3536"/>
                        <a:pt x="5761" y="3136"/>
                        <a:pt x="5761" y="2784"/>
                      </a:cubicBezTo>
                      <a:cubicBezTo>
                        <a:pt x="5777" y="2288"/>
                        <a:pt x="5777" y="1728"/>
                        <a:pt x="5457" y="1360"/>
                      </a:cubicBezTo>
                      <a:cubicBezTo>
                        <a:pt x="5249" y="1136"/>
                        <a:pt x="4992" y="976"/>
                        <a:pt x="4704" y="880"/>
                      </a:cubicBezTo>
                      <a:cubicBezTo>
                        <a:pt x="3680" y="416"/>
                        <a:pt x="2528" y="0"/>
                        <a:pt x="1408" y="432"/>
                      </a:cubicBezTo>
                      <a:cubicBezTo>
                        <a:pt x="592" y="752"/>
                        <a:pt x="0" y="1520"/>
                        <a:pt x="512" y="2352"/>
                      </a:cubicBezTo>
                      <a:close/>
                    </a:path>
                  </a:pathLst>
                </a:custGeom>
                <a:solidFill>
                  <a:srgbClr val="FFD69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6" name="Google Shape;18786;p39"/>
                <p:cNvSpPr/>
                <p:nvPr/>
              </p:nvSpPr>
              <p:spPr>
                <a:xfrm>
                  <a:off x="5105275" y="1188975"/>
                  <a:ext cx="142450" cy="1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rgbClr val="EAD1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7" name="Google Shape;18787;p39"/>
                <p:cNvSpPr/>
                <p:nvPr/>
              </p:nvSpPr>
              <p:spPr>
                <a:xfrm>
                  <a:off x="5024075" y="1286975"/>
                  <a:ext cx="71225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8" name="Google Shape;18788;p39"/>
                <p:cNvSpPr/>
                <p:nvPr/>
              </p:nvSpPr>
              <p:spPr>
                <a:xfrm>
                  <a:off x="5176500" y="1064150"/>
                  <a:ext cx="69625" cy="7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789" name="Google Shape;18789;p39"/>
          <p:cNvSpPr/>
          <p:nvPr/>
        </p:nvSpPr>
        <p:spPr>
          <a:xfrm rot="-435006">
            <a:off x="6396348" y="1705435"/>
            <a:ext cx="1700" cy="850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0" y="0"/>
                </a:move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rgbClr val="2307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90" name="Google Shape;18790;p39"/>
          <p:cNvGrpSpPr/>
          <p:nvPr/>
        </p:nvGrpSpPr>
        <p:grpSpPr>
          <a:xfrm>
            <a:off x="-471207" y="2009775"/>
            <a:ext cx="3339342" cy="3615189"/>
            <a:chOff x="-471207" y="2009775"/>
            <a:chExt cx="3339342" cy="3615189"/>
          </a:xfrm>
        </p:grpSpPr>
        <p:grpSp>
          <p:nvGrpSpPr>
            <p:cNvPr id="18791" name="Google Shape;18791;p39"/>
            <p:cNvGrpSpPr/>
            <p:nvPr/>
          </p:nvGrpSpPr>
          <p:grpSpPr>
            <a:xfrm>
              <a:off x="-471207" y="3215792"/>
              <a:ext cx="3339342" cy="2409172"/>
              <a:chOff x="-471207" y="3215792"/>
              <a:chExt cx="3339342" cy="2409172"/>
            </a:xfrm>
          </p:grpSpPr>
          <p:grpSp>
            <p:nvGrpSpPr>
              <p:cNvPr id="18792" name="Google Shape;18792;p39"/>
              <p:cNvGrpSpPr/>
              <p:nvPr/>
            </p:nvGrpSpPr>
            <p:grpSpPr>
              <a:xfrm rot="-4199403" flipH="1">
                <a:off x="-22239" y="3308503"/>
                <a:ext cx="1699178" cy="2145157"/>
                <a:chOff x="146217" y="2712579"/>
                <a:chExt cx="1552966" cy="1960401"/>
              </a:xfrm>
            </p:grpSpPr>
            <p:grpSp>
              <p:nvGrpSpPr>
                <p:cNvPr id="18793" name="Google Shape;18793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794" name="Google Shape;1879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5" name="Google Shape;1879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6" name="Google Shape;1879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7" name="Google Shape;1879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8" name="Google Shape;1879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9" name="Google Shape;1879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0" name="Google Shape;1880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1" name="Google Shape;1880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2" name="Google Shape;1880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3" name="Google Shape;1880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4" name="Google Shape;1880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5" name="Google Shape;1880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6" name="Google Shape;1880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7" name="Google Shape;1880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08" name="Google Shape;18808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09" name="Google Shape;18809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0" name="Google Shape;18810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1" name="Google Shape;18811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2" name="Google Shape;18812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3" name="Google Shape;18813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4" name="Google Shape;18814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5" name="Google Shape;18815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6" name="Google Shape;18816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7" name="Google Shape;18817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8" name="Google Shape;18818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9" name="Google Shape;18819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0" name="Google Shape;18820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1" name="Google Shape;18821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2" name="Google Shape;18822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23" name="Google Shape;18823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24" name="Google Shape;18824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5" name="Google Shape;18825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6" name="Google Shape;18826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7" name="Google Shape;18827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8" name="Google Shape;18828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9" name="Google Shape;18829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0" name="Google Shape;18830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1" name="Google Shape;18831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2" name="Google Shape;18832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3" name="Google Shape;18833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4" name="Google Shape;18834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5" name="Google Shape;18835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6" name="Google Shape;18836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7" name="Google Shape;18837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38" name="Google Shape;18838;p39"/>
              <p:cNvGrpSpPr/>
              <p:nvPr/>
            </p:nvGrpSpPr>
            <p:grpSpPr>
              <a:xfrm rot="4112102" flipH="1">
                <a:off x="709472" y="3369139"/>
                <a:ext cx="1699242" cy="2145126"/>
                <a:chOff x="146217" y="2712579"/>
                <a:chExt cx="1552966" cy="1960401"/>
              </a:xfrm>
            </p:grpSpPr>
            <p:grpSp>
              <p:nvGrpSpPr>
                <p:cNvPr id="18839" name="Google Shape;18839;p3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40" name="Google Shape;1884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1" name="Google Shape;1884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2" name="Google Shape;1884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3" name="Google Shape;1884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4" name="Google Shape;1884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5" name="Google Shape;1884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6" name="Google Shape;1884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7" name="Google Shape;1884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8" name="Google Shape;1884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9" name="Google Shape;1884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0" name="Google Shape;1885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1" name="Google Shape;1885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2" name="Google Shape;1885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3" name="Google Shape;1885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54" name="Google Shape;18854;p3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855" name="Google Shape;18855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6" name="Google Shape;18856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7" name="Google Shape;18857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8" name="Google Shape;18858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9" name="Google Shape;18859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0" name="Google Shape;18860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1" name="Google Shape;18861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2" name="Google Shape;18862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3" name="Google Shape;18863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4" name="Google Shape;18864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5" name="Google Shape;18865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6" name="Google Shape;18866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7" name="Google Shape;18867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8" name="Google Shape;18868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869" name="Google Shape;18869;p3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870" name="Google Shape;18870;p3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1" name="Google Shape;18871;p3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2" name="Google Shape;18872;p3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3" name="Google Shape;18873;p3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4" name="Google Shape;18874;p3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5" name="Google Shape;18875;p3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6" name="Google Shape;18876;p3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7" name="Google Shape;18877;p3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8" name="Google Shape;18878;p3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9" name="Google Shape;18879;p3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0" name="Google Shape;18880;p3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1" name="Google Shape;18881;p3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2" name="Google Shape;18882;p3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3" name="Google Shape;18883;p3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8884" name="Google Shape;18884;p39"/>
            <p:cNvSpPr/>
            <p:nvPr/>
          </p:nvSpPr>
          <p:spPr>
            <a:xfrm>
              <a:off x="-90074" y="2009775"/>
              <a:ext cx="1286780" cy="2562428"/>
            </a:xfrm>
            <a:custGeom>
              <a:avLst/>
              <a:gdLst/>
              <a:ahLst/>
              <a:cxnLst/>
              <a:rect l="l" t="t" r="r" b="b"/>
              <a:pathLst>
                <a:path w="61166" h="130970" extrusionOk="0">
                  <a:moveTo>
                    <a:pt x="0" y="4945"/>
                  </a:moveTo>
                  <a:cubicBezTo>
                    <a:pt x="3629" y="-1100"/>
                    <a:pt x="14862" y="-982"/>
                    <a:pt x="21007" y="2474"/>
                  </a:cubicBezTo>
                  <a:cubicBezTo>
                    <a:pt x="29222" y="7094"/>
                    <a:pt x="35824" y="16574"/>
                    <a:pt x="36761" y="25952"/>
                  </a:cubicBezTo>
                  <a:cubicBezTo>
                    <a:pt x="39604" y="54420"/>
                    <a:pt x="17847" y="82376"/>
                    <a:pt x="22551" y="110596"/>
                  </a:cubicBezTo>
                  <a:cubicBezTo>
                    <a:pt x="24060" y="119650"/>
                    <a:pt x="32356" y="129081"/>
                    <a:pt x="41395" y="130675"/>
                  </a:cubicBezTo>
                  <a:cubicBezTo>
                    <a:pt x="48085" y="131855"/>
                    <a:pt x="54721" y="127881"/>
                    <a:pt x="61166" y="125733"/>
                  </a:cubicBezTo>
                </a:path>
              </a:pathLst>
            </a:custGeom>
            <a:noFill/>
            <a:ln w="19050" cap="flat" cmpd="sng">
              <a:solidFill>
                <a:srgbClr val="D4DC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8885" name="Google Shape;18885;p39"/>
            <p:cNvGrpSpPr/>
            <p:nvPr/>
          </p:nvGrpSpPr>
          <p:grpSpPr>
            <a:xfrm rot="-3625968">
              <a:off x="1041729" y="3912668"/>
              <a:ext cx="687114" cy="844725"/>
              <a:chOff x="5835100" y="1235925"/>
              <a:chExt cx="687175" cy="844800"/>
            </a:xfrm>
          </p:grpSpPr>
          <p:sp>
            <p:nvSpPr>
              <p:cNvPr id="18886" name="Google Shape;18886;p39"/>
              <p:cNvSpPr/>
              <p:nvPr/>
            </p:nvSpPr>
            <p:spPr>
              <a:xfrm>
                <a:off x="5901800" y="1460300"/>
                <a:ext cx="432850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4510" extrusionOk="0">
                    <a:moveTo>
                      <a:pt x="4503" y="0"/>
                    </a:moveTo>
                    <a:cubicBezTo>
                      <a:pt x="3783" y="0"/>
                      <a:pt x="3090" y="354"/>
                      <a:pt x="2703" y="999"/>
                    </a:cubicBezTo>
                    <a:lnTo>
                      <a:pt x="635" y="4302"/>
                    </a:lnTo>
                    <a:cubicBezTo>
                      <a:pt x="1" y="5303"/>
                      <a:pt x="301" y="6670"/>
                      <a:pt x="1335" y="7304"/>
                    </a:cubicBezTo>
                    <a:lnTo>
                      <a:pt x="12977" y="14509"/>
                    </a:lnTo>
                    <a:lnTo>
                      <a:pt x="17313" y="7537"/>
                    </a:lnTo>
                    <a:lnTo>
                      <a:pt x="5672" y="332"/>
                    </a:lnTo>
                    <a:cubicBezTo>
                      <a:pt x="5305" y="107"/>
                      <a:pt x="4900" y="0"/>
                      <a:pt x="4503" y="0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7" name="Google Shape;18887;p39"/>
              <p:cNvSpPr/>
              <p:nvPr/>
            </p:nvSpPr>
            <p:spPr>
              <a:xfrm>
                <a:off x="6226200" y="1648725"/>
                <a:ext cx="1684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7740" extrusionOk="0">
                    <a:moveTo>
                      <a:pt x="4337" y="0"/>
                    </a:moveTo>
                    <a:lnTo>
                      <a:pt x="2102" y="3570"/>
                    </a:lnTo>
                    <a:lnTo>
                      <a:pt x="1" y="6939"/>
                    </a:lnTo>
                    <a:lnTo>
                      <a:pt x="4137" y="7739"/>
                    </a:lnTo>
                    <a:lnTo>
                      <a:pt x="5438" y="5638"/>
                    </a:lnTo>
                    <a:lnTo>
                      <a:pt x="6739" y="3536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8" name="Google Shape;18888;p39"/>
              <p:cNvSpPr/>
              <p:nvPr/>
            </p:nvSpPr>
            <p:spPr>
              <a:xfrm>
                <a:off x="6356300" y="1753800"/>
                <a:ext cx="1384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572" extrusionOk="0">
                    <a:moveTo>
                      <a:pt x="2602" y="0"/>
                    </a:moveTo>
                    <a:lnTo>
                      <a:pt x="1368" y="2002"/>
                    </a:lnTo>
                    <a:lnTo>
                      <a:pt x="1302" y="2102"/>
                    </a:lnTo>
                    <a:lnTo>
                      <a:pt x="1" y="4204"/>
                    </a:lnTo>
                    <a:lnTo>
                      <a:pt x="1835" y="6572"/>
                    </a:lnTo>
                    <a:lnTo>
                      <a:pt x="3703" y="3603"/>
                    </a:lnTo>
                    <a:lnTo>
                      <a:pt x="3637" y="3536"/>
                    </a:lnTo>
                    <a:lnTo>
                      <a:pt x="3703" y="3570"/>
                    </a:lnTo>
                    <a:lnTo>
                      <a:pt x="5538" y="634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889" name="Google Shape;18889;p39"/>
              <p:cNvGrpSpPr/>
              <p:nvPr/>
            </p:nvGrpSpPr>
            <p:grpSpPr>
              <a:xfrm>
                <a:off x="5952675" y="1472150"/>
                <a:ext cx="569600" cy="420550"/>
                <a:chOff x="5952675" y="1472150"/>
                <a:chExt cx="569600" cy="420550"/>
              </a:xfrm>
            </p:grpSpPr>
            <p:sp>
              <p:nvSpPr>
                <p:cNvPr id="18890" name="Google Shape;18890;p39"/>
                <p:cNvSpPr/>
                <p:nvPr/>
              </p:nvSpPr>
              <p:spPr>
                <a:xfrm>
                  <a:off x="6448875" y="1843025"/>
                  <a:ext cx="559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436" fill="none" extrusionOk="0">
                      <a:moveTo>
                        <a:pt x="0" y="1"/>
                      </a:moveTo>
                      <a:lnTo>
                        <a:pt x="2235" y="1435"/>
                      </a:lnTo>
                    </a:path>
                  </a:pathLst>
                </a:custGeom>
                <a:noFill/>
                <a:ln w="10850" cap="flat" cmpd="sng">
                  <a:solidFill>
                    <a:srgbClr val="E7A66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891" name="Google Shape;18891;p39"/>
                <p:cNvGrpSpPr/>
                <p:nvPr/>
              </p:nvGrpSpPr>
              <p:grpSpPr>
                <a:xfrm>
                  <a:off x="5952675" y="1472150"/>
                  <a:ext cx="569600" cy="420550"/>
                  <a:chOff x="5952675" y="1472150"/>
                  <a:chExt cx="569600" cy="420550"/>
                </a:xfrm>
              </p:grpSpPr>
              <p:sp>
                <p:nvSpPr>
                  <p:cNvPr id="18892" name="Google Shape;18892;p39"/>
                  <p:cNvSpPr/>
                  <p:nvPr/>
                </p:nvSpPr>
                <p:spPr>
                  <a:xfrm>
                    <a:off x="6329625" y="1737125"/>
                    <a:ext cx="91750" cy="12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4871" extrusionOk="0">
                        <a:moveTo>
                          <a:pt x="2602" y="0"/>
                        </a:moveTo>
                        <a:lnTo>
                          <a:pt x="0" y="4203"/>
                        </a:lnTo>
                        <a:lnTo>
                          <a:pt x="1068" y="4871"/>
                        </a:lnTo>
                        <a:lnTo>
                          <a:pt x="3669" y="667"/>
                        </a:lnTo>
                        <a:lnTo>
                          <a:pt x="2602" y="0"/>
                        </a:ln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3" name="Google Shape;18893;p39"/>
                  <p:cNvSpPr/>
                  <p:nvPr/>
                </p:nvSpPr>
                <p:spPr>
                  <a:xfrm>
                    <a:off x="5952675" y="1472150"/>
                    <a:ext cx="145975" cy="2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9" h="8465" extrusionOk="0">
                        <a:moveTo>
                          <a:pt x="5196" y="1"/>
                        </a:moveTo>
                        <a:cubicBezTo>
                          <a:pt x="5016" y="1"/>
                          <a:pt x="4843" y="90"/>
                          <a:pt x="4737" y="259"/>
                        </a:cubicBezTo>
                        <a:lnTo>
                          <a:pt x="167" y="7631"/>
                        </a:lnTo>
                        <a:cubicBezTo>
                          <a:pt x="1" y="7897"/>
                          <a:pt x="67" y="8231"/>
                          <a:pt x="334" y="8398"/>
                        </a:cubicBezTo>
                        <a:cubicBezTo>
                          <a:pt x="412" y="8442"/>
                          <a:pt x="505" y="8464"/>
                          <a:pt x="599" y="8464"/>
                        </a:cubicBezTo>
                        <a:cubicBezTo>
                          <a:pt x="786" y="8464"/>
                          <a:pt x="979" y="8376"/>
                          <a:pt x="1068" y="8198"/>
                        </a:cubicBezTo>
                        <a:lnTo>
                          <a:pt x="5671" y="826"/>
                        </a:lnTo>
                        <a:cubicBezTo>
                          <a:pt x="5838" y="592"/>
                          <a:pt x="5738" y="225"/>
                          <a:pt x="5505" y="92"/>
                        </a:cubicBezTo>
                        <a:cubicBezTo>
                          <a:pt x="5407" y="31"/>
                          <a:pt x="5300" y="1"/>
                          <a:pt x="5196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4" name="Google Shape;18894;p39"/>
                  <p:cNvSpPr/>
                  <p:nvPr/>
                </p:nvSpPr>
                <p:spPr>
                  <a:xfrm>
                    <a:off x="6477950" y="1857975"/>
                    <a:ext cx="44325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" h="1389" extrusionOk="0">
                        <a:moveTo>
                          <a:pt x="879" y="1"/>
                        </a:moveTo>
                        <a:cubicBezTo>
                          <a:pt x="652" y="1"/>
                          <a:pt x="436" y="119"/>
                          <a:pt x="305" y="337"/>
                        </a:cubicBezTo>
                        <a:cubicBezTo>
                          <a:pt x="1" y="793"/>
                          <a:pt x="362" y="1388"/>
                          <a:pt x="884" y="1388"/>
                        </a:cubicBezTo>
                        <a:cubicBezTo>
                          <a:pt x="934" y="1388"/>
                          <a:pt x="986" y="1383"/>
                          <a:pt x="1039" y="1371"/>
                        </a:cubicBezTo>
                        <a:cubicBezTo>
                          <a:pt x="1639" y="1204"/>
                          <a:pt x="1773" y="403"/>
                          <a:pt x="1239" y="103"/>
                        </a:cubicBezTo>
                        <a:cubicBezTo>
                          <a:pt x="1123" y="34"/>
                          <a:pt x="1000" y="1"/>
                          <a:pt x="879" y="1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895" name="Google Shape;18895;p39"/>
              <p:cNvGrpSpPr/>
              <p:nvPr/>
            </p:nvGrpSpPr>
            <p:grpSpPr>
              <a:xfrm>
                <a:off x="5835100" y="1235925"/>
                <a:ext cx="640475" cy="844800"/>
                <a:chOff x="5835100" y="1235925"/>
                <a:chExt cx="640475" cy="844800"/>
              </a:xfrm>
            </p:grpSpPr>
            <p:grpSp>
              <p:nvGrpSpPr>
                <p:cNvPr id="18896" name="Google Shape;18896;p39"/>
                <p:cNvGrpSpPr/>
                <p:nvPr/>
              </p:nvGrpSpPr>
              <p:grpSpPr>
                <a:xfrm>
                  <a:off x="6139475" y="1235925"/>
                  <a:ext cx="336100" cy="354450"/>
                  <a:chOff x="6139475" y="1235925"/>
                  <a:chExt cx="336100" cy="354450"/>
                </a:xfrm>
              </p:grpSpPr>
              <p:sp>
                <p:nvSpPr>
                  <p:cNvPr id="18897" name="Google Shape;18897;p39"/>
                  <p:cNvSpPr/>
                  <p:nvPr/>
                </p:nvSpPr>
                <p:spPr>
                  <a:xfrm>
                    <a:off x="6139475" y="123592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7373" y="14111"/>
                        </a:moveTo>
                        <a:cubicBezTo>
                          <a:pt x="7473" y="14177"/>
                          <a:pt x="7573" y="14144"/>
                          <a:pt x="7640" y="14077"/>
                        </a:cubicBezTo>
                        <a:lnTo>
                          <a:pt x="13410" y="4804"/>
                        </a:lnTo>
                        <a:cubicBezTo>
                          <a:pt x="13444" y="4704"/>
                          <a:pt x="13410" y="4604"/>
                          <a:pt x="13310" y="4537"/>
                        </a:cubicBezTo>
                        <a:lnTo>
                          <a:pt x="6072" y="34"/>
                        </a:lnTo>
                        <a:cubicBezTo>
                          <a:pt x="6005" y="1"/>
                          <a:pt x="5872" y="1"/>
                          <a:pt x="5805" y="101"/>
                        </a:cubicBezTo>
                        <a:lnTo>
                          <a:pt x="67" y="9341"/>
                        </a:lnTo>
                        <a:cubicBezTo>
                          <a:pt x="1" y="9441"/>
                          <a:pt x="34" y="9574"/>
                          <a:pt x="134" y="9608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8" name="Google Shape;18898;p39"/>
                  <p:cNvSpPr/>
                  <p:nvPr/>
                </p:nvSpPr>
                <p:spPr>
                  <a:xfrm>
                    <a:off x="6172825" y="1255950"/>
                    <a:ext cx="148475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41" fill="none" extrusionOk="0">
                        <a:moveTo>
                          <a:pt x="5939" y="0"/>
                        </a:moveTo>
                        <a:lnTo>
                          <a:pt x="1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9" name="Google Shape;18899;p39"/>
                  <p:cNvSpPr/>
                  <p:nvPr/>
                </p:nvSpPr>
                <p:spPr>
                  <a:xfrm>
                    <a:off x="6210375" y="12793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0" name="Google Shape;18900;p39"/>
                  <p:cNvSpPr/>
                  <p:nvPr/>
                </p:nvSpPr>
                <p:spPr>
                  <a:xfrm>
                    <a:off x="6247900" y="130265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1" name="Google Shape;18901;p39"/>
                  <p:cNvSpPr/>
                  <p:nvPr/>
                </p:nvSpPr>
                <p:spPr>
                  <a:xfrm>
                    <a:off x="6285425" y="13260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2" name="Google Shape;18902;p39"/>
                  <p:cNvSpPr/>
                  <p:nvPr/>
                </p:nvSpPr>
                <p:spPr>
                  <a:xfrm>
                    <a:off x="6262075" y="1275125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3" name="Google Shape;18903;p39"/>
                  <p:cNvSpPr/>
                  <p:nvPr/>
                </p:nvSpPr>
                <p:spPr>
                  <a:xfrm>
                    <a:off x="6237050" y="1315150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4" name="Google Shape;18904;p39"/>
                  <p:cNvSpPr/>
                  <p:nvPr/>
                </p:nvSpPr>
                <p:spPr>
                  <a:xfrm>
                    <a:off x="6212875" y="1354350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0"/>
                        </a:moveTo>
                        <a:lnTo>
                          <a:pt x="7572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5" name="Google Shape;18905;p39"/>
                  <p:cNvSpPr/>
                  <p:nvPr/>
                </p:nvSpPr>
                <p:spPr>
                  <a:xfrm>
                    <a:off x="6187850" y="1394375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6" name="Google Shape;18906;p39"/>
                  <p:cNvSpPr/>
                  <p:nvPr/>
                </p:nvSpPr>
                <p:spPr>
                  <a:xfrm>
                    <a:off x="6162825" y="1434400"/>
                    <a:ext cx="19017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5" fill="none" extrusionOk="0">
                        <a:moveTo>
                          <a:pt x="1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7" name="Google Shape;18907;p39"/>
                  <p:cNvSpPr/>
                  <p:nvPr/>
                </p:nvSpPr>
                <p:spPr>
                  <a:xfrm>
                    <a:off x="6201200" y="152697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967" y="0"/>
                        </a:moveTo>
                        <a:lnTo>
                          <a:pt x="0" y="156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08" name="Google Shape;18908;p39"/>
                <p:cNvGrpSpPr/>
                <p:nvPr/>
              </p:nvGrpSpPr>
              <p:grpSpPr>
                <a:xfrm>
                  <a:off x="5835100" y="1726275"/>
                  <a:ext cx="336100" cy="354450"/>
                  <a:chOff x="5835100" y="1726275"/>
                  <a:chExt cx="336100" cy="354450"/>
                </a:xfrm>
              </p:grpSpPr>
              <p:sp>
                <p:nvSpPr>
                  <p:cNvPr id="18909" name="Google Shape;18909;p39"/>
                  <p:cNvSpPr/>
                  <p:nvPr/>
                </p:nvSpPr>
                <p:spPr>
                  <a:xfrm>
                    <a:off x="5835100" y="172627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13310" y="4571"/>
                        </a:moveTo>
                        <a:cubicBezTo>
                          <a:pt x="13410" y="4604"/>
                          <a:pt x="13443" y="4737"/>
                          <a:pt x="13410" y="4838"/>
                        </a:cubicBezTo>
                        <a:lnTo>
                          <a:pt x="7639" y="14077"/>
                        </a:lnTo>
                        <a:cubicBezTo>
                          <a:pt x="7572" y="14178"/>
                          <a:pt x="7472" y="14178"/>
                          <a:pt x="7372" y="14144"/>
                        </a:cubicBezTo>
                        <a:lnTo>
                          <a:pt x="134" y="9641"/>
                        </a:lnTo>
                        <a:cubicBezTo>
                          <a:pt x="34" y="9574"/>
                          <a:pt x="0" y="9474"/>
                          <a:pt x="67" y="9374"/>
                        </a:cubicBezTo>
                        <a:lnTo>
                          <a:pt x="5804" y="101"/>
                        </a:lnTo>
                        <a:cubicBezTo>
                          <a:pt x="5871" y="34"/>
                          <a:pt x="5971" y="1"/>
                          <a:pt x="6071" y="67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0" name="Google Shape;18910;p39"/>
                  <p:cNvSpPr/>
                  <p:nvPr/>
                </p:nvSpPr>
                <p:spPr>
                  <a:xfrm>
                    <a:off x="5868450" y="1746300"/>
                    <a:ext cx="14762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5" h="9574" fill="none" extrusionOk="0">
                        <a:moveTo>
                          <a:pt x="1" y="9574"/>
                        </a:moveTo>
                        <a:lnTo>
                          <a:pt x="5905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1" name="Google Shape;18911;p39"/>
                  <p:cNvSpPr/>
                  <p:nvPr/>
                </p:nvSpPr>
                <p:spPr>
                  <a:xfrm>
                    <a:off x="5905975" y="17696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2" name="Google Shape;18912;p39"/>
                  <p:cNvSpPr/>
                  <p:nvPr/>
                </p:nvSpPr>
                <p:spPr>
                  <a:xfrm>
                    <a:off x="5943500" y="179300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3" name="Google Shape;18913;p39"/>
                  <p:cNvSpPr/>
                  <p:nvPr/>
                </p:nvSpPr>
                <p:spPr>
                  <a:xfrm>
                    <a:off x="5981025" y="18163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4" name="Google Shape;18914;p39"/>
                  <p:cNvSpPr/>
                  <p:nvPr/>
                </p:nvSpPr>
                <p:spPr>
                  <a:xfrm>
                    <a:off x="5859275" y="1923100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5" name="Google Shape;18915;p39"/>
                  <p:cNvSpPr/>
                  <p:nvPr/>
                </p:nvSpPr>
                <p:spPr>
                  <a:xfrm>
                    <a:off x="5884300" y="1883900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6" name="Google Shape;18916;p39"/>
                  <p:cNvSpPr/>
                  <p:nvPr/>
                </p:nvSpPr>
                <p:spPr>
                  <a:xfrm>
                    <a:off x="5908475" y="1843875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7" name="Google Shape;18917;p39"/>
                  <p:cNvSpPr/>
                  <p:nvPr/>
                </p:nvSpPr>
                <p:spPr>
                  <a:xfrm>
                    <a:off x="5933500" y="1803825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1"/>
                        </a:moveTo>
                        <a:lnTo>
                          <a:pt x="7573" y="473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8" name="Google Shape;18918;p39"/>
                  <p:cNvSpPr/>
                  <p:nvPr/>
                </p:nvSpPr>
                <p:spPr>
                  <a:xfrm>
                    <a:off x="5957675" y="1764650"/>
                    <a:ext cx="19017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4" fill="none" extrusionOk="0">
                        <a:moveTo>
                          <a:pt x="1" y="0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9" name="Google Shape;18919;p39"/>
                  <p:cNvSpPr/>
                  <p:nvPr/>
                </p:nvSpPr>
                <p:spPr>
                  <a:xfrm>
                    <a:off x="6068600" y="173962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0" y="1568"/>
                        </a:moveTo>
                        <a:lnTo>
                          <a:pt x="96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rgbClr val="E7A66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8920" name="Google Shape;18920;p39"/>
              <p:cNvSpPr/>
              <p:nvPr/>
            </p:nvSpPr>
            <p:spPr>
              <a:xfrm>
                <a:off x="6019400" y="1659525"/>
                <a:ext cx="11342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939" extrusionOk="0">
                    <a:moveTo>
                      <a:pt x="286" y="1"/>
                    </a:moveTo>
                    <a:cubicBezTo>
                      <a:pt x="214" y="1"/>
                      <a:pt x="143" y="38"/>
                      <a:pt x="100" y="102"/>
                    </a:cubicBezTo>
                    <a:cubicBezTo>
                      <a:pt x="0" y="236"/>
                      <a:pt x="34" y="369"/>
                      <a:pt x="167" y="436"/>
                    </a:cubicBezTo>
                    <a:lnTo>
                      <a:pt x="4137" y="2904"/>
                    </a:lnTo>
                    <a:cubicBezTo>
                      <a:pt x="4172" y="2928"/>
                      <a:pt x="4212" y="2939"/>
                      <a:pt x="4253" y="2939"/>
                    </a:cubicBezTo>
                    <a:cubicBezTo>
                      <a:pt x="4327" y="2939"/>
                      <a:pt x="4406" y="2902"/>
                      <a:pt x="4470" y="2837"/>
                    </a:cubicBezTo>
                    <a:cubicBezTo>
                      <a:pt x="4537" y="2704"/>
                      <a:pt x="4503" y="2571"/>
                      <a:pt x="4370" y="2504"/>
                    </a:cubicBezTo>
                    <a:lnTo>
                      <a:pt x="401" y="35"/>
                    </a:lnTo>
                    <a:cubicBezTo>
                      <a:pt x="365" y="12"/>
                      <a:pt x="325" y="1"/>
                      <a:pt x="286" y="1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18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22" name="Google Shape;18922;p40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8923" name="Google Shape;18923;p40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4" name="Google Shape;18924;p40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8925" name="Google Shape;18925;p40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6" name="Google Shape;18926;p40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7" name="Google Shape;18927;p40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8" name="Google Shape;18928;p40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9" name="Google Shape;18929;p40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0" name="Google Shape;18930;p40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1" name="Google Shape;18931;p40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2" name="Google Shape;18932;p40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3" name="Google Shape;18933;p40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4" name="Google Shape;18934;p40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5" name="Google Shape;18935;p40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6" name="Google Shape;18936;p40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7" name="Google Shape;18937;p40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8" name="Google Shape;18938;p40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9" name="Google Shape;18939;p40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0" name="Google Shape;18940;p40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1" name="Google Shape;18941;p40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2" name="Google Shape;18942;p40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3" name="Google Shape;18943;p40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4" name="Google Shape;18944;p40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5" name="Google Shape;18945;p40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6" name="Google Shape;18946;p40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7" name="Google Shape;18947;p40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8" name="Google Shape;18948;p40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9" name="Google Shape;18949;p40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50" name="Google Shape;18950;p40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8951" name="Google Shape;1895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2" name="Google Shape;18952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3" name="Google Shape;1895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4" name="Google Shape;18954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5" name="Google Shape;18955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6" name="Google Shape;18956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7" name="Google Shape;18957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8" name="Google Shape;18958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9" name="Google Shape;18959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0" name="Google Shape;18960;p40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1" name="Google Shape;18961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2" name="Google Shape;18962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3" name="Google Shape;18963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4" name="Google Shape;18964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5" name="Google Shape;18965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6" name="Google Shape;18966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7" name="Google Shape;18967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8" name="Google Shape;18968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9" name="Google Shape;18969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0" name="Google Shape;18970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1" name="Google Shape;18971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2" name="Google Shape;18972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3" name="Google Shape;18973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4" name="Google Shape;18974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5" name="Google Shape;18975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6" name="Google Shape;18976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77" name="Google Shape;18977;p40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8" name="Google Shape;18978;p40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9" name="Google Shape;18979;p40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0" name="Google Shape;18980;p40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1" name="Google Shape;18981;p40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2" name="Google Shape;18982;p40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3" name="Google Shape;18983;p40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4" name="Google Shape;18984;p40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5" name="Google Shape;18985;p40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6" name="Google Shape;18986;p40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7" name="Google Shape;18987;p40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8" name="Google Shape;18988;p40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9" name="Google Shape;18989;p40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0" name="Google Shape;18990;p40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1" name="Google Shape;18991;p40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2" name="Google Shape;18992;p40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3" name="Google Shape;18993;p40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4" name="Google Shape;18994;p40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5" name="Google Shape;18995;p40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6" name="Google Shape;18996;p40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7" name="Google Shape;18997;p40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8" name="Google Shape;18998;p40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9" name="Google Shape;18999;p40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0" name="Google Shape;19000;p40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1" name="Google Shape;19001;p40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2" name="Google Shape;19002;p40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3" name="Google Shape;19003;p40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4" name="Google Shape;19004;p40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5" name="Google Shape;19005;p40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6" name="Google Shape;19006;p40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7" name="Google Shape;19007;p40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8" name="Google Shape;19008;p40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9" name="Google Shape;19009;p40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0" name="Google Shape;19010;p40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1" name="Google Shape;19011;p40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2" name="Google Shape;19012;p40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3" name="Google Shape;19013;p40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4" name="Google Shape;19014;p40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5" name="Google Shape;19015;p40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6" name="Google Shape;19016;p40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7" name="Google Shape;19017;p40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8" name="Google Shape;19018;p40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9" name="Google Shape;19019;p40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0" name="Google Shape;19020;p40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1" name="Google Shape;19021;p40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2" name="Google Shape;19022;p40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3" name="Google Shape;19023;p40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4" name="Google Shape;19024;p40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5" name="Google Shape;19025;p40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6" name="Google Shape;19026;p40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7" name="Google Shape;19027;p40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8" name="Google Shape;19028;p40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9" name="Google Shape;19029;p40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0" name="Google Shape;19030;p40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1" name="Google Shape;19031;p40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2" name="Google Shape;19032;p40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3" name="Google Shape;19033;p40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4" name="Google Shape;19034;p40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5" name="Google Shape;19035;p40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6" name="Google Shape;19036;p40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7" name="Google Shape;19037;p40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8" name="Google Shape;19038;p40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9" name="Google Shape;19039;p40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0" name="Google Shape;19040;p40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1" name="Google Shape;19041;p40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2" name="Google Shape;19042;p40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3" name="Google Shape;19043;p40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4" name="Google Shape;19044;p40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5" name="Google Shape;19045;p40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6" name="Google Shape;19046;p40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7" name="Google Shape;19047;p40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8" name="Google Shape;19048;p40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9" name="Google Shape;19049;p40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0" name="Google Shape;19050;p40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1" name="Google Shape;19051;p40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2" name="Google Shape;19052;p40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3" name="Google Shape;19053;p40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4" name="Google Shape;19054;p40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5" name="Google Shape;19055;p40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6" name="Google Shape;19056;p40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7" name="Google Shape;19057;p40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8" name="Google Shape;19058;p40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9" name="Google Shape;19059;p40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0" name="Google Shape;19060;p40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1" name="Google Shape;19061;p40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2" name="Google Shape;19062;p40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3" name="Google Shape;19063;p40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4" name="Google Shape;19064;p40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5" name="Google Shape;19065;p40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6" name="Google Shape;19066;p40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7" name="Google Shape;19067;p40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8" name="Google Shape;19068;p40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9" name="Google Shape;19069;p40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0" name="Google Shape;19070;p40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1" name="Google Shape;19071;p40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2" name="Google Shape;19072;p40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3" name="Google Shape;19073;p40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4" name="Google Shape;19074;p40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5" name="Google Shape;19075;p40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6" name="Google Shape;19076;p40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77" name="Google Shape;19077;p40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078" name="Google Shape;1907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9" name="Google Shape;19079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0" name="Google Shape;19080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1" name="Google Shape;19081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2" name="Google Shape;19082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3" name="Google Shape;19083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4" name="Google Shape;19084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5" name="Google Shape;19085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6" name="Google Shape;19086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7" name="Google Shape;19087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8" name="Google Shape;19088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9" name="Google Shape;19089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0" name="Google Shape;19090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1" name="Google Shape;19091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2" name="Google Shape;19092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3" name="Google Shape;19093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4" name="Google Shape;19094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5" name="Google Shape;19095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6" name="Google Shape;19096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7" name="Google Shape;19097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8" name="Google Shape;19098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9" name="Google Shape;19099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0" name="Google Shape;19100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1" name="Google Shape;19101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2" name="Google Shape;19102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3" name="Google Shape;19103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04" name="Google Shape;19104;p40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5" name="Google Shape;19105;p40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6" name="Google Shape;19106;p40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7" name="Google Shape;19107;p40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8" name="Google Shape;19108;p40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09" name="Google Shape;19109;p40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110" name="Google Shape;19110;p40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1" name="Google Shape;19111;p40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2" name="Google Shape;19112;p40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3" name="Google Shape;19113;p40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4" name="Google Shape;19114;p40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5" name="Google Shape;19115;p40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6" name="Google Shape;19116;p40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7" name="Google Shape;19117;p40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8" name="Google Shape;19118;p40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9" name="Google Shape;19119;p40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0" name="Google Shape;19120;p40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1" name="Google Shape;19121;p40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2" name="Google Shape;19122;p40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3" name="Google Shape;19123;p40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4" name="Google Shape;19124;p40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5" name="Google Shape;19125;p40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6" name="Google Shape;19126;p40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7" name="Google Shape;19127;p40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8" name="Google Shape;19128;p40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9" name="Google Shape;19129;p40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0" name="Google Shape;19130;p40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1" name="Google Shape;19131;p40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2" name="Google Shape;19132;p40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3" name="Google Shape;19133;p40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4" name="Google Shape;19134;p40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5" name="Google Shape;19135;p40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36" name="Google Shape;19136;p40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37" name="Google Shape;19137;p40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138" name="Google Shape;19138;p40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9" name="Google Shape;19139;p40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0" name="Google Shape;19140;p40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1" name="Google Shape;19141;p40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2" name="Google Shape;19142;p40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3" name="Google Shape;19143;p40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4" name="Google Shape;19144;p40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5" name="Google Shape;19145;p40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6" name="Google Shape;19146;p40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7" name="Google Shape;19147;p40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8" name="Google Shape;19148;p40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9" name="Google Shape;19149;p40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0" name="Google Shape;19150;p40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1" name="Google Shape;19151;p40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2" name="Google Shape;19152;p40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3" name="Google Shape;19153;p40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4" name="Google Shape;19154;p40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5" name="Google Shape;19155;p40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6" name="Google Shape;19156;p40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7" name="Google Shape;19157;p40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8" name="Google Shape;19158;p40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9" name="Google Shape;19159;p40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0" name="Google Shape;19160;p40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1" name="Google Shape;19161;p40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2" name="Google Shape;19162;p40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3" name="Google Shape;19163;p40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64" name="Google Shape;19164;p40"/>
          <p:cNvGrpSpPr/>
          <p:nvPr/>
        </p:nvGrpSpPr>
        <p:grpSpPr>
          <a:xfrm>
            <a:off x="-706730" y="-247937"/>
            <a:ext cx="3399044" cy="3421986"/>
            <a:chOff x="-706730" y="-247937"/>
            <a:chExt cx="3399044" cy="3421986"/>
          </a:xfrm>
        </p:grpSpPr>
        <p:grpSp>
          <p:nvGrpSpPr>
            <p:cNvPr id="19165" name="Google Shape;19165;p40"/>
            <p:cNvGrpSpPr/>
            <p:nvPr/>
          </p:nvGrpSpPr>
          <p:grpSpPr>
            <a:xfrm>
              <a:off x="-706730" y="-247937"/>
              <a:ext cx="3399044" cy="3421986"/>
              <a:chOff x="-513630" y="-410112"/>
              <a:chExt cx="3399044" cy="3421986"/>
            </a:xfrm>
          </p:grpSpPr>
          <p:grpSp>
            <p:nvGrpSpPr>
              <p:cNvPr id="19166" name="Google Shape;19166;p40"/>
              <p:cNvGrpSpPr/>
              <p:nvPr/>
            </p:nvGrpSpPr>
            <p:grpSpPr>
              <a:xfrm>
                <a:off x="-289105" y="-410112"/>
                <a:ext cx="3174520" cy="3421986"/>
                <a:chOff x="-289105" y="-410112"/>
                <a:chExt cx="3174520" cy="3421986"/>
              </a:xfrm>
            </p:grpSpPr>
            <p:grpSp>
              <p:nvGrpSpPr>
                <p:cNvPr id="19167" name="Google Shape;19167;p40"/>
                <p:cNvGrpSpPr/>
                <p:nvPr/>
              </p:nvGrpSpPr>
              <p:grpSpPr>
                <a:xfrm rot="-2528748" flipH="1">
                  <a:off x="1139937" y="1544051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168" name="Google Shape;1916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9" name="Google Shape;1916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0" name="Google Shape;1917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1" name="Google Shape;1917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2" name="Google Shape;1917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3" name="Google Shape;1917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4" name="Google Shape;1917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5" name="Google Shape;1917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6" name="Google Shape;1917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7" name="Google Shape;1917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8" name="Google Shape;1917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9" name="Google Shape;1917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0" name="Google Shape;1918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1" name="Google Shape;1918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2" name="Google Shape;19182;p40"/>
                <p:cNvGrpSpPr/>
                <p:nvPr/>
              </p:nvGrpSpPr>
              <p:grpSpPr>
                <a:xfrm rot="1033525" flipH="1">
                  <a:off x="1574028" y="81642"/>
                  <a:ext cx="1240716" cy="665175"/>
                  <a:chOff x="5206900" y="826150"/>
                  <a:chExt cx="599275" cy="321250"/>
                </a:xfrm>
              </p:grpSpPr>
              <p:sp>
                <p:nvSpPr>
                  <p:cNvPr id="19183" name="Google Shape;19183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4" name="Google Shape;19184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5" name="Google Shape;19185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6" name="Google Shape;19186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7" name="Google Shape;19187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8" name="Google Shape;19188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9" name="Google Shape;19189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0" name="Google Shape;19190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1" name="Google Shape;19191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2" name="Google Shape;19192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3" name="Google Shape;19193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4" name="Google Shape;19194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5" name="Google Shape;19195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6" name="Google Shape;19196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97" name="Google Shape;19197;p40"/>
                <p:cNvGrpSpPr/>
                <p:nvPr/>
              </p:nvGrpSpPr>
              <p:grpSpPr>
                <a:xfrm rot="6256591">
                  <a:off x="1268807" y="629246"/>
                  <a:ext cx="1240826" cy="665092"/>
                  <a:chOff x="5206900" y="826150"/>
                  <a:chExt cx="599275" cy="321250"/>
                </a:xfrm>
              </p:grpSpPr>
              <p:sp>
                <p:nvSpPr>
                  <p:cNvPr id="19198" name="Google Shape;19198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9" name="Google Shape;19199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0" name="Google Shape;19200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1" name="Google Shape;19201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2" name="Google Shape;19202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3" name="Google Shape;19203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4" name="Google Shape;19204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5" name="Google Shape;19205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6" name="Google Shape;19206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7" name="Google Shape;19207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8" name="Google Shape;19208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9" name="Google Shape;19209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0" name="Google Shape;19210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1" name="Google Shape;19211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12" name="Google Shape;19212;p40"/>
                <p:cNvGrpSpPr/>
                <p:nvPr/>
              </p:nvGrpSpPr>
              <p:grpSpPr>
                <a:xfrm flipH="1">
                  <a:off x="-35240" y="866804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19213" name="Google Shape;19213;p40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19214" name="Google Shape;1921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5" name="Google Shape;1921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6" name="Google Shape;1921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7" name="Google Shape;1921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8" name="Google Shape;1921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19" name="Google Shape;1921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0" name="Google Shape;1922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1" name="Google Shape;1922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2" name="Google Shape;1922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3" name="Google Shape;1922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4" name="Google Shape;1922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5" name="Google Shape;1922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6" name="Google Shape;1922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27" name="Google Shape;1922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28" name="Google Shape;19228;p40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19229" name="Google Shape;19229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0" name="Google Shape;19230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1" name="Google Shape;19231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2" name="Google Shape;19232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3" name="Google Shape;19233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4" name="Google Shape;19234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5" name="Google Shape;19235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6" name="Google Shape;19236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7" name="Google Shape;19237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8" name="Google Shape;19238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39" name="Google Shape;19239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0" name="Google Shape;19240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1" name="Google Shape;19241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2" name="Google Shape;19242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9243" name="Google Shape;19243;p40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19244" name="Google Shape;19244;p40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5" name="Google Shape;19245;p40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6" name="Google Shape;19246;p40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7" name="Google Shape;19247;p40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8" name="Google Shape;19248;p40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49" name="Google Shape;19249;p40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0" name="Google Shape;19250;p40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1" name="Google Shape;19251;p40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2" name="Google Shape;19252;p40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3" name="Google Shape;19253;p40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4" name="Google Shape;19254;p40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5" name="Google Shape;19255;p40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6" name="Google Shape;19256;p40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57" name="Google Shape;19257;p40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rgbClr val="E7A66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9258" name="Google Shape;19258;p40"/>
                <p:cNvGrpSpPr/>
                <p:nvPr/>
              </p:nvGrpSpPr>
              <p:grpSpPr>
                <a:xfrm rot="446386">
                  <a:off x="1421080" y="781885"/>
                  <a:ext cx="1240817" cy="665090"/>
                  <a:chOff x="5206900" y="826150"/>
                  <a:chExt cx="599275" cy="321250"/>
                </a:xfrm>
              </p:grpSpPr>
              <p:sp>
                <p:nvSpPr>
                  <p:cNvPr id="19259" name="Google Shape;19259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0" name="Google Shape;19260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1" name="Google Shape;19261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2" name="Google Shape;19262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3" name="Google Shape;19263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4" name="Google Shape;19264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5" name="Google Shape;19265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6" name="Google Shape;19266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7" name="Google Shape;19267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8" name="Google Shape;19268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9" name="Google Shape;19269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0" name="Google Shape;19270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1" name="Google Shape;19271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2" name="Google Shape;19272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273" name="Google Shape;19273;p40"/>
                <p:cNvGrpSpPr/>
                <p:nvPr/>
              </p:nvGrpSpPr>
              <p:grpSpPr>
                <a:xfrm rot="-2528748" flipH="1">
                  <a:off x="-226338" y="-79824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19274" name="Google Shape;19274;p40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5" name="Google Shape;19275;p40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6" name="Google Shape;19276;p40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7" name="Google Shape;19277;p40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8" name="Google Shape;19278;p40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9" name="Google Shape;19279;p40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0" name="Google Shape;19280;p40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1" name="Google Shape;19281;p40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2" name="Google Shape;19282;p40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3" name="Google Shape;19283;p40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4" name="Google Shape;19284;p40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5" name="Google Shape;19285;p40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6" name="Google Shape;19286;p40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7" name="Google Shape;19287;p40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88" name="Google Shape;19288;p40"/>
              <p:cNvGrpSpPr/>
              <p:nvPr/>
            </p:nvGrpSpPr>
            <p:grpSpPr>
              <a:xfrm>
                <a:off x="-513630" y="35479"/>
                <a:ext cx="2745498" cy="1748548"/>
                <a:chOff x="1270425" y="2070325"/>
                <a:chExt cx="1769805" cy="1127150"/>
              </a:xfrm>
            </p:grpSpPr>
            <p:grpSp>
              <p:nvGrpSpPr>
                <p:cNvPr id="19289" name="Google Shape;19289;p40"/>
                <p:cNvGrpSpPr/>
                <p:nvPr/>
              </p:nvGrpSpPr>
              <p:grpSpPr>
                <a:xfrm>
                  <a:off x="1582562" y="2070325"/>
                  <a:ext cx="1123518" cy="1127150"/>
                  <a:chOff x="1582562" y="2070325"/>
                  <a:chExt cx="1123518" cy="1127150"/>
                </a:xfrm>
              </p:grpSpPr>
              <p:sp>
                <p:nvSpPr>
                  <p:cNvPr id="19290" name="Google Shape;19290;p40"/>
                  <p:cNvSpPr/>
                  <p:nvPr/>
                </p:nvSpPr>
                <p:spPr>
                  <a:xfrm>
                    <a:off x="1582562" y="2070325"/>
                    <a:ext cx="1123518" cy="112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08" h="10241" extrusionOk="0">
                        <a:moveTo>
                          <a:pt x="5151" y="1"/>
                        </a:moveTo>
                        <a:cubicBezTo>
                          <a:pt x="2707" y="1"/>
                          <a:pt x="297" y="1732"/>
                          <a:pt x="34" y="4666"/>
                        </a:cubicBezTo>
                        <a:cubicBezTo>
                          <a:pt x="0" y="4732"/>
                          <a:pt x="0" y="4832"/>
                          <a:pt x="0" y="4932"/>
                        </a:cubicBezTo>
                        <a:lnTo>
                          <a:pt x="0" y="5133"/>
                        </a:lnTo>
                        <a:cubicBezTo>
                          <a:pt x="0" y="5433"/>
                          <a:pt x="34" y="5733"/>
                          <a:pt x="67" y="6033"/>
                        </a:cubicBezTo>
                        <a:cubicBezTo>
                          <a:pt x="167" y="6500"/>
                          <a:pt x="301" y="6967"/>
                          <a:pt x="534" y="7401"/>
                        </a:cubicBezTo>
                        <a:cubicBezTo>
                          <a:pt x="701" y="7734"/>
                          <a:pt x="901" y="8068"/>
                          <a:pt x="1168" y="8368"/>
                        </a:cubicBezTo>
                        <a:cubicBezTo>
                          <a:pt x="2223" y="9656"/>
                          <a:pt x="3657" y="10241"/>
                          <a:pt x="5071" y="10241"/>
                        </a:cubicBezTo>
                        <a:cubicBezTo>
                          <a:pt x="7504" y="10241"/>
                          <a:pt x="9879" y="8513"/>
                          <a:pt x="10174" y="5666"/>
                        </a:cubicBezTo>
                        <a:cubicBezTo>
                          <a:pt x="10208" y="5466"/>
                          <a:pt x="10208" y="5299"/>
                          <a:pt x="10208" y="5133"/>
                        </a:cubicBezTo>
                        <a:cubicBezTo>
                          <a:pt x="10208" y="5032"/>
                          <a:pt x="10208" y="4966"/>
                          <a:pt x="10208" y="4832"/>
                        </a:cubicBezTo>
                        <a:cubicBezTo>
                          <a:pt x="10208" y="4732"/>
                          <a:pt x="10208" y="4632"/>
                          <a:pt x="10174" y="4499"/>
                        </a:cubicBezTo>
                        <a:cubicBezTo>
                          <a:pt x="10174" y="4332"/>
                          <a:pt x="10141" y="4199"/>
                          <a:pt x="10108" y="4032"/>
                        </a:cubicBezTo>
                        <a:cubicBezTo>
                          <a:pt x="9974" y="3431"/>
                          <a:pt x="9707" y="2831"/>
                          <a:pt x="9374" y="2331"/>
                        </a:cubicBezTo>
                        <a:cubicBezTo>
                          <a:pt x="8337" y="729"/>
                          <a:pt x="6737" y="1"/>
                          <a:pt x="5151" y="1"/>
                        </a:cubicBezTo>
                        <a:close/>
                      </a:path>
                    </a:pathLst>
                  </a:custGeom>
                  <a:solidFill>
                    <a:srgbClr val="D4DC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291" name="Google Shape;19291;p40"/>
                  <p:cNvGrpSpPr/>
                  <p:nvPr/>
                </p:nvGrpSpPr>
                <p:grpSpPr>
                  <a:xfrm>
                    <a:off x="1582562" y="2073407"/>
                    <a:ext cx="1123518" cy="973062"/>
                    <a:chOff x="1582562" y="2073407"/>
                    <a:chExt cx="1123518" cy="973062"/>
                  </a:xfrm>
                </p:grpSpPr>
                <p:sp>
                  <p:nvSpPr>
                    <p:cNvPr id="19292" name="Google Shape;19292;p40"/>
                    <p:cNvSpPr/>
                    <p:nvPr/>
                  </p:nvSpPr>
                  <p:spPr>
                    <a:xfrm>
                      <a:off x="1674354" y="2073407"/>
                      <a:ext cx="939934" cy="2534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40" h="2303" extrusionOk="0">
                          <a:moveTo>
                            <a:pt x="4270" y="1"/>
                          </a:moveTo>
                          <a:cubicBezTo>
                            <a:pt x="2635" y="1"/>
                            <a:pt x="1001" y="768"/>
                            <a:pt x="0" y="2303"/>
                          </a:cubicBezTo>
                          <a:cubicBezTo>
                            <a:pt x="167" y="2303"/>
                            <a:pt x="334" y="2303"/>
                            <a:pt x="501" y="2269"/>
                          </a:cubicBezTo>
                          <a:cubicBezTo>
                            <a:pt x="734" y="2169"/>
                            <a:pt x="968" y="2102"/>
                            <a:pt x="1234" y="2069"/>
                          </a:cubicBezTo>
                          <a:cubicBezTo>
                            <a:pt x="1735" y="1969"/>
                            <a:pt x="1802" y="1936"/>
                            <a:pt x="2335" y="1869"/>
                          </a:cubicBezTo>
                          <a:cubicBezTo>
                            <a:pt x="2869" y="1802"/>
                            <a:pt x="3203" y="1735"/>
                            <a:pt x="3703" y="1702"/>
                          </a:cubicBezTo>
                          <a:cubicBezTo>
                            <a:pt x="3870" y="1669"/>
                            <a:pt x="4045" y="1652"/>
                            <a:pt x="4220" y="1652"/>
                          </a:cubicBezTo>
                          <a:cubicBezTo>
                            <a:pt x="4395" y="1652"/>
                            <a:pt x="4570" y="1669"/>
                            <a:pt x="4737" y="1702"/>
                          </a:cubicBezTo>
                          <a:cubicBezTo>
                            <a:pt x="5104" y="1802"/>
                            <a:pt x="5404" y="1769"/>
                            <a:pt x="5738" y="1869"/>
                          </a:cubicBezTo>
                          <a:cubicBezTo>
                            <a:pt x="6005" y="2002"/>
                            <a:pt x="6271" y="2069"/>
                            <a:pt x="6538" y="2136"/>
                          </a:cubicBezTo>
                          <a:cubicBezTo>
                            <a:pt x="6972" y="2202"/>
                            <a:pt x="7406" y="2269"/>
                            <a:pt x="7839" y="2303"/>
                          </a:cubicBezTo>
                          <a:lnTo>
                            <a:pt x="8540" y="2303"/>
                          </a:lnTo>
                          <a:cubicBezTo>
                            <a:pt x="7539" y="768"/>
                            <a:pt x="5904" y="1"/>
                            <a:pt x="42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3" name="Google Shape;19293;p40"/>
                    <p:cNvSpPr/>
                    <p:nvPr/>
                  </p:nvSpPr>
                  <p:spPr>
                    <a:xfrm>
                      <a:off x="1582562" y="2513987"/>
                      <a:ext cx="1119886" cy="99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75" h="902" extrusionOk="0">
                          <a:moveTo>
                            <a:pt x="10108" y="1"/>
                          </a:moveTo>
                          <a:lnTo>
                            <a:pt x="8773" y="134"/>
                          </a:lnTo>
                          <a:cubicBezTo>
                            <a:pt x="8206" y="201"/>
                            <a:pt x="7572" y="234"/>
                            <a:pt x="6605" y="268"/>
                          </a:cubicBezTo>
                          <a:cubicBezTo>
                            <a:pt x="6105" y="268"/>
                            <a:pt x="5604" y="268"/>
                            <a:pt x="5104" y="201"/>
                          </a:cubicBezTo>
                          <a:cubicBezTo>
                            <a:pt x="4618" y="137"/>
                            <a:pt x="4118" y="114"/>
                            <a:pt x="3622" y="114"/>
                          </a:cubicBezTo>
                          <a:cubicBezTo>
                            <a:pt x="3335" y="114"/>
                            <a:pt x="3050" y="122"/>
                            <a:pt x="2769" y="134"/>
                          </a:cubicBezTo>
                          <a:cubicBezTo>
                            <a:pt x="2169" y="201"/>
                            <a:pt x="868" y="468"/>
                            <a:pt x="34" y="635"/>
                          </a:cubicBezTo>
                          <a:cubicBezTo>
                            <a:pt x="0" y="735"/>
                            <a:pt x="0" y="801"/>
                            <a:pt x="0" y="901"/>
                          </a:cubicBezTo>
                          <a:cubicBezTo>
                            <a:pt x="1068" y="768"/>
                            <a:pt x="3670" y="401"/>
                            <a:pt x="4137" y="401"/>
                          </a:cubicBezTo>
                          <a:cubicBezTo>
                            <a:pt x="4704" y="434"/>
                            <a:pt x="4804" y="468"/>
                            <a:pt x="5304" y="501"/>
                          </a:cubicBezTo>
                          <a:cubicBezTo>
                            <a:pt x="5638" y="534"/>
                            <a:pt x="6005" y="568"/>
                            <a:pt x="6372" y="568"/>
                          </a:cubicBezTo>
                          <a:cubicBezTo>
                            <a:pt x="6738" y="534"/>
                            <a:pt x="7706" y="568"/>
                            <a:pt x="8373" y="501"/>
                          </a:cubicBezTo>
                          <a:cubicBezTo>
                            <a:pt x="8707" y="468"/>
                            <a:pt x="9507" y="468"/>
                            <a:pt x="10174" y="468"/>
                          </a:cubicBezTo>
                          <a:cubicBezTo>
                            <a:pt x="10174" y="301"/>
                            <a:pt x="10141" y="168"/>
                            <a:pt x="10108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4" name="Google Shape;19294;p40"/>
                    <p:cNvSpPr/>
                    <p:nvPr/>
                  </p:nvSpPr>
                  <p:spPr>
                    <a:xfrm>
                      <a:off x="1582562" y="2576392"/>
                      <a:ext cx="1123518" cy="17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08" h="1569" extrusionOk="0">
                          <a:moveTo>
                            <a:pt x="4070" y="1"/>
                          </a:moveTo>
                          <a:cubicBezTo>
                            <a:pt x="3870" y="1"/>
                            <a:pt x="3670" y="1"/>
                            <a:pt x="3469" y="34"/>
                          </a:cubicBezTo>
                          <a:cubicBezTo>
                            <a:pt x="3169" y="101"/>
                            <a:pt x="2969" y="101"/>
                            <a:pt x="2836" y="134"/>
                          </a:cubicBezTo>
                          <a:cubicBezTo>
                            <a:pt x="2669" y="168"/>
                            <a:pt x="2369" y="168"/>
                            <a:pt x="2135" y="201"/>
                          </a:cubicBezTo>
                          <a:cubicBezTo>
                            <a:pt x="1902" y="234"/>
                            <a:pt x="1735" y="234"/>
                            <a:pt x="1535" y="268"/>
                          </a:cubicBezTo>
                          <a:cubicBezTo>
                            <a:pt x="1368" y="301"/>
                            <a:pt x="1401" y="301"/>
                            <a:pt x="1134" y="368"/>
                          </a:cubicBezTo>
                          <a:cubicBezTo>
                            <a:pt x="868" y="468"/>
                            <a:pt x="634" y="501"/>
                            <a:pt x="367" y="501"/>
                          </a:cubicBezTo>
                          <a:cubicBezTo>
                            <a:pt x="100" y="501"/>
                            <a:pt x="34" y="501"/>
                            <a:pt x="0" y="535"/>
                          </a:cubicBezTo>
                          <a:cubicBezTo>
                            <a:pt x="0" y="835"/>
                            <a:pt x="34" y="1135"/>
                            <a:pt x="67" y="1435"/>
                          </a:cubicBezTo>
                          <a:cubicBezTo>
                            <a:pt x="634" y="1235"/>
                            <a:pt x="1201" y="1102"/>
                            <a:pt x="1768" y="968"/>
                          </a:cubicBezTo>
                          <a:cubicBezTo>
                            <a:pt x="1935" y="952"/>
                            <a:pt x="2102" y="943"/>
                            <a:pt x="2269" y="943"/>
                          </a:cubicBezTo>
                          <a:cubicBezTo>
                            <a:pt x="2435" y="943"/>
                            <a:pt x="2602" y="952"/>
                            <a:pt x="2769" y="968"/>
                          </a:cubicBezTo>
                          <a:cubicBezTo>
                            <a:pt x="3069" y="1002"/>
                            <a:pt x="3369" y="1068"/>
                            <a:pt x="3670" y="1135"/>
                          </a:cubicBezTo>
                          <a:cubicBezTo>
                            <a:pt x="4070" y="1268"/>
                            <a:pt x="4470" y="1368"/>
                            <a:pt x="4904" y="1368"/>
                          </a:cubicBezTo>
                          <a:cubicBezTo>
                            <a:pt x="5771" y="1469"/>
                            <a:pt x="6071" y="1569"/>
                            <a:pt x="6672" y="1569"/>
                          </a:cubicBezTo>
                          <a:lnTo>
                            <a:pt x="7973" y="1569"/>
                          </a:lnTo>
                          <a:cubicBezTo>
                            <a:pt x="8133" y="1562"/>
                            <a:pt x="8267" y="1561"/>
                            <a:pt x="8382" y="1561"/>
                          </a:cubicBezTo>
                          <a:cubicBezTo>
                            <a:pt x="8509" y="1561"/>
                            <a:pt x="8613" y="1563"/>
                            <a:pt x="8704" y="1563"/>
                          </a:cubicBezTo>
                          <a:cubicBezTo>
                            <a:pt x="8982" y="1563"/>
                            <a:pt x="9146" y="1545"/>
                            <a:pt x="9474" y="1402"/>
                          </a:cubicBezTo>
                          <a:cubicBezTo>
                            <a:pt x="9807" y="1235"/>
                            <a:pt x="10041" y="1135"/>
                            <a:pt x="10174" y="1068"/>
                          </a:cubicBezTo>
                          <a:cubicBezTo>
                            <a:pt x="10208" y="868"/>
                            <a:pt x="10208" y="701"/>
                            <a:pt x="10208" y="535"/>
                          </a:cubicBezTo>
                          <a:cubicBezTo>
                            <a:pt x="10208" y="434"/>
                            <a:pt x="10208" y="368"/>
                            <a:pt x="10174" y="234"/>
                          </a:cubicBezTo>
                          <a:cubicBezTo>
                            <a:pt x="9774" y="334"/>
                            <a:pt x="9340" y="368"/>
                            <a:pt x="8907" y="368"/>
                          </a:cubicBezTo>
                          <a:cubicBezTo>
                            <a:pt x="8873" y="346"/>
                            <a:pt x="8829" y="338"/>
                            <a:pt x="8765" y="338"/>
                          </a:cubicBezTo>
                          <a:cubicBezTo>
                            <a:pt x="8636" y="338"/>
                            <a:pt x="8429" y="368"/>
                            <a:pt x="8073" y="368"/>
                          </a:cubicBezTo>
                          <a:cubicBezTo>
                            <a:pt x="7906" y="379"/>
                            <a:pt x="7728" y="383"/>
                            <a:pt x="7565" y="383"/>
                          </a:cubicBezTo>
                          <a:cubicBezTo>
                            <a:pt x="7239" y="383"/>
                            <a:pt x="6972" y="368"/>
                            <a:pt x="6972" y="368"/>
                          </a:cubicBezTo>
                          <a:cubicBezTo>
                            <a:pt x="6972" y="368"/>
                            <a:pt x="6271" y="301"/>
                            <a:pt x="6038" y="268"/>
                          </a:cubicBezTo>
                          <a:cubicBezTo>
                            <a:pt x="5771" y="268"/>
                            <a:pt x="4303" y="1"/>
                            <a:pt x="407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95" name="Google Shape;19295;p40"/>
                    <p:cNvSpPr/>
                    <p:nvPr/>
                  </p:nvSpPr>
                  <p:spPr>
                    <a:xfrm>
                      <a:off x="1641335" y="2884787"/>
                      <a:ext cx="903173" cy="161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06" h="1469" extrusionOk="0">
                          <a:moveTo>
                            <a:pt x="0" y="1"/>
                          </a:moveTo>
                          <a:cubicBezTo>
                            <a:pt x="167" y="334"/>
                            <a:pt x="400" y="668"/>
                            <a:pt x="634" y="968"/>
                          </a:cubicBezTo>
                          <a:cubicBezTo>
                            <a:pt x="1001" y="1002"/>
                            <a:pt x="1801" y="1135"/>
                            <a:pt x="2302" y="1202"/>
                          </a:cubicBezTo>
                          <a:cubicBezTo>
                            <a:pt x="2835" y="1302"/>
                            <a:pt x="3069" y="1369"/>
                            <a:pt x="3503" y="1435"/>
                          </a:cubicBezTo>
                          <a:cubicBezTo>
                            <a:pt x="3658" y="1457"/>
                            <a:pt x="3795" y="1469"/>
                            <a:pt x="3962" y="1469"/>
                          </a:cubicBezTo>
                          <a:cubicBezTo>
                            <a:pt x="4296" y="1469"/>
                            <a:pt x="4748" y="1424"/>
                            <a:pt x="5704" y="1335"/>
                          </a:cubicBezTo>
                          <a:cubicBezTo>
                            <a:pt x="6605" y="1235"/>
                            <a:pt x="7472" y="902"/>
                            <a:pt x="8206" y="368"/>
                          </a:cubicBezTo>
                          <a:lnTo>
                            <a:pt x="8206" y="368"/>
                          </a:lnTo>
                          <a:cubicBezTo>
                            <a:pt x="7447" y="874"/>
                            <a:pt x="6475" y="977"/>
                            <a:pt x="5669" y="977"/>
                          </a:cubicBezTo>
                          <a:cubicBezTo>
                            <a:pt x="5518" y="977"/>
                            <a:pt x="5374" y="973"/>
                            <a:pt x="5237" y="968"/>
                          </a:cubicBezTo>
                          <a:cubicBezTo>
                            <a:pt x="4603" y="935"/>
                            <a:pt x="3970" y="801"/>
                            <a:pt x="3402" y="568"/>
                          </a:cubicBezTo>
                          <a:cubicBezTo>
                            <a:pt x="2602" y="368"/>
                            <a:pt x="1801" y="201"/>
                            <a:pt x="1001" y="101"/>
                          </a:cubicBezTo>
                          <a:cubicBezTo>
                            <a:pt x="667" y="34"/>
                            <a:pt x="334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rgbClr val="708EC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296" name="Google Shape;19296;p40"/>
                <p:cNvSpPr/>
                <p:nvPr/>
              </p:nvSpPr>
              <p:spPr>
                <a:xfrm>
                  <a:off x="1270425" y="2115341"/>
                  <a:ext cx="1769805" cy="1045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rgbClr val="708EC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297" name="Google Shape;19297;p40"/>
            <p:cNvGrpSpPr/>
            <p:nvPr/>
          </p:nvGrpSpPr>
          <p:grpSpPr>
            <a:xfrm>
              <a:off x="817141" y="1560564"/>
              <a:ext cx="523502" cy="523554"/>
              <a:chOff x="3311753" y="2087385"/>
              <a:chExt cx="1108880" cy="1108990"/>
            </a:xfrm>
          </p:grpSpPr>
          <p:sp>
            <p:nvSpPr>
              <p:cNvPr id="19298" name="Google Shape;19298;p40"/>
              <p:cNvSpPr/>
              <p:nvPr/>
            </p:nvSpPr>
            <p:spPr>
              <a:xfrm>
                <a:off x="3311753" y="2087385"/>
                <a:ext cx="1108880" cy="110899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0076" extrusionOk="0">
                    <a:moveTo>
                      <a:pt x="5107" y="1"/>
                    </a:moveTo>
                    <a:cubicBezTo>
                      <a:pt x="2533" y="1"/>
                      <a:pt x="1" y="1935"/>
                      <a:pt x="1" y="5044"/>
                    </a:cubicBezTo>
                    <a:cubicBezTo>
                      <a:pt x="1" y="5344"/>
                      <a:pt x="34" y="5645"/>
                      <a:pt x="101" y="5978"/>
                    </a:cubicBezTo>
                    <a:cubicBezTo>
                      <a:pt x="134" y="6178"/>
                      <a:pt x="201" y="6379"/>
                      <a:pt x="267" y="6579"/>
                    </a:cubicBezTo>
                    <a:cubicBezTo>
                      <a:pt x="998" y="8862"/>
                      <a:pt x="3030" y="10075"/>
                      <a:pt x="5074" y="10075"/>
                    </a:cubicBezTo>
                    <a:cubicBezTo>
                      <a:pt x="6763" y="10075"/>
                      <a:pt x="8460" y="9248"/>
                      <a:pt x="9441" y="7513"/>
                    </a:cubicBezTo>
                    <a:cubicBezTo>
                      <a:pt x="9707" y="7079"/>
                      <a:pt x="9874" y="6579"/>
                      <a:pt x="9974" y="6078"/>
                    </a:cubicBezTo>
                    <a:cubicBezTo>
                      <a:pt x="10041" y="5745"/>
                      <a:pt x="10074" y="5378"/>
                      <a:pt x="10074" y="5044"/>
                    </a:cubicBezTo>
                    <a:lnTo>
                      <a:pt x="10074" y="4978"/>
                    </a:lnTo>
                    <a:cubicBezTo>
                      <a:pt x="10074" y="3977"/>
                      <a:pt x="9774" y="3043"/>
                      <a:pt x="9240" y="2242"/>
                    </a:cubicBezTo>
                    <a:cubicBezTo>
                      <a:pt x="8204" y="694"/>
                      <a:pt x="6648" y="1"/>
                      <a:pt x="5107" y="1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99" name="Google Shape;19299;p40"/>
              <p:cNvGrpSpPr/>
              <p:nvPr/>
            </p:nvGrpSpPr>
            <p:grpSpPr>
              <a:xfrm>
                <a:off x="3311753" y="2087385"/>
                <a:ext cx="1108880" cy="1108990"/>
                <a:chOff x="3311753" y="2087385"/>
                <a:chExt cx="1108880" cy="1108990"/>
              </a:xfrm>
            </p:grpSpPr>
            <p:sp>
              <p:nvSpPr>
                <p:cNvPr id="19300" name="Google Shape;19300;p40"/>
                <p:cNvSpPr/>
                <p:nvPr/>
              </p:nvSpPr>
              <p:spPr>
                <a:xfrm>
                  <a:off x="3311753" y="2087385"/>
                  <a:ext cx="1108880" cy="68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6180" extrusionOk="0">
                      <a:moveTo>
                        <a:pt x="5093" y="1"/>
                      </a:moveTo>
                      <a:cubicBezTo>
                        <a:pt x="2520" y="1"/>
                        <a:pt x="1" y="1935"/>
                        <a:pt x="1" y="5044"/>
                      </a:cubicBezTo>
                      <a:cubicBezTo>
                        <a:pt x="1" y="5344"/>
                        <a:pt x="34" y="5645"/>
                        <a:pt x="67" y="5978"/>
                      </a:cubicBezTo>
                      <a:cubicBezTo>
                        <a:pt x="668" y="6045"/>
                        <a:pt x="1335" y="6078"/>
                        <a:pt x="1335" y="6078"/>
                      </a:cubicBezTo>
                      <a:cubicBezTo>
                        <a:pt x="1585" y="6062"/>
                        <a:pt x="1844" y="6053"/>
                        <a:pt x="2106" y="6053"/>
                      </a:cubicBezTo>
                      <a:cubicBezTo>
                        <a:pt x="2369" y="6053"/>
                        <a:pt x="2636" y="6062"/>
                        <a:pt x="2903" y="6078"/>
                      </a:cubicBezTo>
                      <a:cubicBezTo>
                        <a:pt x="3158" y="6101"/>
                        <a:pt x="3447" y="6108"/>
                        <a:pt x="3719" y="6108"/>
                      </a:cubicBezTo>
                      <a:cubicBezTo>
                        <a:pt x="4263" y="6108"/>
                        <a:pt x="4737" y="6078"/>
                        <a:pt x="4737" y="6078"/>
                      </a:cubicBezTo>
                      <a:cubicBezTo>
                        <a:pt x="4737" y="6078"/>
                        <a:pt x="5838" y="6112"/>
                        <a:pt x="6405" y="6145"/>
                      </a:cubicBezTo>
                      <a:cubicBezTo>
                        <a:pt x="6583" y="6156"/>
                        <a:pt x="6750" y="6160"/>
                        <a:pt x="6893" y="6160"/>
                      </a:cubicBezTo>
                      <a:cubicBezTo>
                        <a:pt x="7180" y="6160"/>
                        <a:pt x="7372" y="6145"/>
                        <a:pt x="7372" y="6145"/>
                      </a:cubicBezTo>
                      <a:cubicBezTo>
                        <a:pt x="7526" y="6169"/>
                        <a:pt x="7676" y="6180"/>
                        <a:pt x="7824" y="6180"/>
                      </a:cubicBezTo>
                      <a:cubicBezTo>
                        <a:pt x="8094" y="6180"/>
                        <a:pt x="8360" y="6143"/>
                        <a:pt x="8640" y="6078"/>
                      </a:cubicBezTo>
                      <a:cubicBezTo>
                        <a:pt x="8758" y="6046"/>
                        <a:pt x="8879" y="6034"/>
                        <a:pt x="8998" y="6034"/>
                      </a:cubicBezTo>
                      <a:cubicBezTo>
                        <a:pt x="9351" y="6034"/>
                        <a:pt x="9687" y="6140"/>
                        <a:pt x="9858" y="6140"/>
                      </a:cubicBezTo>
                      <a:cubicBezTo>
                        <a:pt x="9925" y="6140"/>
                        <a:pt x="9967" y="6124"/>
                        <a:pt x="9974" y="6078"/>
                      </a:cubicBezTo>
                      <a:cubicBezTo>
                        <a:pt x="10041" y="5745"/>
                        <a:pt x="10074" y="5378"/>
                        <a:pt x="10074" y="5044"/>
                      </a:cubicBezTo>
                      <a:lnTo>
                        <a:pt x="10074" y="4978"/>
                      </a:lnTo>
                      <a:lnTo>
                        <a:pt x="9474" y="5044"/>
                      </a:lnTo>
                      <a:lnTo>
                        <a:pt x="7573" y="5578"/>
                      </a:lnTo>
                      <a:lnTo>
                        <a:pt x="6038" y="5578"/>
                      </a:lnTo>
                      <a:cubicBezTo>
                        <a:pt x="4904" y="5578"/>
                        <a:pt x="5371" y="5545"/>
                        <a:pt x="3737" y="5311"/>
                      </a:cubicBezTo>
                      <a:cubicBezTo>
                        <a:pt x="2069" y="5078"/>
                        <a:pt x="3970" y="5178"/>
                        <a:pt x="4103" y="5044"/>
                      </a:cubicBezTo>
                      <a:cubicBezTo>
                        <a:pt x="4204" y="4911"/>
                        <a:pt x="3737" y="4544"/>
                        <a:pt x="3737" y="4544"/>
                      </a:cubicBezTo>
                      <a:cubicBezTo>
                        <a:pt x="3737" y="4544"/>
                        <a:pt x="2496" y="4406"/>
                        <a:pt x="2020" y="4406"/>
                      </a:cubicBezTo>
                      <a:cubicBezTo>
                        <a:pt x="1972" y="4406"/>
                        <a:pt x="1932" y="4407"/>
                        <a:pt x="1902" y="4410"/>
                      </a:cubicBezTo>
                      <a:cubicBezTo>
                        <a:pt x="1888" y="4412"/>
                        <a:pt x="1872" y="4413"/>
                        <a:pt x="1855" y="4413"/>
                      </a:cubicBezTo>
                      <a:cubicBezTo>
                        <a:pt x="1499" y="4413"/>
                        <a:pt x="463" y="4093"/>
                        <a:pt x="367" y="3743"/>
                      </a:cubicBezTo>
                      <a:cubicBezTo>
                        <a:pt x="301" y="3376"/>
                        <a:pt x="734" y="3243"/>
                        <a:pt x="1268" y="2776"/>
                      </a:cubicBezTo>
                      <a:cubicBezTo>
                        <a:pt x="1768" y="2342"/>
                        <a:pt x="1835" y="2542"/>
                        <a:pt x="2602" y="2309"/>
                      </a:cubicBezTo>
                      <a:cubicBezTo>
                        <a:pt x="3034" y="2165"/>
                        <a:pt x="3253" y="2138"/>
                        <a:pt x="3734" y="2138"/>
                      </a:cubicBezTo>
                      <a:cubicBezTo>
                        <a:pt x="4031" y="2138"/>
                        <a:pt x="4428" y="2148"/>
                        <a:pt x="5037" y="2148"/>
                      </a:cubicBezTo>
                      <a:cubicBezTo>
                        <a:pt x="5271" y="2148"/>
                        <a:pt x="5536" y="2146"/>
                        <a:pt x="5838" y="2142"/>
                      </a:cubicBezTo>
                      <a:cubicBezTo>
                        <a:pt x="6449" y="2125"/>
                        <a:pt x="6783" y="2119"/>
                        <a:pt x="6964" y="2119"/>
                      </a:cubicBezTo>
                      <a:cubicBezTo>
                        <a:pt x="7371" y="2119"/>
                        <a:pt x="7000" y="2149"/>
                        <a:pt x="7243" y="2149"/>
                      </a:cubicBezTo>
                      <a:cubicBezTo>
                        <a:pt x="7305" y="2149"/>
                        <a:pt x="7407" y="2147"/>
                        <a:pt x="7573" y="2142"/>
                      </a:cubicBezTo>
                      <a:cubicBezTo>
                        <a:pt x="7714" y="2134"/>
                        <a:pt x="7854" y="2130"/>
                        <a:pt x="7993" y="2130"/>
                      </a:cubicBezTo>
                      <a:cubicBezTo>
                        <a:pt x="8409" y="2130"/>
                        <a:pt x="8815" y="2167"/>
                        <a:pt x="9240" y="2242"/>
                      </a:cubicBezTo>
                      <a:cubicBezTo>
                        <a:pt x="8191" y="694"/>
                        <a:pt x="6633" y="1"/>
                        <a:pt x="5093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1" name="Google Shape;19301;p40"/>
                <p:cNvSpPr/>
                <p:nvPr/>
              </p:nvSpPr>
              <p:spPr>
                <a:xfrm>
                  <a:off x="3341140" y="2811376"/>
                  <a:ext cx="1009713" cy="3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349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31" y="2284"/>
                        <a:pt x="2763" y="3497"/>
                        <a:pt x="4807" y="3497"/>
                      </a:cubicBezTo>
                      <a:cubicBezTo>
                        <a:pt x="6496" y="3497"/>
                        <a:pt x="8193" y="2670"/>
                        <a:pt x="9174" y="935"/>
                      </a:cubicBezTo>
                      <a:lnTo>
                        <a:pt x="9174" y="935"/>
                      </a:lnTo>
                      <a:lnTo>
                        <a:pt x="8907" y="968"/>
                      </a:lnTo>
                      <a:cubicBezTo>
                        <a:pt x="8006" y="1102"/>
                        <a:pt x="8240" y="1168"/>
                        <a:pt x="7339" y="1435"/>
                      </a:cubicBezTo>
                      <a:cubicBezTo>
                        <a:pt x="6925" y="1542"/>
                        <a:pt x="6695" y="1586"/>
                        <a:pt x="6469" y="1586"/>
                      </a:cubicBezTo>
                      <a:cubicBezTo>
                        <a:pt x="6204" y="1586"/>
                        <a:pt x="5945" y="1525"/>
                        <a:pt x="5404" y="1435"/>
                      </a:cubicBezTo>
                      <a:cubicBezTo>
                        <a:pt x="4437" y="1268"/>
                        <a:pt x="4937" y="1402"/>
                        <a:pt x="4203" y="1001"/>
                      </a:cubicBezTo>
                      <a:cubicBezTo>
                        <a:pt x="3670" y="701"/>
                        <a:pt x="3069" y="434"/>
                        <a:pt x="2502" y="234"/>
                      </a:cubicBezTo>
                      <a:cubicBezTo>
                        <a:pt x="2092" y="93"/>
                        <a:pt x="1784" y="65"/>
                        <a:pt x="1478" y="65"/>
                      </a:cubicBezTo>
                      <a:cubicBezTo>
                        <a:pt x="1284" y="65"/>
                        <a:pt x="1091" y="76"/>
                        <a:pt x="874" y="76"/>
                      </a:cubicBezTo>
                      <a:cubicBezTo>
                        <a:pt x="627" y="76"/>
                        <a:pt x="348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02" name="Google Shape;19302;p40"/>
          <p:cNvGrpSpPr/>
          <p:nvPr/>
        </p:nvGrpSpPr>
        <p:grpSpPr>
          <a:xfrm rot="10800000">
            <a:off x="7444910" y="2998429"/>
            <a:ext cx="1699100" cy="2145071"/>
            <a:chOff x="5693310" y="2702404"/>
            <a:chExt cx="1699100" cy="2145071"/>
          </a:xfrm>
        </p:grpSpPr>
        <p:sp>
          <p:nvSpPr>
            <p:cNvPr id="19303" name="Google Shape;19303;p40"/>
            <p:cNvSpPr/>
            <p:nvPr/>
          </p:nvSpPr>
          <p:spPr>
            <a:xfrm rot="4957066">
              <a:off x="6543597" y="3442831"/>
              <a:ext cx="349209" cy="349905"/>
            </a:xfrm>
            <a:custGeom>
              <a:avLst/>
              <a:gdLst/>
              <a:ahLst/>
              <a:cxnLst/>
              <a:rect l="l" t="t" r="r" b="b"/>
              <a:pathLst>
                <a:path w="18056" h="18092" extrusionOk="0">
                  <a:moveTo>
                    <a:pt x="6695" y="1472"/>
                  </a:moveTo>
                  <a:cubicBezTo>
                    <a:pt x="6713" y="1486"/>
                    <a:pt x="6734" y="1495"/>
                    <a:pt x="6757" y="1495"/>
                  </a:cubicBezTo>
                  <a:cubicBezTo>
                    <a:pt x="6764" y="1495"/>
                    <a:pt x="6771" y="1494"/>
                    <a:pt x="6778" y="1492"/>
                  </a:cubicBezTo>
                  <a:cubicBezTo>
                    <a:pt x="6751" y="1486"/>
                    <a:pt x="6723" y="1479"/>
                    <a:pt x="6695" y="1472"/>
                  </a:cubicBezTo>
                  <a:close/>
                  <a:moveTo>
                    <a:pt x="13763" y="3827"/>
                  </a:moveTo>
                  <a:lnTo>
                    <a:pt x="13763" y="3827"/>
                  </a:lnTo>
                  <a:cubicBezTo>
                    <a:pt x="14709" y="4623"/>
                    <a:pt x="15616" y="5469"/>
                    <a:pt x="16535" y="6265"/>
                  </a:cubicBezTo>
                  <a:lnTo>
                    <a:pt x="14104" y="4106"/>
                  </a:lnTo>
                  <a:cubicBezTo>
                    <a:pt x="14006" y="3995"/>
                    <a:pt x="13890" y="3903"/>
                    <a:pt x="13763" y="3827"/>
                  </a:cubicBezTo>
                  <a:close/>
                  <a:moveTo>
                    <a:pt x="3092" y="0"/>
                  </a:moveTo>
                  <a:cubicBezTo>
                    <a:pt x="2894" y="0"/>
                    <a:pt x="2699" y="26"/>
                    <a:pt x="2493" y="64"/>
                  </a:cubicBezTo>
                  <a:cubicBezTo>
                    <a:pt x="2067" y="185"/>
                    <a:pt x="1702" y="459"/>
                    <a:pt x="1429" y="824"/>
                  </a:cubicBezTo>
                  <a:cubicBezTo>
                    <a:pt x="547" y="1918"/>
                    <a:pt x="274" y="3377"/>
                    <a:pt x="760" y="4714"/>
                  </a:cubicBezTo>
                  <a:cubicBezTo>
                    <a:pt x="882" y="4988"/>
                    <a:pt x="942" y="5261"/>
                    <a:pt x="882" y="5565"/>
                  </a:cubicBezTo>
                  <a:cubicBezTo>
                    <a:pt x="790" y="5778"/>
                    <a:pt x="638" y="5961"/>
                    <a:pt x="486" y="6113"/>
                  </a:cubicBezTo>
                  <a:cubicBezTo>
                    <a:pt x="0" y="6751"/>
                    <a:pt x="334" y="7663"/>
                    <a:pt x="730" y="8392"/>
                  </a:cubicBezTo>
                  <a:cubicBezTo>
                    <a:pt x="1672" y="10064"/>
                    <a:pt x="2888" y="11614"/>
                    <a:pt x="4316" y="12921"/>
                  </a:cubicBezTo>
                  <a:cubicBezTo>
                    <a:pt x="5684" y="14076"/>
                    <a:pt x="7113" y="15170"/>
                    <a:pt x="8663" y="16113"/>
                  </a:cubicBezTo>
                  <a:cubicBezTo>
                    <a:pt x="9392" y="16660"/>
                    <a:pt x="10183" y="17116"/>
                    <a:pt x="11034" y="17511"/>
                  </a:cubicBezTo>
                  <a:cubicBezTo>
                    <a:pt x="11917" y="17881"/>
                    <a:pt x="12853" y="18091"/>
                    <a:pt x="13818" y="18091"/>
                  </a:cubicBezTo>
                  <a:cubicBezTo>
                    <a:pt x="13882" y="18091"/>
                    <a:pt x="13947" y="18090"/>
                    <a:pt x="14013" y="18088"/>
                  </a:cubicBezTo>
                  <a:cubicBezTo>
                    <a:pt x="15259" y="18088"/>
                    <a:pt x="16596" y="17724"/>
                    <a:pt x="17326" y="16721"/>
                  </a:cubicBezTo>
                  <a:cubicBezTo>
                    <a:pt x="17842" y="15930"/>
                    <a:pt x="18055" y="14958"/>
                    <a:pt x="17873" y="14015"/>
                  </a:cubicBezTo>
                  <a:cubicBezTo>
                    <a:pt x="17690" y="13104"/>
                    <a:pt x="17386" y="12192"/>
                    <a:pt x="16931" y="11371"/>
                  </a:cubicBezTo>
                  <a:cubicBezTo>
                    <a:pt x="15715" y="8848"/>
                    <a:pt x="14225" y="6265"/>
                    <a:pt x="11824" y="4836"/>
                  </a:cubicBezTo>
                  <a:cubicBezTo>
                    <a:pt x="11034" y="4380"/>
                    <a:pt x="10213" y="4015"/>
                    <a:pt x="9362" y="3772"/>
                  </a:cubicBezTo>
                  <a:cubicBezTo>
                    <a:pt x="8799" y="3591"/>
                    <a:pt x="8183" y="3442"/>
                    <a:pt x="7589" y="3442"/>
                  </a:cubicBezTo>
                  <a:cubicBezTo>
                    <a:pt x="7189" y="3442"/>
                    <a:pt x="6799" y="3509"/>
                    <a:pt x="6444" y="3681"/>
                  </a:cubicBezTo>
                  <a:cubicBezTo>
                    <a:pt x="5228" y="4258"/>
                    <a:pt x="4803" y="5900"/>
                    <a:pt x="5167" y="7207"/>
                  </a:cubicBezTo>
                  <a:cubicBezTo>
                    <a:pt x="5563" y="8483"/>
                    <a:pt x="6505" y="9547"/>
                    <a:pt x="7447" y="10489"/>
                  </a:cubicBezTo>
                  <a:cubicBezTo>
                    <a:pt x="8055" y="11097"/>
                    <a:pt x="8693" y="11645"/>
                    <a:pt x="9392" y="12161"/>
                  </a:cubicBezTo>
                  <a:cubicBezTo>
                    <a:pt x="9879" y="12556"/>
                    <a:pt x="10456" y="12800"/>
                    <a:pt x="11095" y="12921"/>
                  </a:cubicBezTo>
                  <a:cubicBezTo>
                    <a:pt x="11207" y="12944"/>
                    <a:pt x="11320" y="12955"/>
                    <a:pt x="11434" y="12955"/>
                  </a:cubicBezTo>
                  <a:cubicBezTo>
                    <a:pt x="11932" y="12955"/>
                    <a:pt x="12425" y="12740"/>
                    <a:pt x="12797" y="12344"/>
                  </a:cubicBezTo>
                  <a:cubicBezTo>
                    <a:pt x="13192" y="11797"/>
                    <a:pt x="13253" y="11067"/>
                    <a:pt x="12979" y="10459"/>
                  </a:cubicBezTo>
                  <a:cubicBezTo>
                    <a:pt x="12706" y="9851"/>
                    <a:pt x="12250" y="9334"/>
                    <a:pt x="11672" y="8970"/>
                  </a:cubicBezTo>
                  <a:cubicBezTo>
                    <a:pt x="11464" y="8824"/>
                    <a:pt x="11213" y="8692"/>
                    <a:pt x="10978" y="8692"/>
                  </a:cubicBezTo>
                  <a:cubicBezTo>
                    <a:pt x="10870" y="8692"/>
                    <a:pt x="10765" y="8720"/>
                    <a:pt x="10669" y="8787"/>
                  </a:cubicBezTo>
                  <a:cubicBezTo>
                    <a:pt x="11050" y="8289"/>
                    <a:pt x="10526" y="7508"/>
                    <a:pt x="9916" y="7508"/>
                  </a:cubicBezTo>
                  <a:cubicBezTo>
                    <a:pt x="9893" y="7508"/>
                    <a:pt x="9871" y="7509"/>
                    <a:pt x="9848" y="7511"/>
                  </a:cubicBezTo>
                  <a:cubicBezTo>
                    <a:pt x="9210" y="7632"/>
                    <a:pt x="8784" y="8210"/>
                    <a:pt x="8845" y="8879"/>
                  </a:cubicBezTo>
                  <a:cubicBezTo>
                    <a:pt x="8936" y="9517"/>
                    <a:pt x="9301" y="10064"/>
                    <a:pt x="9848" y="10398"/>
                  </a:cubicBezTo>
                  <a:cubicBezTo>
                    <a:pt x="10046" y="10550"/>
                    <a:pt x="10327" y="10649"/>
                    <a:pt x="10574" y="10649"/>
                  </a:cubicBezTo>
                  <a:cubicBezTo>
                    <a:pt x="10821" y="10649"/>
                    <a:pt x="11034" y="10550"/>
                    <a:pt x="11095" y="10307"/>
                  </a:cubicBezTo>
                  <a:cubicBezTo>
                    <a:pt x="11216" y="9973"/>
                    <a:pt x="10882" y="9669"/>
                    <a:pt x="10578" y="9456"/>
                  </a:cubicBezTo>
                  <a:cubicBezTo>
                    <a:pt x="10766" y="9369"/>
                    <a:pt x="10961" y="9329"/>
                    <a:pt x="11152" y="9329"/>
                  </a:cubicBezTo>
                  <a:cubicBezTo>
                    <a:pt x="11762" y="9329"/>
                    <a:pt x="12331" y="9743"/>
                    <a:pt x="12493" y="10368"/>
                  </a:cubicBezTo>
                  <a:cubicBezTo>
                    <a:pt x="12706" y="11219"/>
                    <a:pt x="12128" y="12040"/>
                    <a:pt x="11247" y="12100"/>
                  </a:cubicBezTo>
                  <a:cubicBezTo>
                    <a:pt x="11209" y="12103"/>
                    <a:pt x="11172" y="12105"/>
                    <a:pt x="11136" y="12105"/>
                  </a:cubicBezTo>
                  <a:cubicBezTo>
                    <a:pt x="10422" y="12105"/>
                    <a:pt x="9791" y="11557"/>
                    <a:pt x="9271" y="11037"/>
                  </a:cubicBezTo>
                  <a:cubicBezTo>
                    <a:pt x="8268" y="10125"/>
                    <a:pt x="7356" y="9122"/>
                    <a:pt x="6535" y="8027"/>
                  </a:cubicBezTo>
                  <a:cubicBezTo>
                    <a:pt x="6201" y="7632"/>
                    <a:pt x="5988" y="7116"/>
                    <a:pt x="5958" y="6568"/>
                  </a:cubicBezTo>
                  <a:cubicBezTo>
                    <a:pt x="5958" y="5657"/>
                    <a:pt x="6839" y="4897"/>
                    <a:pt x="7751" y="4745"/>
                  </a:cubicBezTo>
                  <a:cubicBezTo>
                    <a:pt x="7880" y="4728"/>
                    <a:pt x="8009" y="4719"/>
                    <a:pt x="8137" y="4719"/>
                  </a:cubicBezTo>
                  <a:cubicBezTo>
                    <a:pt x="8919" y="4719"/>
                    <a:pt x="9691" y="5018"/>
                    <a:pt x="10395" y="5383"/>
                  </a:cubicBezTo>
                  <a:cubicBezTo>
                    <a:pt x="13982" y="7328"/>
                    <a:pt x="16383" y="10885"/>
                    <a:pt x="16809" y="14958"/>
                  </a:cubicBezTo>
                  <a:cubicBezTo>
                    <a:pt x="16870" y="15262"/>
                    <a:pt x="16809" y="15626"/>
                    <a:pt x="16596" y="15900"/>
                  </a:cubicBezTo>
                  <a:cubicBezTo>
                    <a:pt x="16231" y="16295"/>
                    <a:pt x="15563" y="16082"/>
                    <a:pt x="15046" y="16295"/>
                  </a:cubicBezTo>
                  <a:cubicBezTo>
                    <a:pt x="14833" y="16417"/>
                    <a:pt x="14681" y="16599"/>
                    <a:pt x="14438" y="16721"/>
                  </a:cubicBezTo>
                  <a:cubicBezTo>
                    <a:pt x="14238" y="16838"/>
                    <a:pt x="14010" y="16883"/>
                    <a:pt x="13773" y="16883"/>
                  </a:cubicBezTo>
                  <a:cubicBezTo>
                    <a:pt x="13398" y="16883"/>
                    <a:pt x="12998" y="16771"/>
                    <a:pt x="12645" y="16660"/>
                  </a:cubicBezTo>
                  <a:cubicBezTo>
                    <a:pt x="8207" y="15110"/>
                    <a:pt x="3982" y="12404"/>
                    <a:pt x="1702" y="8301"/>
                  </a:cubicBezTo>
                  <a:cubicBezTo>
                    <a:pt x="2341" y="7632"/>
                    <a:pt x="2432" y="6629"/>
                    <a:pt x="1915" y="5869"/>
                  </a:cubicBezTo>
                  <a:cubicBezTo>
                    <a:pt x="2249" y="5413"/>
                    <a:pt x="1885" y="4775"/>
                    <a:pt x="1763" y="4228"/>
                  </a:cubicBezTo>
                  <a:cubicBezTo>
                    <a:pt x="1520" y="3103"/>
                    <a:pt x="2371" y="1979"/>
                    <a:pt x="3404" y="1523"/>
                  </a:cubicBezTo>
                  <a:cubicBezTo>
                    <a:pt x="3902" y="1324"/>
                    <a:pt x="4433" y="1244"/>
                    <a:pt x="4970" y="1244"/>
                  </a:cubicBezTo>
                  <a:cubicBezTo>
                    <a:pt x="5551" y="1244"/>
                    <a:pt x="6138" y="1337"/>
                    <a:pt x="6695" y="1472"/>
                  </a:cubicBezTo>
                  <a:lnTo>
                    <a:pt x="6695" y="1472"/>
                  </a:lnTo>
                  <a:cubicBezTo>
                    <a:pt x="6610" y="1404"/>
                    <a:pt x="6598" y="1200"/>
                    <a:pt x="6718" y="1128"/>
                  </a:cubicBezTo>
                  <a:cubicBezTo>
                    <a:pt x="6794" y="1097"/>
                    <a:pt x="6877" y="1082"/>
                    <a:pt x="6961" y="1082"/>
                  </a:cubicBezTo>
                  <a:cubicBezTo>
                    <a:pt x="7044" y="1082"/>
                    <a:pt x="7128" y="1097"/>
                    <a:pt x="7204" y="1128"/>
                  </a:cubicBezTo>
                  <a:cubicBezTo>
                    <a:pt x="9180" y="1796"/>
                    <a:pt x="11003" y="2830"/>
                    <a:pt x="12614" y="4167"/>
                  </a:cubicBezTo>
                  <a:cubicBezTo>
                    <a:pt x="12557" y="3852"/>
                    <a:pt x="12905" y="3618"/>
                    <a:pt x="13226" y="3618"/>
                  </a:cubicBezTo>
                  <a:cubicBezTo>
                    <a:pt x="13245" y="3618"/>
                    <a:pt x="13264" y="3618"/>
                    <a:pt x="13283" y="3620"/>
                  </a:cubicBezTo>
                  <a:cubicBezTo>
                    <a:pt x="13448" y="3670"/>
                    <a:pt x="13612" y="3737"/>
                    <a:pt x="13763" y="3827"/>
                  </a:cubicBezTo>
                  <a:lnTo>
                    <a:pt x="13763" y="3827"/>
                  </a:lnTo>
                  <a:cubicBezTo>
                    <a:pt x="12143" y="2465"/>
                    <a:pt x="10408" y="1247"/>
                    <a:pt x="8298" y="672"/>
                  </a:cubicBezTo>
                  <a:cubicBezTo>
                    <a:pt x="6718" y="307"/>
                    <a:pt x="5076" y="64"/>
                    <a:pt x="3465" y="33"/>
                  </a:cubicBezTo>
                  <a:cubicBezTo>
                    <a:pt x="3337" y="10"/>
                    <a:pt x="3214" y="0"/>
                    <a:pt x="3092" y="0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04" name="Google Shape;19304;p40"/>
            <p:cNvGrpSpPr/>
            <p:nvPr/>
          </p:nvGrpSpPr>
          <p:grpSpPr>
            <a:xfrm flipH="1">
              <a:off x="5693310" y="2702404"/>
              <a:ext cx="1699100" cy="2145071"/>
              <a:chOff x="146217" y="2712579"/>
              <a:chExt cx="1552966" cy="1960401"/>
            </a:xfrm>
          </p:grpSpPr>
          <p:grpSp>
            <p:nvGrpSpPr>
              <p:cNvPr id="19305" name="Google Shape;19305;p40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306" name="Google Shape;1930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7" name="Google Shape;1930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8" name="Google Shape;1930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9" name="Google Shape;1930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0" name="Google Shape;1931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1" name="Google Shape;1931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2" name="Google Shape;1931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3" name="Google Shape;1931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4" name="Google Shape;1931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5" name="Google Shape;1931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6" name="Google Shape;1931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7" name="Google Shape;1931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8" name="Google Shape;1931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9" name="Google Shape;1931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20" name="Google Shape;19320;p40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321" name="Google Shape;19321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2" name="Google Shape;19322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3" name="Google Shape;19323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4" name="Google Shape;19324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5" name="Google Shape;19325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6" name="Google Shape;19326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7" name="Google Shape;19327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8" name="Google Shape;19328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9" name="Google Shape;19329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0" name="Google Shape;19330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1" name="Google Shape;19331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2" name="Google Shape;19332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3" name="Google Shape;19333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4" name="Google Shape;19334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35" name="Google Shape;19335;p40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336" name="Google Shape;19336;p40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7" name="Google Shape;19337;p40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8" name="Google Shape;19338;p40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9" name="Google Shape;19339;p40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0" name="Google Shape;19340;p40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1" name="Google Shape;19341;p40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2" name="Google Shape;19342;p40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3" name="Google Shape;19343;p40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4" name="Google Shape;19344;p40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5" name="Google Shape;19345;p40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6" name="Google Shape;19346;p40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7" name="Google Shape;19347;p40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8" name="Google Shape;19348;p40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9" name="Google Shape;19349;p40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spTree>
      <p:nvGrpSpPr>
        <p:cNvPr id="1" name="Shape 19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1" name="Google Shape;19351;p41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9352" name="Google Shape;19352;p41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3" name="Google Shape;19353;p41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9354" name="Google Shape;19354;p41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5" name="Google Shape;19355;p41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6" name="Google Shape;19356;p41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7" name="Google Shape;19357;p41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8" name="Google Shape;19358;p41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9" name="Google Shape;19359;p41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0" name="Google Shape;19360;p41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1" name="Google Shape;19361;p41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2" name="Google Shape;19362;p41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3" name="Google Shape;19363;p41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4" name="Google Shape;19364;p41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5" name="Google Shape;19365;p41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6" name="Google Shape;19366;p41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7" name="Google Shape;19367;p41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8" name="Google Shape;19368;p41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9" name="Google Shape;19369;p41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0" name="Google Shape;19370;p41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1" name="Google Shape;19371;p41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2" name="Google Shape;19372;p41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3" name="Google Shape;19373;p41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4" name="Google Shape;19374;p41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5" name="Google Shape;19375;p41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6" name="Google Shape;19376;p41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7" name="Google Shape;19377;p41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8" name="Google Shape;19378;p41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79" name="Google Shape;19379;p41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9380" name="Google Shape;1938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1" name="Google Shape;19381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2" name="Google Shape;1938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3" name="Google Shape;19383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4" name="Google Shape;19384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5" name="Google Shape;19385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6" name="Google Shape;19386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7" name="Google Shape;19387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8" name="Google Shape;19388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9" name="Google Shape;19389;p41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0" name="Google Shape;19390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1" name="Google Shape;19391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2" name="Google Shape;19392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3" name="Google Shape;19393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4" name="Google Shape;19394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5" name="Google Shape;19395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6" name="Google Shape;19396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7" name="Google Shape;19397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8" name="Google Shape;19398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9" name="Google Shape;19399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0" name="Google Shape;19400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1" name="Google Shape;19401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2" name="Google Shape;19402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3" name="Google Shape;19403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4" name="Google Shape;19404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5" name="Google Shape;19405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406" name="Google Shape;19406;p41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7" name="Google Shape;19407;p41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8" name="Google Shape;19408;p41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9" name="Google Shape;19409;p41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0" name="Google Shape;19410;p41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1" name="Google Shape;19411;p41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2" name="Google Shape;19412;p41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3" name="Google Shape;19413;p41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4" name="Google Shape;19414;p41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5" name="Google Shape;19415;p41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6" name="Google Shape;19416;p41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7" name="Google Shape;19417;p41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8" name="Google Shape;19418;p41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9" name="Google Shape;19419;p41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0" name="Google Shape;19420;p41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1" name="Google Shape;19421;p41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2" name="Google Shape;19422;p41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3" name="Google Shape;19423;p41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4" name="Google Shape;19424;p41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5" name="Google Shape;19425;p41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6" name="Google Shape;19426;p41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7" name="Google Shape;19427;p41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8" name="Google Shape;19428;p41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9" name="Google Shape;19429;p41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0" name="Google Shape;19430;p41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1" name="Google Shape;19431;p41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2" name="Google Shape;19432;p41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3" name="Google Shape;19433;p41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4" name="Google Shape;19434;p41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5" name="Google Shape;19435;p41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6" name="Google Shape;19436;p41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7" name="Google Shape;19437;p41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8" name="Google Shape;19438;p41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9" name="Google Shape;19439;p41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0" name="Google Shape;19440;p41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1" name="Google Shape;19441;p41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2" name="Google Shape;19442;p41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3" name="Google Shape;19443;p41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4" name="Google Shape;19444;p41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5" name="Google Shape;19445;p41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6" name="Google Shape;19446;p41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7" name="Google Shape;19447;p41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8" name="Google Shape;19448;p41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9" name="Google Shape;19449;p41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0" name="Google Shape;19450;p41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1" name="Google Shape;19451;p41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2" name="Google Shape;19452;p41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3" name="Google Shape;19453;p41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4" name="Google Shape;19454;p41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5" name="Google Shape;19455;p41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6" name="Google Shape;19456;p41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7" name="Google Shape;19457;p41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8" name="Google Shape;19458;p41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9" name="Google Shape;19459;p41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0" name="Google Shape;19460;p41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1" name="Google Shape;19461;p41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2" name="Google Shape;19462;p41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3" name="Google Shape;19463;p41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4" name="Google Shape;19464;p41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5" name="Google Shape;19465;p41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6" name="Google Shape;19466;p41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7" name="Google Shape;19467;p41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8" name="Google Shape;19468;p41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9" name="Google Shape;19469;p41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0" name="Google Shape;19470;p41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1" name="Google Shape;19471;p41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2" name="Google Shape;19472;p41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3" name="Google Shape;19473;p41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4" name="Google Shape;19474;p41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5" name="Google Shape;19475;p41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6" name="Google Shape;19476;p41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7" name="Google Shape;19477;p41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8" name="Google Shape;19478;p41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9" name="Google Shape;19479;p41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0" name="Google Shape;19480;p41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1" name="Google Shape;19481;p41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2" name="Google Shape;19482;p41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3" name="Google Shape;19483;p41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4" name="Google Shape;19484;p41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5" name="Google Shape;19485;p41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6" name="Google Shape;19486;p41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7" name="Google Shape;19487;p41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8" name="Google Shape;19488;p41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9" name="Google Shape;19489;p41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0" name="Google Shape;19490;p41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1" name="Google Shape;19491;p41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2" name="Google Shape;19492;p41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3" name="Google Shape;19493;p41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4" name="Google Shape;19494;p41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5" name="Google Shape;19495;p41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6" name="Google Shape;19496;p41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7" name="Google Shape;19497;p41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8" name="Google Shape;19498;p41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9" name="Google Shape;19499;p41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0" name="Google Shape;19500;p41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1" name="Google Shape;19501;p41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2" name="Google Shape;19502;p41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3" name="Google Shape;19503;p41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4" name="Google Shape;19504;p41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5" name="Google Shape;19505;p41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06" name="Google Shape;19506;p41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9507" name="Google Shape;1950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8" name="Google Shape;19508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9" name="Google Shape;19509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0" name="Google Shape;19510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1" name="Google Shape;19511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2" name="Google Shape;19512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3" name="Google Shape;19513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4" name="Google Shape;19514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5" name="Google Shape;19515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6" name="Google Shape;19516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7" name="Google Shape;19517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8" name="Google Shape;19518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9" name="Google Shape;19519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0" name="Google Shape;19520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1" name="Google Shape;19521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2" name="Google Shape;19522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3" name="Google Shape;19523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4" name="Google Shape;19524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5" name="Google Shape;19525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6" name="Google Shape;19526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7" name="Google Shape;19527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8" name="Google Shape;19528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9" name="Google Shape;19529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0" name="Google Shape;19530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1" name="Google Shape;19531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2" name="Google Shape;19532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33" name="Google Shape;19533;p41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4" name="Google Shape;19534;p41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5" name="Google Shape;19535;p41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6" name="Google Shape;19536;p41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7" name="Google Shape;19537;p41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38" name="Google Shape;19538;p41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539" name="Google Shape;19539;p41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0" name="Google Shape;19540;p41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1" name="Google Shape;19541;p41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2" name="Google Shape;19542;p41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3" name="Google Shape;19543;p41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4" name="Google Shape;19544;p41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5" name="Google Shape;19545;p41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6" name="Google Shape;19546;p41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7" name="Google Shape;19547;p41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8" name="Google Shape;19548;p41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9" name="Google Shape;19549;p41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0" name="Google Shape;19550;p41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1" name="Google Shape;19551;p41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2" name="Google Shape;19552;p41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3" name="Google Shape;19553;p41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4" name="Google Shape;19554;p41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5" name="Google Shape;19555;p41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6" name="Google Shape;19556;p41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7" name="Google Shape;19557;p41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8" name="Google Shape;19558;p41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9" name="Google Shape;19559;p41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0" name="Google Shape;19560;p41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1" name="Google Shape;19561;p41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2" name="Google Shape;19562;p41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3" name="Google Shape;19563;p41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4" name="Google Shape;19564;p41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565" name="Google Shape;19565;p41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66" name="Google Shape;19566;p41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9567" name="Google Shape;19567;p41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8" name="Google Shape;19568;p41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9" name="Google Shape;19569;p41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0" name="Google Shape;19570;p41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1" name="Google Shape;19571;p41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2" name="Google Shape;19572;p41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3" name="Google Shape;19573;p41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4" name="Google Shape;19574;p41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5" name="Google Shape;19575;p41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6" name="Google Shape;19576;p41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7" name="Google Shape;19577;p41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8" name="Google Shape;19578;p41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9" name="Google Shape;19579;p41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0" name="Google Shape;19580;p41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1" name="Google Shape;19581;p41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2" name="Google Shape;19582;p41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3" name="Google Shape;19583;p41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4" name="Google Shape;19584;p41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5" name="Google Shape;19585;p41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6" name="Google Shape;19586;p41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7" name="Google Shape;19587;p41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8" name="Google Shape;19588;p41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9" name="Google Shape;19589;p41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0" name="Google Shape;19590;p41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1" name="Google Shape;19591;p41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2" name="Google Shape;19592;p41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93" name="Google Shape;19593;p41"/>
          <p:cNvGrpSpPr/>
          <p:nvPr/>
        </p:nvGrpSpPr>
        <p:grpSpPr>
          <a:xfrm rot="2871252" flipH="1">
            <a:off x="-245518" y="3148519"/>
            <a:ext cx="1240758" cy="665148"/>
            <a:chOff x="5206900" y="826150"/>
            <a:chExt cx="599275" cy="321250"/>
          </a:xfrm>
        </p:grpSpPr>
        <p:sp>
          <p:nvSpPr>
            <p:cNvPr id="19594" name="Google Shape;1959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5" name="Google Shape;1959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6" name="Google Shape;1959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7" name="Google Shape;1959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8" name="Google Shape;1959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9" name="Google Shape;1959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0" name="Google Shape;1960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1" name="Google Shape;1960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2" name="Google Shape;1960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3" name="Google Shape;1960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4" name="Google Shape;1960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5" name="Google Shape;1960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6" name="Google Shape;1960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7" name="Google Shape;1960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08" name="Google Shape;19608;p41"/>
          <p:cNvGrpSpPr/>
          <p:nvPr/>
        </p:nvGrpSpPr>
        <p:grpSpPr>
          <a:xfrm rot="6433525" flipH="1">
            <a:off x="1366373" y="4081001"/>
            <a:ext cx="1240716" cy="665175"/>
            <a:chOff x="5206900" y="826150"/>
            <a:chExt cx="599275" cy="321250"/>
          </a:xfrm>
        </p:grpSpPr>
        <p:sp>
          <p:nvSpPr>
            <p:cNvPr id="19609" name="Google Shape;19609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0" name="Google Shape;19610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1" name="Google Shape;19611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2" name="Google Shape;19612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3" name="Google Shape;19613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4" name="Google Shape;19614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5" name="Google Shape;19615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6" name="Google Shape;19616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7" name="Google Shape;19617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8" name="Google Shape;19618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9" name="Google Shape;19619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0" name="Google Shape;19620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1" name="Google Shape;19621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2" name="Google Shape;19622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23" name="Google Shape;19623;p41"/>
          <p:cNvGrpSpPr/>
          <p:nvPr/>
        </p:nvGrpSpPr>
        <p:grpSpPr>
          <a:xfrm rot="-9943409">
            <a:off x="1263956" y="3737276"/>
            <a:ext cx="1240826" cy="665092"/>
            <a:chOff x="5206900" y="826150"/>
            <a:chExt cx="599275" cy="321250"/>
          </a:xfrm>
        </p:grpSpPr>
        <p:sp>
          <p:nvSpPr>
            <p:cNvPr id="19624" name="Google Shape;19624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5" name="Google Shape;19625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6" name="Google Shape;19626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7" name="Google Shape;19627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8" name="Google Shape;19628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9" name="Google Shape;19629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0" name="Google Shape;19630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1" name="Google Shape;19631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2" name="Google Shape;19632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3" name="Google Shape;19633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4" name="Google Shape;19634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5" name="Google Shape;19635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6" name="Google Shape;19636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7" name="Google Shape;19637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8" name="Google Shape;19638;p41"/>
          <p:cNvGrpSpPr/>
          <p:nvPr/>
        </p:nvGrpSpPr>
        <p:grpSpPr>
          <a:xfrm rot="5400000" flipH="1">
            <a:off x="57271" y="1922377"/>
            <a:ext cx="1699100" cy="2145071"/>
            <a:chOff x="146217" y="2712579"/>
            <a:chExt cx="1552966" cy="1960401"/>
          </a:xfrm>
        </p:grpSpPr>
        <p:grpSp>
          <p:nvGrpSpPr>
            <p:cNvPr id="19639" name="Google Shape;19639;p41"/>
            <p:cNvGrpSpPr/>
            <p:nvPr/>
          </p:nvGrpSpPr>
          <p:grpSpPr>
            <a:xfrm>
              <a:off x="146217" y="2712579"/>
              <a:ext cx="1134008" cy="607901"/>
              <a:chOff x="5206900" y="826150"/>
              <a:chExt cx="599275" cy="321250"/>
            </a:xfrm>
          </p:grpSpPr>
          <p:sp>
            <p:nvSpPr>
              <p:cNvPr id="19640" name="Google Shape;1964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1" name="Google Shape;1964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2" name="Google Shape;1964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3" name="Google Shape;1964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4" name="Google Shape;1964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5" name="Google Shape;1964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6" name="Google Shape;1964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7" name="Google Shape;1964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8" name="Google Shape;1964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9" name="Google Shape;1964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0" name="Google Shape;1965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1" name="Google Shape;1965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2" name="Google Shape;1965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3" name="Google Shape;1965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54" name="Google Shape;19654;p41"/>
            <p:cNvGrpSpPr/>
            <p:nvPr/>
          </p:nvGrpSpPr>
          <p:grpSpPr>
            <a:xfrm rot="-9256633">
              <a:off x="489429" y="3110262"/>
              <a:ext cx="1134020" cy="607908"/>
              <a:chOff x="5206900" y="826150"/>
              <a:chExt cx="599275" cy="321250"/>
            </a:xfrm>
          </p:grpSpPr>
          <p:sp>
            <p:nvSpPr>
              <p:cNvPr id="19655" name="Google Shape;19655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6" name="Google Shape;19656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7" name="Google Shape;19657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8" name="Google Shape;19658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9" name="Google Shape;19659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0" name="Google Shape;19660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1" name="Google Shape;19661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2" name="Google Shape;19662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3" name="Google Shape;19663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4" name="Google Shape;19664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5" name="Google Shape;19665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6" name="Google Shape;19666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7" name="Google Shape;19667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8" name="Google Shape;19668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69" name="Google Shape;19669;p41"/>
            <p:cNvGrpSpPr/>
            <p:nvPr/>
          </p:nvGrpSpPr>
          <p:grpSpPr>
            <a:xfrm rot="7120513" flipH="1">
              <a:off x="538618" y="3725726"/>
              <a:ext cx="1133997" cy="607895"/>
              <a:chOff x="5206900" y="826150"/>
              <a:chExt cx="599275" cy="321250"/>
            </a:xfrm>
          </p:grpSpPr>
          <p:sp>
            <p:nvSpPr>
              <p:cNvPr id="19670" name="Google Shape;19670;p41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1" name="Google Shape;19671;p41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2" name="Google Shape;19672;p41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3" name="Google Shape;19673;p41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4" name="Google Shape;19674;p41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5" name="Google Shape;19675;p41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6" name="Google Shape;19676;p41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7" name="Google Shape;19677;p41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8" name="Google Shape;19678;p41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9" name="Google Shape;19679;p41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0" name="Google Shape;19680;p41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1" name="Google Shape;19681;p41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2" name="Google Shape;19682;p41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3" name="Google Shape;19683;p41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684" name="Google Shape;19684;p41"/>
          <p:cNvGrpSpPr/>
          <p:nvPr/>
        </p:nvGrpSpPr>
        <p:grpSpPr>
          <a:xfrm rot="5846386">
            <a:off x="454872" y="4197233"/>
            <a:ext cx="1240817" cy="665090"/>
            <a:chOff x="5206900" y="826150"/>
            <a:chExt cx="599275" cy="321250"/>
          </a:xfrm>
        </p:grpSpPr>
        <p:sp>
          <p:nvSpPr>
            <p:cNvPr id="19685" name="Google Shape;19685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6" name="Google Shape;19686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7" name="Google Shape;19687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8" name="Google Shape;19688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9" name="Google Shape;19689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0" name="Google Shape;19690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1" name="Google Shape;19691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2" name="Google Shape;19692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3" name="Google Shape;19693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4" name="Google Shape;19694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5" name="Google Shape;19695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6" name="Google Shape;19696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7" name="Google Shape;19697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8" name="Google Shape;19698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9" name="Google Shape;19699;p41"/>
          <p:cNvGrpSpPr/>
          <p:nvPr/>
        </p:nvGrpSpPr>
        <p:grpSpPr>
          <a:xfrm rot="6300046" flipH="1">
            <a:off x="-304291" y="4197212"/>
            <a:ext cx="1240773" cy="665134"/>
            <a:chOff x="5206900" y="826150"/>
            <a:chExt cx="599275" cy="321250"/>
          </a:xfrm>
        </p:grpSpPr>
        <p:sp>
          <p:nvSpPr>
            <p:cNvPr id="19700" name="Google Shape;19700;p41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1" name="Google Shape;19701;p41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2" name="Google Shape;19702;p41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3" name="Google Shape;19703;p41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4" name="Google Shape;19704;p41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5" name="Google Shape;19705;p41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6" name="Google Shape;19706;p41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7" name="Google Shape;19707;p41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8" name="Google Shape;19708;p41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9" name="Google Shape;19709;p41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0" name="Google Shape;19710;p41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1" name="Google Shape;19711;p41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2" name="Google Shape;19712;p41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3" name="Google Shape;19713;p41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14" name="Google Shape;19714;p41"/>
          <p:cNvGrpSpPr/>
          <p:nvPr/>
        </p:nvGrpSpPr>
        <p:grpSpPr>
          <a:xfrm rot="-8939904">
            <a:off x="828401" y="3356468"/>
            <a:ext cx="494025" cy="594555"/>
            <a:chOff x="4815275" y="840950"/>
            <a:chExt cx="432450" cy="520450"/>
          </a:xfrm>
        </p:grpSpPr>
        <p:sp>
          <p:nvSpPr>
            <p:cNvPr id="19715" name="Google Shape;19715;p41"/>
            <p:cNvSpPr/>
            <p:nvPr/>
          </p:nvSpPr>
          <p:spPr>
            <a:xfrm>
              <a:off x="4884475" y="84095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6" name="Google Shape;19716;p41"/>
            <p:cNvSpPr/>
            <p:nvPr/>
          </p:nvSpPr>
          <p:spPr>
            <a:xfrm>
              <a:off x="4815275" y="115257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7" name="Google Shape;19717;p41"/>
            <p:cNvSpPr/>
            <p:nvPr/>
          </p:nvSpPr>
          <p:spPr>
            <a:xfrm>
              <a:off x="5105275" y="118897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8" name="Google Shape;19718;p41"/>
            <p:cNvSpPr/>
            <p:nvPr/>
          </p:nvSpPr>
          <p:spPr>
            <a:xfrm>
              <a:off x="5024075" y="12869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9" name="Google Shape;19719;p41"/>
            <p:cNvSpPr/>
            <p:nvPr/>
          </p:nvSpPr>
          <p:spPr>
            <a:xfrm>
              <a:off x="5176500" y="106415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rgbClr val="E7A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20" name="Google Shape;19720;p41"/>
          <p:cNvGrpSpPr/>
          <p:nvPr/>
        </p:nvGrpSpPr>
        <p:grpSpPr>
          <a:xfrm>
            <a:off x="7825729" y="-3"/>
            <a:ext cx="1866180" cy="2274870"/>
            <a:chOff x="7825729" y="-3"/>
            <a:chExt cx="1866180" cy="2274870"/>
          </a:xfrm>
        </p:grpSpPr>
        <p:grpSp>
          <p:nvGrpSpPr>
            <p:cNvPr id="19721" name="Google Shape;19721;p41"/>
            <p:cNvGrpSpPr/>
            <p:nvPr/>
          </p:nvGrpSpPr>
          <p:grpSpPr>
            <a:xfrm rot="-276790" flipH="1">
              <a:off x="7909234" y="64853"/>
              <a:ext cx="1699169" cy="2145157"/>
              <a:chOff x="146217" y="2712579"/>
              <a:chExt cx="1552966" cy="1960401"/>
            </a:xfrm>
          </p:grpSpPr>
          <p:grpSp>
            <p:nvGrpSpPr>
              <p:cNvPr id="19722" name="Google Shape;19722;p41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9723" name="Google Shape;1972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4" name="Google Shape;1972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5" name="Google Shape;1972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6" name="Google Shape;1972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7" name="Google Shape;1972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8" name="Google Shape;1972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9" name="Google Shape;1972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0" name="Google Shape;1973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1" name="Google Shape;1973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2" name="Google Shape;1973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3" name="Google Shape;1973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4" name="Google Shape;1973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5" name="Google Shape;1973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6" name="Google Shape;1973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37" name="Google Shape;19737;p41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9738" name="Google Shape;19738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9" name="Google Shape;19739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0" name="Google Shape;19740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1" name="Google Shape;19741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2" name="Google Shape;19742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3" name="Google Shape;19743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4" name="Google Shape;19744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5" name="Google Shape;19745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6" name="Google Shape;19746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7" name="Google Shape;19747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8" name="Google Shape;19748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9" name="Google Shape;19749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0" name="Google Shape;19750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1" name="Google Shape;19751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52" name="Google Shape;19752;p41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9753" name="Google Shape;19753;p41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4" name="Google Shape;19754;p41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5" name="Google Shape;19755;p41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6" name="Google Shape;19756;p41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7" name="Google Shape;19757;p41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8" name="Google Shape;19758;p41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9" name="Google Shape;19759;p41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0" name="Google Shape;19760;p41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1" name="Google Shape;19761;p41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2" name="Google Shape;19762;p41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3" name="Google Shape;19763;p41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4" name="Google Shape;19764;p41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5" name="Google Shape;19765;p41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6" name="Google Shape;19766;p41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67" name="Google Shape;19767;p41"/>
            <p:cNvGrpSpPr/>
            <p:nvPr/>
          </p:nvGrpSpPr>
          <p:grpSpPr>
            <a:xfrm>
              <a:off x="8189095" y="1182633"/>
              <a:ext cx="723331" cy="725642"/>
              <a:chOff x="6065295" y="2472383"/>
              <a:chExt cx="723331" cy="725642"/>
            </a:xfrm>
          </p:grpSpPr>
          <p:sp>
            <p:nvSpPr>
              <p:cNvPr id="19768" name="Google Shape;19768;p41"/>
              <p:cNvSpPr/>
              <p:nvPr/>
            </p:nvSpPr>
            <p:spPr>
              <a:xfrm>
                <a:off x="6065295" y="2472383"/>
                <a:ext cx="723331" cy="72355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4" extrusionOk="0">
                    <a:moveTo>
                      <a:pt x="3296" y="0"/>
                    </a:moveTo>
                    <a:cubicBezTo>
                      <a:pt x="2433" y="0"/>
                      <a:pt x="1563" y="335"/>
                      <a:pt x="901" y="1013"/>
                    </a:cubicBezTo>
                    <a:cubicBezTo>
                      <a:pt x="668" y="1246"/>
                      <a:pt x="501" y="1513"/>
                      <a:pt x="367" y="1813"/>
                    </a:cubicBezTo>
                    <a:cubicBezTo>
                      <a:pt x="134" y="2280"/>
                      <a:pt x="0" y="2780"/>
                      <a:pt x="0" y="3281"/>
                    </a:cubicBezTo>
                    <a:lnTo>
                      <a:pt x="0" y="3581"/>
                    </a:lnTo>
                    <a:cubicBezTo>
                      <a:pt x="151" y="5360"/>
                      <a:pt x="1674" y="6574"/>
                      <a:pt x="3300" y="6574"/>
                    </a:cubicBezTo>
                    <a:cubicBezTo>
                      <a:pt x="3839" y="6574"/>
                      <a:pt x="4389" y="6440"/>
                      <a:pt x="4904" y="6150"/>
                    </a:cubicBezTo>
                    <a:cubicBezTo>
                      <a:pt x="5471" y="5816"/>
                      <a:pt x="5938" y="5316"/>
                      <a:pt x="6238" y="4715"/>
                    </a:cubicBezTo>
                    <a:cubicBezTo>
                      <a:pt x="6372" y="4448"/>
                      <a:pt x="6472" y="4148"/>
                      <a:pt x="6505" y="3881"/>
                    </a:cubicBezTo>
                    <a:cubicBezTo>
                      <a:pt x="6538" y="3681"/>
                      <a:pt x="6572" y="3481"/>
                      <a:pt x="6572" y="3314"/>
                    </a:cubicBezTo>
                    <a:cubicBezTo>
                      <a:pt x="6572" y="3047"/>
                      <a:pt x="6538" y="2814"/>
                      <a:pt x="6505" y="2580"/>
                    </a:cubicBezTo>
                    <a:cubicBezTo>
                      <a:pt x="6372" y="2080"/>
                      <a:pt x="6171" y="1646"/>
                      <a:pt x="5871" y="1246"/>
                    </a:cubicBezTo>
                    <a:cubicBezTo>
                      <a:pt x="5220" y="419"/>
                      <a:pt x="4262" y="0"/>
                      <a:pt x="3296" y="0"/>
                    </a:cubicBezTo>
                    <a:close/>
                  </a:path>
                </a:pathLst>
              </a:custGeom>
              <a:solidFill>
                <a:srgbClr val="FFD6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69" name="Google Shape;19769;p41"/>
              <p:cNvGrpSpPr/>
              <p:nvPr/>
            </p:nvGrpSpPr>
            <p:grpSpPr>
              <a:xfrm>
                <a:off x="6065295" y="2587398"/>
                <a:ext cx="716067" cy="610627"/>
                <a:chOff x="6065295" y="2587398"/>
                <a:chExt cx="716067" cy="610627"/>
              </a:xfrm>
            </p:grpSpPr>
            <p:sp>
              <p:nvSpPr>
                <p:cNvPr id="19770" name="Google Shape;19770;p41"/>
                <p:cNvSpPr/>
                <p:nvPr/>
              </p:nvSpPr>
              <p:spPr>
                <a:xfrm>
                  <a:off x="6101946" y="2587398"/>
                  <a:ext cx="675674" cy="2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1913" extrusionOk="0">
                      <a:moveTo>
                        <a:pt x="568" y="1"/>
                      </a:moveTo>
                      <a:cubicBezTo>
                        <a:pt x="335" y="234"/>
                        <a:pt x="168" y="501"/>
                        <a:pt x="1" y="768"/>
                      </a:cubicBezTo>
                      <a:cubicBezTo>
                        <a:pt x="134" y="801"/>
                        <a:pt x="268" y="868"/>
                        <a:pt x="401" y="935"/>
                      </a:cubicBezTo>
                      <a:cubicBezTo>
                        <a:pt x="501" y="1002"/>
                        <a:pt x="601" y="1102"/>
                        <a:pt x="701" y="1235"/>
                      </a:cubicBezTo>
                      <a:cubicBezTo>
                        <a:pt x="868" y="1435"/>
                        <a:pt x="1035" y="1602"/>
                        <a:pt x="1235" y="1769"/>
                      </a:cubicBezTo>
                      <a:cubicBezTo>
                        <a:pt x="1382" y="1876"/>
                        <a:pt x="1465" y="1913"/>
                        <a:pt x="1535" y="1913"/>
                      </a:cubicBezTo>
                      <a:cubicBezTo>
                        <a:pt x="1640" y="1913"/>
                        <a:pt x="1716" y="1829"/>
                        <a:pt x="1936" y="1769"/>
                      </a:cubicBezTo>
                      <a:cubicBezTo>
                        <a:pt x="2025" y="1745"/>
                        <a:pt x="2094" y="1736"/>
                        <a:pt x="2154" y="1736"/>
                      </a:cubicBezTo>
                      <a:cubicBezTo>
                        <a:pt x="2299" y="1736"/>
                        <a:pt x="2390" y="1785"/>
                        <a:pt x="2574" y="1785"/>
                      </a:cubicBezTo>
                      <a:cubicBezTo>
                        <a:pt x="2629" y="1785"/>
                        <a:pt x="2693" y="1781"/>
                        <a:pt x="2770" y="1769"/>
                      </a:cubicBezTo>
                      <a:cubicBezTo>
                        <a:pt x="3203" y="1702"/>
                        <a:pt x="3203" y="1735"/>
                        <a:pt x="3337" y="1635"/>
                      </a:cubicBezTo>
                      <a:cubicBezTo>
                        <a:pt x="3437" y="1569"/>
                        <a:pt x="3537" y="1469"/>
                        <a:pt x="3604" y="1369"/>
                      </a:cubicBezTo>
                      <a:cubicBezTo>
                        <a:pt x="3604" y="1369"/>
                        <a:pt x="3904" y="1202"/>
                        <a:pt x="4037" y="1135"/>
                      </a:cubicBezTo>
                      <a:cubicBezTo>
                        <a:pt x="4088" y="1110"/>
                        <a:pt x="4139" y="1099"/>
                        <a:pt x="4188" y="1099"/>
                      </a:cubicBezTo>
                      <a:cubicBezTo>
                        <a:pt x="4268" y="1099"/>
                        <a:pt x="4342" y="1127"/>
                        <a:pt x="4404" y="1168"/>
                      </a:cubicBezTo>
                      <a:cubicBezTo>
                        <a:pt x="4471" y="1235"/>
                        <a:pt x="4904" y="1535"/>
                        <a:pt x="4904" y="1535"/>
                      </a:cubicBezTo>
                      <a:lnTo>
                        <a:pt x="5338" y="1769"/>
                      </a:lnTo>
                      <a:lnTo>
                        <a:pt x="5872" y="1669"/>
                      </a:lnTo>
                      <a:cubicBezTo>
                        <a:pt x="5972" y="1635"/>
                        <a:pt x="6039" y="1602"/>
                        <a:pt x="6139" y="1535"/>
                      </a:cubicBezTo>
                      <a:cubicBezTo>
                        <a:pt x="6039" y="1068"/>
                        <a:pt x="5838" y="601"/>
                        <a:pt x="5538" y="234"/>
                      </a:cubicBezTo>
                      <a:lnTo>
                        <a:pt x="5038" y="201"/>
                      </a:lnTo>
                      <a:cubicBezTo>
                        <a:pt x="4989" y="191"/>
                        <a:pt x="4943" y="187"/>
                        <a:pt x="4899" y="187"/>
                      </a:cubicBezTo>
                      <a:cubicBezTo>
                        <a:pt x="4793" y="187"/>
                        <a:pt x="4699" y="211"/>
                        <a:pt x="4604" y="234"/>
                      </a:cubicBezTo>
                      <a:lnTo>
                        <a:pt x="3904" y="368"/>
                      </a:lnTo>
                      <a:cubicBezTo>
                        <a:pt x="3570" y="435"/>
                        <a:pt x="3537" y="501"/>
                        <a:pt x="3337" y="535"/>
                      </a:cubicBezTo>
                      <a:cubicBezTo>
                        <a:pt x="3137" y="535"/>
                        <a:pt x="2936" y="535"/>
                        <a:pt x="2770" y="501"/>
                      </a:cubicBezTo>
                      <a:cubicBezTo>
                        <a:pt x="2770" y="501"/>
                        <a:pt x="2236" y="401"/>
                        <a:pt x="1969" y="368"/>
                      </a:cubicBezTo>
                      <a:cubicBezTo>
                        <a:pt x="1919" y="351"/>
                        <a:pt x="1861" y="343"/>
                        <a:pt x="1798" y="343"/>
                      </a:cubicBezTo>
                      <a:cubicBezTo>
                        <a:pt x="1736" y="343"/>
                        <a:pt x="1669" y="351"/>
                        <a:pt x="1602" y="368"/>
                      </a:cubicBezTo>
                      <a:cubicBezTo>
                        <a:pt x="1602" y="368"/>
                        <a:pt x="1302" y="334"/>
                        <a:pt x="1068" y="268"/>
                      </a:cubicBezTo>
                      <a:cubicBezTo>
                        <a:pt x="802" y="234"/>
                        <a:pt x="735" y="234"/>
                        <a:pt x="568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1" name="Google Shape;19771;p41"/>
                <p:cNvSpPr/>
                <p:nvPr/>
              </p:nvSpPr>
              <p:spPr>
                <a:xfrm>
                  <a:off x="6065295" y="2862775"/>
                  <a:ext cx="716067" cy="3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046" extrusionOk="0">
                      <a:moveTo>
                        <a:pt x="201" y="1"/>
                      </a:moveTo>
                      <a:cubicBezTo>
                        <a:pt x="134" y="1"/>
                        <a:pt x="67" y="34"/>
                        <a:pt x="0" y="34"/>
                      </a:cubicBezTo>
                      <a:cubicBezTo>
                        <a:pt x="150" y="1828"/>
                        <a:pt x="1640" y="3046"/>
                        <a:pt x="3261" y="3046"/>
                      </a:cubicBezTo>
                      <a:cubicBezTo>
                        <a:pt x="3809" y="3046"/>
                        <a:pt x="4373" y="2906"/>
                        <a:pt x="4904" y="2603"/>
                      </a:cubicBezTo>
                      <a:cubicBezTo>
                        <a:pt x="4737" y="2536"/>
                        <a:pt x="4537" y="2469"/>
                        <a:pt x="4370" y="2436"/>
                      </a:cubicBezTo>
                      <a:cubicBezTo>
                        <a:pt x="4259" y="2410"/>
                        <a:pt x="4185" y="2400"/>
                        <a:pt x="4133" y="2400"/>
                      </a:cubicBezTo>
                      <a:cubicBezTo>
                        <a:pt x="3981" y="2400"/>
                        <a:pt x="4010" y="2486"/>
                        <a:pt x="3836" y="2536"/>
                      </a:cubicBezTo>
                      <a:cubicBezTo>
                        <a:pt x="3774" y="2551"/>
                        <a:pt x="3705" y="2558"/>
                        <a:pt x="3636" y="2558"/>
                      </a:cubicBezTo>
                      <a:cubicBezTo>
                        <a:pt x="3407" y="2558"/>
                        <a:pt x="3177" y="2487"/>
                        <a:pt x="3203" y="2436"/>
                      </a:cubicBezTo>
                      <a:cubicBezTo>
                        <a:pt x="3303" y="2369"/>
                        <a:pt x="3369" y="2302"/>
                        <a:pt x="3470" y="2236"/>
                      </a:cubicBezTo>
                      <a:cubicBezTo>
                        <a:pt x="3603" y="2252"/>
                        <a:pt x="3736" y="2261"/>
                        <a:pt x="3870" y="2261"/>
                      </a:cubicBezTo>
                      <a:cubicBezTo>
                        <a:pt x="4003" y="2261"/>
                        <a:pt x="4137" y="2252"/>
                        <a:pt x="4270" y="2236"/>
                      </a:cubicBezTo>
                      <a:cubicBezTo>
                        <a:pt x="4537" y="2169"/>
                        <a:pt x="4804" y="2036"/>
                        <a:pt x="5037" y="1902"/>
                      </a:cubicBezTo>
                      <a:cubicBezTo>
                        <a:pt x="5338" y="1702"/>
                        <a:pt x="5271" y="1769"/>
                        <a:pt x="6005" y="1302"/>
                      </a:cubicBezTo>
                      <a:cubicBezTo>
                        <a:pt x="6071" y="1235"/>
                        <a:pt x="6171" y="1202"/>
                        <a:pt x="6238" y="1168"/>
                      </a:cubicBezTo>
                      <a:cubicBezTo>
                        <a:pt x="6372" y="901"/>
                        <a:pt x="6472" y="601"/>
                        <a:pt x="6505" y="334"/>
                      </a:cubicBezTo>
                      <a:lnTo>
                        <a:pt x="6505" y="334"/>
                      </a:lnTo>
                      <a:lnTo>
                        <a:pt x="5905" y="401"/>
                      </a:lnTo>
                      <a:cubicBezTo>
                        <a:pt x="5004" y="501"/>
                        <a:pt x="5371" y="501"/>
                        <a:pt x="5204" y="601"/>
                      </a:cubicBezTo>
                      <a:cubicBezTo>
                        <a:pt x="5037" y="701"/>
                        <a:pt x="5004" y="735"/>
                        <a:pt x="4937" y="901"/>
                      </a:cubicBezTo>
                      <a:cubicBezTo>
                        <a:pt x="4871" y="1068"/>
                        <a:pt x="4770" y="1168"/>
                        <a:pt x="4637" y="1268"/>
                      </a:cubicBezTo>
                      <a:cubicBezTo>
                        <a:pt x="4337" y="1402"/>
                        <a:pt x="4037" y="1502"/>
                        <a:pt x="3736" y="1569"/>
                      </a:cubicBezTo>
                      <a:cubicBezTo>
                        <a:pt x="3596" y="1594"/>
                        <a:pt x="3461" y="1605"/>
                        <a:pt x="3329" y="1605"/>
                      </a:cubicBezTo>
                      <a:cubicBezTo>
                        <a:pt x="3115" y="1605"/>
                        <a:pt x="2909" y="1576"/>
                        <a:pt x="2702" y="1535"/>
                      </a:cubicBezTo>
                      <a:cubicBezTo>
                        <a:pt x="2069" y="1468"/>
                        <a:pt x="2302" y="1368"/>
                        <a:pt x="1968" y="1135"/>
                      </a:cubicBezTo>
                      <a:cubicBezTo>
                        <a:pt x="1768" y="935"/>
                        <a:pt x="1568" y="735"/>
                        <a:pt x="1435" y="468"/>
                      </a:cubicBezTo>
                      <a:cubicBezTo>
                        <a:pt x="1235" y="301"/>
                        <a:pt x="1034" y="168"/>
                        <a:pt x="801" y="67"/>
                      </a:cubicBezTo>
                      <a:cubicBezTo>
                        <a:pt x="601" y="34"/>
                        <a:pt x="401" y="1"/>
                        <a:pt x="201" y="1"/>
                      </a:cubicBezTo>
                      <a:close/>
                    </a:path>
                  </a:pathLst>
                </a:custGeom>
                <a:solidFill>
                  <a:srgbClr val="E7A66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72" name="Google Shape;19772;p41"/>
          <p:cNvGrpSpPr/>
          <p:nvPr/>
        </p:nvGrpSpPr>
        <p:grpSpPr>
          <a:xfrm rot="1592248">
            <a:off x="-228183" y="2401745"/>
            <a:ext cx="1926500" cy="2239678"/>
            <a:chOff x="-1470741" y="4281315"/>
            <a:chExt cx="2074541" cy="2411785"/>
          </a:xfrm>
        </p:grpSpPr>
        <p:sp>
          <p:nvSpPr>
            <p:cNvPr id="19773" name="Google Shape;19773;p41"/>
            <p:cNvSpPr/>
            <p:nvPr/>
          </p:nvSpPr>
          <p:spPr>
            <a:xfrm flipH="1">
              <a:off x="-1470741" y="4504609"/>
              <a:ext cx="582076" cy="321512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4" name="Google Shape;19774;p41"/>
            <p:cNvSpPr/>
            <p:nvPr/>
          </p:nvSpPr>
          <p:spPr>
            <a:xfrm flipH="1">
              <a:off x="202303" y="4281315"/>
              <a:ext cx="401496" cy="221734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5" name="Google Shape;19775;p41"/>
            <p:cNvSpPr/>
            <p:nvPr/>
          </p:nvSpPr>
          <p:spPr>
            <a:xfrm flipH="1">
              <a:off x="-393420" y="6434369"/>
              <a:ext cx="468487" cy="258731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rgbClr val="FFD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41A2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3000"/>
              <a:buFont typeface="Big Shoulders Text"/>
              <a:buNone/>
              <a:defRPr sz="30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2800"/>
              <a:buFont typeface="Big Shoulders Text"/>
              <a:buNone/>
              <a:defRPr sz="2800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1800"/>
              <a:buFont typeface="Roboto"/>
              <a:buChar char="●"/>
              <a:defRPr sz="1800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●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D4DCFF"/>
              </a:buClr>
              <a:buSzPts val="1400"/>
              <a:buFont typeface="Roboto"/>
              <a:buChar char="○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D4DCFF"/>
              </a:buClr>
              <a:buSzPts val="1400"/>
              <a:buFont typeface="Roboto"/>
              <a:buChar char="■"/>
              <a:defRPr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85" r:id="rId6"/>
    <p:sldLayoutId id="2147483686" r:id="rId7"/>
    <p:sldLayoutId id="214748368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4" name="Google Shape;19784;p44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Corona Blue Checker</a:t>
            </a:r>
            <a:endParaRPr dirty="0"/>
          </a:p>
        </p:txBody>
      </p:sp>
      <p:sp>
        <p:nvSpPr>
          <p:cNvPr id="19785" name="Google Shape;19785;p44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4014352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 블루 치료 및 예방을 위한 앱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서비스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9786" name="Google Shape;19786;p44"/>
          <p:cNvCxnSpPr/>
          <p:nvPr/>
        </p:nvCxnSpPr>
        <p:spPr>
          <a:xfrm>
            <a:off x="1488900" y="1654775"/>
            <a:ext cx="61692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787" name="Google Shape;19787;p44"/>
          <p:cNvGrpSpPr/>
          <p:nvPr/>
        </p:nvGrpSpPr>
        <p:grpSpPr>
          <a:xfrm rot="727086">
            <a:off x="440215" y="2268807"/>
            <a:ext cx="10233532" cy="5739700"/>
            <a:chOff x="631945" y="2033412"/>
            <a:chExt cx="10469287" cy="5871929"/>
          </a:xfrm>
        </p:grpSpPr>
        <p:grpSp>
          <p:nvGrpSpPr>
            <p:cNvPr id="19788" name="Google Shape;19788;p4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19789" name="Google Shape;19789;p4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rgbClr val="F1C9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0" name="Google Shape;19790;p4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1" name="Google Shape;19791;p4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792" name="Google Shape;19792;p4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19793" name="Google Shape;19793;p4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4" name="Google Shape;19794;p4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5" name="Google Shape;19795;p4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6" name="Google Shape;19796;p4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97" name="Google Shape;19797;p4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98" name="Google Shape;19798;p4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19799" name="Google Shape;19799;p4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0" name="Google Shape;19800;p4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1" name="Google Shape;19801;p4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2" name="Google Shape;19802;p4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rgbClr val="E7A6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3" name="Google Shape;19803;p4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4" name="Google Shape;19804;p4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5" name="Google Shape;19805;p4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6" name="Google Shape;19806;p4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rgbClr val="141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7" name="Google Shape;19807;p4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rgbClr val="D4D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" name="Google Shape;19819;p46"/>
          <p:cNvSpPr txBox="1">
            <a:spLocks/>
          </p:cNvSpPr>
          <p:nvPr/>
        </p:nvSpPr>
        <p:spPr>
          <a:xfrm>
            <a:off x="7549682" y="3446789"/>
            <a:ext cx="11613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ko-KR" altLang="en-US" sz="12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설민욱</a:t>
            </a:r>
            <a:endParaRPr 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7" name="Google Shape;19831;p46"/>
          <p:cNvCxnSpPr/>
          <p:nvPr/>
        </p:nvCxnSpPr>
        <p:spPr>
          <a:xfrm>
            <a:off x="7162858" y="3688678"/>
            <a:ext cx="13575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9837;p46"/>
          <p:cNvSpPr txBox="1">
            <a:spLocks/>
          </p:cNvSpPr>
          <p:nvPr/>
        </p:nvSpPr>
        <p:spPr>
          <a:xfrm>
            <a:off x="7196680" y="3379378"/>
            <a:ext cx="262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60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</a:t>
            </a:r>
            <a:endParaRPr lang="en" sz="1200" dirty="0">
              <a:ea typeface="HY헤드라인M" panose="02030600000101010101" pitchFamily="18" charset="-127"/>
            </a:endParaRPr>
          </a:p>
        </p:txBody>
      </p:sp>
      <p:sp>
        <p:nvSpPr>
          <p:cNvPr id="29" name="Google Shape;19819;p46"/>
          <p:cNvSpPr txBox="1">
            <a:spLocks/>
          </p:cNvSpPr>
          <p:nvPr/>
        </p:nvSpPr>
        <p:spPr>
          <a:xfrm>
            <a:off x="7549682" y="3865309"/>
            <a:ext cx="11613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14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DCFF"/>
              </a:buClr>
              <a:buSzPts val="2800"/>
              <a:buFont typeface="Roboto"/>
              <a:buNone/>
              <a:defRPr sz="2800" b="0" i="0" u="none" strike="noStrike" cap="none">
                <a:solidFill>
                  <a:srgbClr val="D4DC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ko-KR" altLang="en-US" sz="1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김효주</a:t>
            </a:r>
            <a:endParaRPr 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0" name="Google Shape;19831;p46"/>
          <p:cNvCxnSpPr/>
          <p:nvPr/>
        </p:nvCxnSpPr>
        <p:spPr>
          <a:xfrm>
            <a:off x="7158599" y="4099279"/>
            <a:ext cx="13575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19837;p46"/>
          <p:cNvSpPr txBox="1">
            <a:spLocks/>
          </p:cNvSpPr>
          <p:nvPr/>
        </p:nvSpPr>
        <p:spPr>
          <a:xfrm>
            <a:off x="7196680" y="3776759"/>
            <a:ext cx="262500" cy="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60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EC0"/>
              </a:buClr>
              <a:buSzPts val="5200"/>
              <a:buFont typeface="Big Shoulders Text"/>
              <a:buNone/>
              <a:defRPr sz="5200" b="0" i="0" u="none" strike="noStrike" cap="none">
                <a:solidFill>
                  <a:srgbClr val="708EC0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앱</a:t>
            </a:r>
            <a:endParaRPr lang="en" sz="1200" dirty="0"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2" name="Google Shape;19812;p4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813" name="Google Shape;19813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구현화면 및 프로젝트 기능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1" y="1280640"/>
            <a:ext cx="2181279" cy="33636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70901" y="2417862"/>
            <a:ext cx="1002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시나리오9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766" y="1240365"/>
            <a:ext cx="2147018" cy="34038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90" y="1240365"/>
            <a:ext cx="2046121" cy="336361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186062" y="4167179"/>
            <a:ext cx="991071" cy="3113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617979" y="4167178"/>
            <a:ext cx="1452922" cy="3113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6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2" name="Google Shape;19812;p4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813" name="Google Shape;19813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구현화면 및 프로젝트 기능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1" y="1280640"/>
            <a:ext cx="2181279" cy="33636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70901" y="2417862"/>
            <a:ext cx="1002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시나리오9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06" y="1280640"/>
            <a:ext cx="2030337" cy="33636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889" y="1280640"/>
            <a:ext cx="1913122" cy="336361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109907" y="3904043"/>
            <a:ext cx="1284315" cy="3113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758606" y="2853804"/>
            <a:ext cx="1162131" cy="3113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2" name="Google Shape;19812;p4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813" name="Google Shape;19813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구현화면 및 프로젝트 기능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2" y="1280640"/>
            <a:ext cx="2030337" cy="33636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70901" y="2417862"/>
            <a:ext cx="1002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시나리오9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33" y="1280640"/>
            <a:ext cx="2004083" cy="33636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889" y="1280640"/>
            <a:ext cx="1913122" cy="336361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210106" y="3811946"/>
            <a:ext cx="1087956" cy="3113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2794818" y="2962445"/>
            <a:ext cx="1162131" cy="3113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3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2" name="Google Shape;19812;p4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813" name="Google Shape;19813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구현화면 및 프로젝트 기능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5" y="1293486"/>
            <a:ext cx="2030337" cy="324156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70901" y="2417862"/>
            <a:ext cx="1002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시나리오9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81" y="1293486"/>
            <a:ext cx="3238987" cy="32415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866" y="1293486"/>
            <a:ext cx="1911082" cy="3241566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6049782" y="2822953"/>
            <a:ext cx="594419" cy="3113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20098401">
            <a:off x="1669417" y="3303333"/>
            <a:ext cx="2280903" cy="3113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2" name="Google Shape;19812;p4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813" name="Google Shape;19813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구현화면 및 프로젝트 기능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52" y="1322246"/>
            <a:ext cx="2030337" cy="32803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70901" y="2417862"/>
            <a:ext cx="1002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시나리오9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33" y="1322247"/>
            <a:ext cx="2004083" cy="32803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60" y="1322246"/>
            <a:ext cx="1893387" cy="328039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512714" y="2941097"/>
            <a:ext cx="631528" cy="3113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20079131">
            <a:off x="2759510" y="3156510"/>
            <a:ext cx="1076352" cy="3113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3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7" name="Google Shape;19847;p47"/>
          <p:cNvSpPr txBox="1">
            <a:spLocks noGrp="1"/>
          </p:cNvSpPr>
          <p:nvPr>
            <p:ph type="title"/>
          </p:nvPr>
        </p:nvSpPr>
        <p:spPr>
          <a:xfrm>
            <a:off x="2691300" y="1289225"/>
            <a:ext cx="3761400" cy="15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" sz="4000" dirty="0" smtClean="0">
                <a:ea typeface="HY헤드라인M" panose="02030600000101010101" pitchFamily="18" charset="-127"/>
              </a:rPr>
              <a:t>!</a:t>
            </a:r>
            <a:endParaRPr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849" name="Google Shape;19849;p47"/>
          <p:cNvSpPr/>
          <p:nvPr/>
        </p:nvSpPr>
        <p:spPr>
          <a:xfrm>
            <a:off x="998421" y="-259985"/>
            <a:ext cx="52957" cy="40778"/>
          </a:xfrm>
          <a:custGeom>
            <a:avLst/>
            <a:gdLst/>
            <a:ahLst/>
            <a:cxnLst/>
            <a:rect l="l" t="t" r="r" b="b"/>
            <a:pathLst>
              <a:path w="787" h="606" extrusionOk="0">
                <a:moveTo>
                  <a:pt x="399" y="1"/>
                </a:moveTo>
                <a:cubicBezTo>
                  <a:pt x="0" y="1"/>
                  <a:pt x="0" y="606"/>
                  <a:pt x="399" y="606"/>
                </a:cubicBezTo>
                <a:cubicBezTo>
                  <a:pt x="508" y="593"/>
                  <a:pt x="605" y="557"/>
                  <a:pt x="690" y="485"/>
                </a:cubicBezTo>
                <a:cubicBezTo>
                  <a:pt x="787" y="388"/>
                  <a:pt x="787" y="218"/>
                  <a:pt x="690" y="122"/>
                </a:cubicBezTo>
                <a:cubicBezTo>
                  <a:pt x="605" y="49"/>
                  <a:pt x="508" y="13"/>
                  <a:pt x="399" y="1"/>
                </a:cubicBezTo>
                <a:close/>
              </a:path>
            </a:pathLst>
          </a:custGeom>
          <a:solidFill>
            <a:srgbClr val="FFD6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0" name="Google Shape;19850;p47"/>
          <p:cNvSpPr/>
          <p:nvPr/>
        </p:nvSpPr>
        <p:spPr>
          <a:xfrm>
            <a:off x="623144" y="-211133"/>
            <a:ext cx="42393" cy="32636"/>
          </a:xfrm>
          <a:custGeom>
            <a:avLst/>
            <a:gdLst/>
            <a:ahLst/>
            <a:cxnLst/>
            <a:rect l="l" t="t" r="r" b="b"/>
            <a:pathLst>
              <a:path w="630" h="485" extrusionOk="0">
                <a:moveTo>
                  <a:pt x="315" y="0"/>
                </a:moveTo>
                <a:cubicBezTo>
                  <a:pt x="1" y="0"/>
                  <a:pt x="1" y="484"/>
                  <a:pt x="315" y="484"/>
                </a:cubicBezTo>
                <a:cubicBezTo>
                  <a:pt x="630" y="484"/>
                  <a:pt x="630" y="0"/>
                  <a:pt x="315" y="0"/>
                </a:cubicBezTo>
                <a:close/>
              </a:path>
            </a:pathLst>
          </a:custGeom>
          <a:solidFill>
            <a:srgbClr val="FFD6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1" name="Google Shape;19851;p47"/>
          <p:cNvSpPr/>
          <p:nvPr/>
        </p:nvSpPr>
        <p:spPr>
          <a:xfrm>
            <a:off x="759070" y="-327544"/>
            <a:ext cx="127851" cy="128659"/>
          </a:xfrm>
          <a:custGeom>
            <a:avLst/>
            <a:gdLst/>
            <a:ahLst/>
            <a:cxnLst/>
            <a:rect l="l" t="t" r="r" b="b"/>
            <a:pathLst>
              <a:path w="1900" h="1912" extrusionOk="0">
                <a:moveTo>
                  <a:pt x="956" y="1"/>
                </a:moveTo>
                <a:cubicBezTo>
                  <a:pt x="932" y="908"/>
                  <a:pt x="908" y="932"/>
                  <a:pt x="1" y="956"/>
                </a:cubicBezTo>
                <a:cubicBezTo>
                  <a:pt x="908" y="980"/>
                  <a:pt x="932" y="1005"/>
                  <a:pt x="956" y="1912"/>
                </a:cubicBezTo>
                <a:cubicBezTo>
                  <a:pt x="981" y="1005"/>
                  <a:pt x="993" y="980"/>
                  <a:pt x="1900" y="956"/>
                </a:cubicBezTo>
                <a:cubicBezTo>
                  <a:pt x="993" y="932"/>
                  <a:pt x="981" y="920"/>
                  <a:pt x="956" y="1"/>
                </a:cubicBezTo>
                <a:close/>
              </a:path>
            </a:pathLst>
          </a:custGeom>
          <a:solidFill>
            <a:srgbClr val="FFD6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2" name="Google Shape;19862;p49"/>
          <p:cNvSpPr txBox="1">
            <a:spLocks noGrp="1"/>
          </p:cNvSpPr>
          <p:nvPr>
            <p:ph type="title"/>
          </p:nvPr>
        </p:nvSpPr>
        <p:spPr>
          <a:xfrm>
            <a:off x="5438049" y="2961536"/>
            <a:ext cx="2281085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소개 및 제안 </a:t>
            </a:r>
            <a:endParaRPr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863" name="Google Shape;19863;p49"/>
          <p:cNvSpPr txBox="1">
            <a:spLocks noGrp="1"/>
          </p:cNvSpPr>
          <p:nvPr>
            <p:ph type="subTitle" idx="1"/>
          </p:nvPr>
        </p:nvSpPr>
        <p:spPr>
          <a:xfrm>
            <a:off x="5463880" y="3674694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64" name="Google Shape;19864;p49"/>
          <p:cNvSpPr txBox="1">
            <a:spLocks noGrp="1"/>
          </p:cNvSpPr>
          <p:nvPr>
            <p:ph type="title" idx="2"/>
          </p:nvPr>
        </p:nvSpPr>
        <p:spPr>
          <a:xfrm>
            <a:off x="543805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9865" name="Google Shape;19865;p49"/>
          <p:cNvCxnSpPr/>
          <p:nvPr/>
        </p:nvCxnSpPr>
        <p:spPr>
          <a:xfrm>
            <a:off x="5562575" y="2826975"/>
            <a:ext cx="19284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66" name="Google Shape;19866;p49"/>
          <p:cNvGrpSpPr/>
          <p:nvPr/>
        </p:nvGrpSpPr>
        <p:grpSpPr>
          <a:xfrm>
            <a:off x="-127795" y="281209"/>
            <a:ext cx="5275007" cy="4642595"/>
            <a:chOff x="-127795" y="281209"/>
            <a:chExt cx="5275007" cy="4642595"/>
          </a:xfrm>
        </p:grpSpPr>
        <p:grpSp>
          <p:nvGrpSpPr>
            <p:cNvPr id="19867" name="Google Shape;19867;p49"/>
            <p:cNvGrpSpPr/>
            <p:nvPr/>
          </p:nvGrpSpPr>
          <p:grpSpPr>
            <a:xfrm>
              <a:off x="-127795" y="2341431"/>
              <a:ext cx="3801027" cy="2582373"/>
              <a:chOff x="-127795" y="2341431"/>
              <a:chExt cx="3801027" cy="2582373"/>
            </a:xfrm>
          </p:grpSpPr>
          <p:grpSp>
            <p:nvGrpSpPr>
              <p:cNvPr id="19868" name="Google Shape;19868;p49"/>
              <p:cNvGrpSpPr/>
              <p:nvPr/>
            </p:nvGrpSpPr>
            <p:grpSpPr>
              <a:xfrm rot="344637" flipH="1">
                <a:off x="1871076" y="2421072"/>
                <a:ext cx="1699089" cy="2145056"/>
                <a:chOff x="146217" y="2712579"/>
                <a:chExt cx="1552966" cy="1960401"/>
              </a:xfrm>
            </p:grpSpPr>
            <p:grpSp>
              <p:nvGrpSpPr>
                <p:cNvPr id="19869" name="Google Shape;19869;p4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870" name="Google Shape;19870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1" name="Google Shape;19871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2" name="Google Shape;19872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3" name="Google Shape;19873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4" name="Google Shape;19874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5" name="Google Shape;19875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6" name="Google Shape;19876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7" name="Google Shape;19877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8" name="Google Shape;19878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9" name="Google Shape;19879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0" name="Google Shape;19880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1" name="Google Shape;19881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2" name="Google Shape;19882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3" name="Google Shape;19883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884" name="Google Shape;19884;p4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885" name="Google Shape;19885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6" name="Google Shape;19886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7" name="Google Shape;19887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8" name="Google Shape;19888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9" name="Google Shape;19889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0" name="Google Shape;19890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1" name="Google Shape;19891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2" name="Google Shape;19892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3" name="Google Shape;19893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4" name="Google Shape;19894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5" name="Google Shape;19895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6" name="Google Shape;19896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7" name="Google Shape;19897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8" name="Google Shape;19898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899" name="Google Shape;19899;p4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900" name="Google Shape;19900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1" name="Google Shape;19901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2" name="Google Shape;19902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3" name="Google Shape;19903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4" name="Google Shape;19904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5" name="Google Shape;19905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6" name="Google Shape;19906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7" name="Google Shape;19907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8" name="Google Shape;19908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9" name="Google Shape;19909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0" name="Google Shape;19910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1" name="Google Shape;19911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2" name="Google Shape;19912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3" name="Google Shape;19913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914" name="Google Shape;19914;p49"/>
              <p:cNvGrpSpPr/>
              <p:nvPr/>
            </p:nvGrpSpPr>
            <p:grpSpPr>
              <a:xfrm rot="-3764223" flipH="1">
                <a:off x="365235" y="2604752"/>
                <a:ext cx="1699169" cy="2145136"/>
                <a:chOff x="146217" y="2712579"/>
                <a:chExt cx="1552966" cy="1960401"/>
              </a:xfrm>
            </p:grpSpPr>
            <p:grpSp>
              <p:nvGrpSpPr>
                <p:cNvPr id="19915" name="Google Shape;19915;p4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916" name="Google Shape;19916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7" name="Google Shape;19917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8" name="Google Shape;19918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9" name="Google Shape;19919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0" name="Google Shape;19920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1" name="Google Shape;19921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2" name="Google Shape;19922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3" name="Google Shape;19923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4" name="Google Shape;19924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5" name="Google Shape;19925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6" name="Google Shape;19926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7" name="Google Shape;19927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8" name="Google Shape;19928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9" name="Google Shape;19929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930" name="Google Shape;19930;p4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931" name="Google Shape;19931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2" name="Google Shape;19932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3" name="Google Shape;19933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4" name="Google Shape;19934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5" name="Google Shape;19935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6" name="Google Shape;19936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7" name="Google Shape;19937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8" name="Google Shape;19938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9" name="Google Shape;19939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0" name="Google Shape;19940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1" name="Google Shape;19941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2" name="Google Shape;19942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3" name="Google Shape;19943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4" name="Google Shape;19944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945" name="Google Shape;19945;p4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946" name="Google Shape;19946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7" name="Google Shape;19947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8" name="Google Shape;19948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9" name="Google Shape;19949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0" name="Google Shape;19950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1" name="Google Shape;19951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2" name="Google Shape;19952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3" name="Google Shape;19953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4" name="Google Shape;19954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5" name="Google Shape;19955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6" name="Google Shape;19956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7" name="Google Shape;19957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8" name="Google Shape;19958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9" name="Google Shape;19959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9960" name="Google Shape;19960;p49"/>
            <p:cNvGrpSpPr/>
            <p:nvPr/>
          </p:nvGrpSpPr>
          <p:grpSpPr>
            <a:xfrm>
              <a:off x="170191" y="281209"/>
              <a:ext cx="4977020" cy="3781607"/>
              <a:chOff x="103591" y="148009"/>
              <a:chExt cx="4977020" cy="3781607"/>
            </a:xfrm>
          </p:grpSpPr>
          <p:sp>
            <p:nvSpPr>
              <p:cNvPr id="19961" name="Google Shape;19961;p49"/>
              <p:cNvSpPr/>
              <p:nvPr/>
            </p:nvSpPr>
            <p:spPr>
              <a:xfrm>
                <a:off x="482056" y="1976701"/>
                <a:ext cx="3895680" cy="1547326"/>
              </a:xfrm>
              <a:custGeom>
                <a:avLst/>
                <a:gdLst/>
                <a:ahLst/>
                <a:cxnLst/>
                <a:rect l="l" t="t" r="r" b="b"/>
                <a:pathLst>
                  <a:path w="112470" h="44672" extrusionOk="0">
                    <a:moveTo>
                      <a:pt x="25394" y="0"/>
                    </a:moveTo>
                    <a:cubicBezTo>
                      <a:pt x="27142" y="2914"/>
                      <a:pt x="29553" y="6939"/>
                      <a:pt x="27867" y="9889"/>
                    </a:cubicBezTo>
                    <a:cubicBezTo>
                      <a:pt x="23714" y="17156"/>
                      <a:pt x="12388" y="16926"/>
                      <a:pt x="6166" y="22525"/>
                    </a:cubicBezTo>
                    <a:cubicBezTo>
                      <a:pt x="1174" y="27017"/>
                      <a:pt x="-2579" y="37709"/>
                      <a:pt x="2321" y="42302"/>
                    </a:cubicBezTo>
                    <a:cubicBezTo>
                      <a:pt x="8046" y="47669"/>
                      <a:pt x="19489" y="42800"/>
                      <a:pt x="25394" y="37632"/>
                    </a:cubicBezTo>
                    <a:cubicBezTo>
                      <a:pt x="31485" y="32302"/>
                      <a:pt x="34871" y="23231"/>
                      <a:pt x="42425" y="20327"/>
                    </a:cubicBezTo>
                    <a:cubicBezTo>
                      <a:pt x="48121" y="18137"/>
                      <a:pt x="53603" y="25385"/>
                      <a:pt x="58631" y="28843"/>
                    </a:cubicBezTo>
                    <a:cubicBezTo>
                      <a:pt x="62109" y="31234"/>
                      <a:pt x="66778" y="31823"/>
                      <a:pt x="70992" y="31589"/>
                    </a:cubicBezTo>
                    <a:cubicBezTo>
                      <a:pt x="80337" y="31071"/>
                      <a:pt x="85933" y="18844"/>
                      <a:pt x="95165" y="17306"/>
                    </a:cubicBezTo>
                    <a:cubicBezTo>
                      <a:pt x="101905" y="16183"/>
                      <a:pt x="107639" y="23462"/>
                      <a:pt x="112470" y="28293"/>
                    </a:cubicBezTo>
                  </a:path>
                </a:pathLst>
              </a:custGeom>
              <a:noFill/>
              <a:ln w="19050" cap="flat" cmpd="sng">
                <a:solidFill>
                  <a:srgbClr val="FFD69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9962" name="Google Shape;19962;p49"/>
              <p:cNvGrpSpPr/>
              <p:nvPr/>
            </p:nvGrpSpPr>
            <p:grpSpPr>
              <a:xfrm rot="2225965" flipH="1">
                <a:off x="3715870" y="2338854"/>
                <a:ext cx="1041820" cy="1420290"/>
                <a:chOff x="1062200" y="1206225"/>
                <a:chExt cx="640075" cy="872600"/>
              </a:xfrm>
            </p:grpSpPr>
            <p:sp>
              <p:nvSpPr>
                <p:cNvPr id="19963" name="Google Shape;19963;p49"/>
                <p:cNvSpPr/>
                <p:nvPr/>
              </p:nvSpPr>
              <p:spPr>
                <a:xfrm>
                  <a:off x="1599050" y="1404525"/>
                  <a:ext cx="103225" cy="1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7096" extrusionOk="0">
                      <a:moveTo>
                        <a:pt x="1067" y="0"/>
                      </a:moveTo>
                      <a:cubicBezTo>
                        <a:pt x="1054" y="0"/>
                        <a:pt x="1047" y="1"/>
                        <a:pt x="1047" y="1"/>
                      </a:cubicBezTo>
                      <a:lnTo>
                        <a:pt x="1" y="1104"/>
                      </a:lnTo>
                      <a:lnTo>
                        <a:pt x="1503" y="7095"/>
                      </a:lnTo>
                      <a:cubicBezTo>
                        <a:pt x="1503" y="7095"/>
                        <a:pt x="4128" y="2587"/>
                        <a:pt x="3748" y="1275"/>
                      </a:cubicBezTo>
                      <a:cubicBezTo>
                        <a:pt x="3388" y="34"/>
                        <a:pt x="1295" y="0"/>
                        <a:pt x="1067" y="0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4" name="Google Shape;19964;p49"/>
                <p:cNvSpPr/>
                <p:nvPr/>
              </p:nvSpPr>
              <p:spPr>
                <a:xfrm>
                  <a:off x="1128300" y="1376475"/>
                  <a:ext cx="299600" cy="1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4" h="4813" extrusionOk="0">
                      <a:moveTo>
                        <a:pt x="11108" y="856"/>
                      </a:moveTo>
                      <a:cubicBezTo>
                        <a:pt x="11108" y="856"/>
                        <a:pt x="7951" y="0"/>
                        <a:pt x="6543" y="0"/>
                      </a:cubicBezTo>
                      <a:cubicBezTo>
                        <a:pt x="5155" y="0"/>
                        <a:pt x="2244" y="723"/>
                        <a:pt x="1027" y="1104"/>
                      </a:cubicBezTo>
                      <a:cubicBezTo>
                        <a:pt x="1027" y="1104"/>
                        <a:pt x="0" y="2910"/>
                        <a:pt x="1408" y="3938"/>
                      </a:cubicBezTo>
                      <a:cubicBezTo>
                        <a:pt x="1408" y="3938"/>
                        <a:pt x="5497" y="3557"/>
                        <a:pt x="6600" y="3938"/>
                      </a:cubicBezTo>
                      <a:cubicBezTo>
                        <a:pt x="7684" y="4299"/>
                        <a:pt x="9301" y="4813"/>
                        <a:pt x="9301" y="4813"/>
                      </a:cubicBezTo>
                      <a:lnTo>
                        <a:pt x="11983" y="1769"/>
                      </a:ln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5" name="Google Shape;19965;p49"/>
                <p:cNvSpPr/>
                <p:nvPr/>
              </p:nvSpPr>
              <p:spPr>
                <a:xfrm>
                  <a:off x="1062200" y="1389775"/>
                  <a:ext cx="101300" cy="11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4566" extrusionOk="0">
                      <a:moveTo>
                        <a:pt x="3671" y="553"/>
                      </a:moveTo>
                      <a:cubicBezTo>
                        <a:pt x="3671" y="553"/>
                        <a:pt x="1636" y="1"/>
                        <a:pt x="1046" y="267"/>
                      </a:cubicBezTo>
                      <a:cubicBezTo>
                        <a:pt x="457" y="514"/>
                        <a:pt x="2073" y="857"/>
                        <a:pt x="2073" y="857"/>
                      </a:cubicBezTo>
                      <a:cubicBezTo>
                        <a:pt x="2073" y="857"/>
                        <a:pt x="0" y="971"/>
                        <a:pt x="0" y="1351"/>
                      </a:cubicBezTo>
                      <a:cubicBezTo>
                        <a:pt x="0" y="1732"/>
                        <a:pt x="2111" y="1561"/>
                        <a:pt x="2111" y="1561"/>
                      </a:cubicBezTo>
                      <a:cubicBezTo>
                        <a:pt x="2111" y="1561"/>
                        <a:pt x="0" y="1599"/>
                        <a:pt x="0" y="1998"/>
                      </a:cubicBezTo>
                      <a:cubicBezTo>
                        <a:pt x="0" y="2378"/>
                        <a:pt x="2016" y="2245"/>
                        <a:pt x="2016" y="2245"/>
                      </a:cubicBezTo>
                      <a:cubicBezTo>
                        <a:pt x="2016" y="2245"/>
                        <a:pt x="419" y="2683"/>
                        <a:pt x="381" y="3044"/>
                      </a:cubicBezTo>
                      <a:cubicBezTo>
                        <a:pt x="323" y="3387"/>
                        <a:pt x="2283" y="3044"/>
                        <a:pt x="2283" y="3044"/>
                      </a:cubicBezTo>
                      <a:cubicBezTo>
                        <a:pt x="2149" y="3387"/>
                        <a:pt x="2016" y="3729"/>
                        <a:pt x="1826" y="4052"/>
                      </a:cubicBezTo>
                      <a:cubicBezTo>
                        <a:pt x="1560" y="4566"/>
                        <a:pt x="2739" y="4490"/>
                        <a:pt x="4052" y="3387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6" name="Google Shape;19966;p49"/>
                <p:cNvSpPr/>
                <p:nvPr/>
              </p:nvSpPr>
              <p:spPr>
                <a:xfrm>
                  <a:off x="1133525" y="1394750"/>
                  <a:ext cx="39950" cy="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" h="3549" extrusionOk="0">
                      <a:moveTo>
                        <a:pt x="793" y="0"/>
                      </a:moveTo>
                      <a:cubicBezTo>
                        <a:pt x="681" y="0"/>
                        <a:pt x="568" y="54"/>
                        <a:pt x="495" y="182"/>
                      </a:cubicBezTo>
                      <a:cubicBezTo>
                        <a:pt x="0" y="1247"/>
                        <a:pt x="152" y="2503"/>
                        <a:pt x="894" y="3397"/>
                      </a:cubicBezTo>
                      <a:cubicBezTo>
                        <a:pt x="970" y="3492"/>
                        <a:pt x="1084" y="3549"/>
                        <a:pt x="1199" y="3549"/>
                      </a:cubicBezTo>
                      <a:cubicBezTo>
                        <a:pt x="1275" y="3549"/>
                        <a:pt x="1351" y="3530"/>
                        <a:pt x="1408" y="3492"/>
                      </a:cubicBezTo>
                      <a:cubicBezTo>
                        <a:pt x="1579" y="3359"/>
                        <a:pt x="1598" y="3131"/>
                        <a:pt x="1484" y="2978"/>
                      </a:cubicBezTo>
                      <a:cubicBezTo>
                        <a:pt x="913" y="2275"/>
                        <a:pt x="780" y="1343"/>
                        <a:pt x="1141" y="525"/>
                      </a:cubicBezTo>
                      <a:cubicBezTo>
                        <a:pt x="1271" y="241"/>
                        <a:pt x="1032" y="0"/>
                        <a:pt x="793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7" name="Google Shape;19967;p49"/>
                <p:cNvSpPr/>
                <p:nvPr/>
              </p:nvSpPr>
              <p:spPr>
                <a:xfrm>
                  <a:off x="1267625" y="1371250"/>
                  <a:ext cx="51375" cy="10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" h="4356" extrusionOk="0">
                      <a:moveTo>
                        <a:pt x="190" y="247"/>
                      </a:moveTo>
                      <a:cubicBezTo>
                        <a:pt x="190" y="247"/>
                        <a:pt x="0" y="2720"/>
                        <a:pt x="190" y="3994"/>
                      </a:cubicBezTo>
                      <a:cubicBezTo>
                        <a:pt x="190" y="3994"/>
                        <a:pt x="362" y="4356"/>
                        <a:pt x="1027" y="4128"/>
                      </a:cubicBezTo>
                      <a:cubicBezTo>
                        <a:pt x="1027" y="4128"/>
                        <a:pt x="2054" y="2226"/>
                        <a:pt x="1921" y="285"/>
                      </a:cubicBezTo>
                      <a:cubicBezTo>
                        <a:pt x="1370" y="19"/>
                        <a:pt x="742" y="0"/>
                        <a:pt x="190" y="24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8" name="Google Shape;19968;p49"/>
                <p:cNvSpPr/>
                <p:nvPr/>
              </p:nvSpPr>
              <p:spPr>
                <a:xfrm>
                  <a:off x="1125425" y="1418325"/>
                  <a:ext cx="447500" cy="6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0" h="26420" extrusionOk="0">
                      <a:moveTo>
                        <a:pt x="11775" y="0"/>
                      </a:moveTo>
                      <a:cubicBezTo>
                        <a:pt x="11775" y="0"/>
                        <a:pt x="7590" y="3139"/>
                        <a:pt x="8827" y="8997"/>
                      </a:cubicBezTo>
                      <a:cubicBezTo>
                        <a:pt x="8827" y="8997"/>
                        <a:pt x="5232" y="10785"/>
                        <a:pt x="4300" y="11755"/>
                      </a:cubicBezTo>
                      <a:cubicBezTo>
                        <a:pt x="3368" y="12706"/>
                        <a:pt x="2321" y="16738"/>
                        <a:pt x="2321" y="16738"/>
                      </a:cubicBezTo>
                      <a:cubicBezTo>
                        <a:pt x="2321" y="16738"/>
                        <a:pt x="324" y="17499"/>
                        <a:pt x="172" y="18774"/>
                      </a:cubicBezTo>
                      <a:cubicBezTo>
                        <a:pt x="1" y="20029"/>
                        <a:pt x="3672" y="20067"/>
                        <a:pt x="5650" y="18774"/>
                      </a:cubicBezTo>
                      <a:cubicBezTo>
                        <a:pt x="5650" y="18774"/>
                        <a:pt x="6886" y="15559"/>
                        <a:pt x="7134" y="14494"/>
                      </a:cubicBezTo>
                      <a:lnTo>
                        <a:pt x="10386" y="13790"/>
                      </a:lnTo>
                      <a:lnTo>
                        <a:pt x="10329" y="14152"/>
                      </a:lnTo>
                      <a:cubicBezTo>
                        <a:pt x="10215" y="14779"/>
                        <a:pt x="10158" y="15426"/>
                        <a:pt x="10139" y="16073"/>
                      </a:cubicBezTo>
                      <a:cubicBezTo>
                        <a:pt x="10196" y="17670"/>
                        <a:pt x="10653" y="19249"/>
                        <a:pt x="11489" y="20638"/>
                      </a:cubicBezTo>
                      <a:cubicBezTo>
                        <a:pt x="11489" y="20638"/>
                        <a:pt x="10595" y="23795"/>
                        <a:pt x="11775" y="25108"/>
                      </a:cubicBezTo>
                      <a:cubicBezTo>
                        <a:pt x="12954" y="26420"/>
                        <a:pt x="15446" y="23339"/>
                        <a:pt x="15160" y="20105"/>
                      </a:cubicBezTo>
                      <a:cubicBezTo>
                        <a:pt x="15160" y="20105"/>
                        <a:pt x="14095" y="17708"/>
                        <a:pt x="14190" y="16643"/>
                      </a:cubicBezTo>
                      <a:lnTo>
                        <a:pt x="16473" y="11793"/>
                      </a:lnTo>
                      <a:cubicBezTo>
                        <a:pt x="16473" y="11793"/>
                        <a:pt x="17671" y="10899"/>
                        <a:pt x="17652" y="8198"/>
                      </a:cubicBezTo>
                      <a:lnTo>
                        <a:pt x="17899" y="1446"/>
                      </a:ln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9" name="Google Shape;19969;p49"/>
                <p:cNvSpPr/>
                <p:nvPr/>
              </p:nvSpPr>
              <p:spPr>
                <a:xfrm>
                  <a:off x="1364150" y="1505325"/>
                  <a:ext cx="480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2" h="1923" extrusionOk="0">
                      <a:moveTo>
                        <a:pt x="1921" y="819"/>
                      </a:moveTo>
                      <a:cubicBezTo>
                        <a:pt x="1921" y="1542"/>
                        <a:pt x="1046" y="1922"/>
                        <a:pt x="533" y="1389"/>
                      </a:cubicBezTo>
                      <a:cubicBezTo>
                        <a:pt x="0" y="876"/>
                        <a:pt x="381" y="1"/>
                        <a:pt x="1104" y="1"/>
                      </a:cubicBezTo>
                      <a:cubicBezTo>
                        <a:pt x="1560" y="1"/>
                        <a:pt x="1921" y="362"/>
                        <a:pt x="1921" y="819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0" name="Google Shape;19970;p49"/>
                <p:cNvSpPr/>
                <p:nvPr/>
              </p:nvSpPr>
              <p:spPr>
                <a:xfrm>
                  <a:off x="1173650" y="1827450"/>
                  <a:ext cx="104925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7" h="2771" extrusionOk="0">
                      <a:moveTo>
                        <a:pt x="399" y="0"/>
                      </a:moveTo>
                      <a:cubicBezTo>
                        <a:pt x="201" y="0"/>
                        <a:pt x="0" y="145"/>
                        <a:pt x="31" y="411"/>
                      </a:cubicBezTo>
                      <a:cubicBezTo>
                        <a:pt x="31" y="564"/>
                        <a:pt x="221" y="1914"/>
                        <a:pt x="3645" y="2751"/>
                      </a:cubicBezTo>
                      <a:cubicBezTo>
                        <a:pt x="3654" y="2761"/>
                        <a:pt x="3669" y="2765"/>
                        <a:pt x="3683" y="2765"/>
                      </a:cubicBezTo>
                      <a:cubicBezTo>
                        <a:pt x="3697" y="2765"/>
                        <a:pt x="3712" y="2761"/>
                        <a:pt x="3721" y="2751"/>
                      </a:cubicBezTo>
                      <a:lnTo>
                        <a:pt x="3721" y="2770"/>
                      </a:lnTo>
                      <a:cubicBezTo>
                        <a:pt x="4121" y="2732"/>
                        <a:pt x="4197" y="2180"/>
                        <a:pt x="3816" y="2047"/>
                      </a:cubicBezTo>
                      <a:cubicBezTo>
                        <a:pt x="1001" y="1363"/>
                        <a:pt x="754" y="392"/>
                        <a:pt x="754" y="335"/>
                      </a:cubicBezTo>
                      <a:cubicBezTo>
                        <a:pt x="736" y="107"/>
                        <a:pt x="569" y="0"/>
                        <a:pt x="399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1" name="Google Shape;19971;p49"/>
                <p:cNvSpPr/>
                <p:nvPr/>
              </p:nvSpPr>
              <p:spPr>
                <a:xfrm>
                  <a:off x="1216725" y="1696500"/>
                  <a:ext cx="91325" cy="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4756" extrusionOk="0">
                      <a:moveTo>
                        <a:pt x="1427" y="0"/>
                      </a:moveTo>
                      <a:cubicBezTo>
                        <a:pt x="1427" y="0"/>
                        <a:pt x="3311" y="1978"/>
                        <a:pt x="3482" y="3367"/>
                      </a:cubicBezTo>
                      <a:cubicBezTo>
                        <a:pt x="3653" y="4755"/>
                        <a:pt x="1" y="1674"/>
                        <a:pt x="1" y="1674"/>
                      </a:cubicBezTo>
                      <a:cubicBezTo>
                        <a:pt x="1" y="1674"/>
                        <a:pt x="1" y="438"/>
                        <a:pt x="1427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2" name="Google Shape;19972;p49"/>
                <p:cNvSpPr/>
                <p:nvPr/>
              </p:nvSpPr>
              <p:spPr>
                <a:xfrm>
                  <a:off x="1332800" y="1633800"/>
                  <a:ext cx="77500" cy="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0" h="3251" extrusionOk="0">
                      <a:moveTo>
                        <a:pt x="513" y="0"/>
                      </a:moveTo>
                      <a:cubicBezTo>
                        <a:pt x="124" y="0"/>
                        <a:pt x="1" y="617"/>
                        <a:pt x="436" y="739"/>
                      </a:cubicBezTo>
                      <a:cubicBezTo>
                        <a:pt x="474" y="758"/>
                        <a:pt x="1768" y="1158"/>
                        <a:pt x="2339" y="2984"/>
                      </a:cubicBezTo>
                      <a:cubicBezTo>
                        <a:pt x="2377" y="3136"/>
                        <a:pt x="2510" y="3250"/>
                        <a:pt x="2681" y="3250"/>
                      </a:cubicBezTo>
                      <a:cubicBezTo>
                        <a:pt x="2719" y="3250"/>
                        <a:pt x="2757" y="3231"/>
                        <a:pt x="2795" y="3212"/>
                      </a:cubicBezTo>
                      <a:cubicBezTo>
                        <a:pt x="2985" y="3155"/>
                        <a:pt x="3099" y="2946"/>
                        <a:pt x="3042" y="2756"/>
                      </a:cubicBezTo>
                      <a:cubicBezTo>
                        <a:pt x="2358" y="530"/>
                        <a:pt x="703" y="36"/>
                        <a:pt x="627" y="17"/>
                      </a:cubicBezTo>
                      <a:cubicBezTo>
                        <a:pt x="587" y="5"/>
                        <a:pt x="549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3" name="Google Shape;19973;p49"/>
                <p:cNvSpPr/>
                <p:nvPr/>
              </p:nvSpPr>
              <p:spPr>
                <a:xfrm>
                  <a:off x="1398775" y="1912200"/>
                  <a:ext cx="117800" cy="4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606" extrusionOk="0">
                      <a:moveTo>
                        <a:pt x="4203" y="1"/>
                      </a:moveTo>
                      <a:cubicBezTo>
                        <a:pt x="4130" y="1"/>
                        <a:pt x="4053" y="25"/>
                        <a:pt x="3979" y="84"/>
                      </a:cubicBezTo>
                      <a:cubicBezTo>
                        <a:pt x="3260" y="704"/>
                        <a:pt x="2566" y="882"/>
                        <a:pt x="2006" y="882"/>
                      </a:cubicBezTo>
                      <a:cubicBezTo>
                        <a:pt x="1278" y="882"/>
                        <a:pt x="778" y="581"/>
                        <a:pt x="746" y="559"/>
                      </a:cubicBezTo>
                      <a:cubicBezTo>
                        <a:pt x="673" y="513"/>
                        <a:pt x="601" y="493"/>
                        <a:pt x="534" y="493"/>
                      </a:cubicBezTo>
                      <a:cubicBezTo>
                        <a:pt x="213" y="493"/>
                        <a:pt x="0" y="948"/>
                        <a:pt x="346" y="1168"/>
                      </a:cubicBezTo>
                      <a:cubicBezTo>
                        <a:pt x="746" y="1396"/>
                        <a:pt x="1183" y="1529"/>
                        <a:pt x="1621" y="1586"/>
                      </a:cubicBezTo>
                      <a:cubicBezTo>
                        <a:pt x="1754" y="1605"/>
                        <a:pt x="1887" y="1605"/>
                        <a:pt x="2020" y="1605"/>
                      </a:cubicBezTo>
                      <a:cubicBezTo>
                        <a:pt x="2914" y="1586"/>
                        <a:pt x="3789" y="1244"/>
                        <a:pt x="4455" y="635"/>
                      </a:cubicBezTo>
                      <a:cubicBezTo>
                        <a:pt x="4712" y="378"/>
                        <a:pt x="4488" y="1"/>
                        <a:pt x="420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4" name="Google Shape;19974;p49"/>
                <p:cNvSpPr/>
                <p:nvPr/>
              </p:nvSpPr>
              <p:spPr>
                <a:xfrm>
                  <a:off x="1377450" y="1801575"/>
                  <a:ext cx="106075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3" h="2797" extrusionOk="0">
                      <a:moveTo>
                        <a:pt x="4166" y="1732"/>
                      </a:moveTo>
                      <a:cubicBezTo>
                        <a:pt x="2949" y="2797"/>
                        <a:pt x="267" y="2797"/>
                        <a:pt x="153" y="2188"/>
                      </a:cubicBezTo>
                      <a:cubicBezTo>
                        <a:pt x="39" y="1846"/>
                        <a:pt x="1" y="1485"/>
                        <a:pt x="20" y="1104"/>
                      </a:cubicBezTo>
                      <a:cubicBezTo>
                        <a:pt x="1922" y="1"/>
                        <a:pt x="4128" y="1085"/>
                        <a:pt x="4128" y="1085"/>
                      </a:cubicBezTo>
                      <a:cubicBezTo>
                        <a:pt x="4224" y="1294"/>
                        <a:pt x="4243" y="1523"/>
                        <a:pt x="4166" y="1732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5" name="Google Shape;19975;p49"/>
                <p:cNvSpPr/>
                <p:nvPr/>
              </p:nvSpPr>
              <p:spPr>
                <a:xfrm>
                  <a:off x="1381275" y="1679375"/>
                  <a:ext cx="168350" cy="4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4" h="1713" extrusionOk="0">
                      <a:moveTo>
                        <a:pt x="3104" y="1"/>
                      </a:moveTo>
                      <a:cubicBezTo>
                        <a:pt x="2238" y="1"/>
                        <a:pt x="1284" y="224"/>
                        <a:pt x="342" y="876"/>
                      </a:cubicBezTo>
                      <a:cubicBezTo>
                        <a:pt x="0" y="1109"/>
                        <a:pt x="218" y="1558"/>
                        <a:pt x="537" y="1558"/>
                      </a:cubicBezTo>
                      <a:cubicBezTo>
                        <a:pt x="608" y="1558"/>
                        <a:pt x="685" y="1536"/>
                        <a:pt x="761" y="1484"/>
                      </a:cubicBezTo>
                      <a:cubicBezTo>
                        <a:pt x="1575" y="921"/>
                        <a:pt x="2397" y="728"/>
                        <a:pt x="3141" y="728"/>
                      </a:cubicBezTo>
                      <a:cubicBezTo>
                        <a:pt x="4710" y="728"/>
                        <a:pt x="5933" y="1585"/>
                        <a:pt x="6011" y="1636"/>
                      </a:cubicBezTo>
                      <a:cubicBezTo>
                        <a:pt x="6087" y="1693"/>
                        <a:pt x="6144" y="1712"/>
                        <a:pt x="6239" y="1712"/>
                      </a:cubicBezTo>
                      <a:cubicBezTo>
                        <a:pt x="6581" y="1712"/>
                        <a:pt x="6733" y="1256"/>
                        <a:pt x="6448" y="1047"/>
                      </a:cubicBezTo>
                      <a:cubicBezTo>
                        <a:pt x="6422" y="1034"/>
                        <a:pt x="4969" y="1"/>
                        <a:pt x="3104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6" name="Google Shape;19976;p49"/>
                <p:cNvSpPr/>
                <p:nvPr/>
              </p:nvSpPr>
              <p:spPr>
                <a:xfrm>
                  <a:off x="1384600" y="1206225"/>
                  <a:ext cx="271075" cy="26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3" h="10691" extrusionOk="0">
                      <a:moveTo>
                        <a:pt x="5421" y="1"/>
                      </a:moveTo>
                      <a:cubicBezTo>
                        <a:pt x="2435" y="1"/>
                        <a:pt x="0" y="2397"/>
                        <a:pt x="0" y="5346"/>
                      </a:cubicBezTo>
                      <a:cubicBezTo>
                        <a:pt x="0" y="8294"/>
                        <a:pt x="2435" y="10691"/>
                        <a:pt x="5421" y="10691"/>
                      </a:cubicBezTo>
                      <a:cubicBezTo>
                        <a:pt x="8407" y="10691"/>
                        <a:pt x="10842" y="8294"/>
                        <a:pt x="10842" y="5346"/>
                      </a:cubicBezTo>
                      <a:cubicBezTo>
                        <a:pt x="10842" y="2397"/>
                        <a:pt x="8407" y="1"/>
                        <a:pt x="5421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7" name="Google Shape;19977;p49"/>
                <p:cNvSpPr/>
                <p:nvPr/>
              </p:nvSpPr>
              <p:spPr>
                <a:xfrm>
                  <a:off x="1384600" y="1255700"/>
                  <a:ext cx="214950" cy="2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" h="9016" extrusionOk="0">
                      <a:moveTo>
                        <a:pt x="6182" y="8293"/>
                      </a:moveTo>
                      <a:cubicBezTo>
                        <a:pt x="3044" y="9016"/>
                        <a:pt x="57" y="6657"/>
                        <a:pt x="0" y="3443"/>
                      </a:cubicBezTo>
                      <a:cubicBezTo>
                        <a:pt x="0" y="2244"/>
                        <a:pt x="457" y="1065"/>
                        <a:pt x="1256" y="171"/>
                      </a:cubicBezTo>
                      <a:lnTo>
                        <a:pt x="1294" y="114"/>
                      </a:lnTo>
                      <a:cubicBezTo>
                        <a:pt x="1427" y="0"/>
                        <a:pt x="1655" y="19"/>
                        <a:pt x="1731" y="190"/>
                      </a:cubicBezTo>
                      <a:cubicBezTo>
                        <a:pt x="2112" y="856"/>
                        <a:pt x="3443" y="2206"/>
                        <a:pt x="7894" y="1655"/>
                      </a:cubicBezTo>
                      <a:cubicBezTo>
                        <a:pt x="8160" y="1617"/>
                        <a:pt x="8407" y="1826"/>
                        <a:pt x="8426" y="2092"/>
                      </a:cubicBezTo>
                      <a:cubicBezTo>
                        <a:pt x="8541" y="3310"/>
                        <a:pt x="8598" y="6524"/>
                        <a:pt x="6429" y="8236"/>
                      </a:cubicBezTo>
                      <a:close/>
                    </a:path>
                  </a:pathLst>
                </a:custGeom>
                <a:solidFill>
                  <a:srgbClr val="141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8" name="Google Shape;19978;p49"/>
                <p:cNvSpPr/>
                <p:nvPr/>
              </p:nvSpPr>
              <p:spPr>
                <a:xfrm>
                  <a:off x="1514400" y="1754975"/>
                  <a:ext cx="121300" cy="1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490" extrusionOk="0">
                      <a:moveTo>
                        <a:pt x="4851" y="229"/>
                      </a:moveTo>
                      <a:cubicBezTo>
                        <a:pt x="4851" y="229"/>
                        <a:pt x="4452" y="3120"/>
                        <a:pt x="4052" y="3634"/>
                      </a:cubicBezTo>
                      <a:cubicBezTo>
                        <a:pt x="3672" y="4147"/>
                        <a:pt x="3729" y="2512"/>
                        <a:pt x="3729" y="2512"/>
                      </a:cubicBezTo>
                      <a:cubicBezTo>
                        <a:pt x="3729" y="2512"/>
                        <a:pt x="3120" y="4490"/>
                        <a:pt x="2740" y="4414"/>
                      </a:cubicBezTo>
                      <a:cubicBezTo>
                        <a:pt x="2379" y="4338"/>
                        <a:pt x="3025" y="2321"/>
                        <a:pt x="3025" y="2321"/>
                      </a:cubicBezTo>
                      <a:cubicBezTo>
                        <a:pt x="3025" y="2321"/>
                        <a:pt x="2493" y="4357"/>
                        <a:pt x="2131" y="4262"/>
                      </a:cubicBezTo>
                      <a:cubicBezTo>
                        <a:pt x="1751" y="4185"/>
                        <a:pt x="2360" y="2245"/>
                        <a:pt x="2360" y="2245"/>
                      </a:cubicBezTo>
                      <a:cubicBezTo>
                        <a:pt x="2360" y="2245"/>
                        <a:pt x="1561" y="3691"/>
                        <a:pt x="1199" y="3653"/>
                      </a:cubicBezTo>
                      <a:cubicBezTo>
                        <a:pt x="857" y="3615"/>
                        <a:pt x="1656" y="1808"/>
                        <a:pt x="1656" y="1808"/>
                      </a:cubicBezTo>
                      <a:cubicBezTo>
                        <a:pt x="1275" y="1846"/>
                        <a:pt x="914" y="1903"/>
                        <a:pt x="553" y="1998"/>
                      </a:cubicBezTo>
                      <a:cubicBezTo>
                        <a:pt x="1" y="2150"/>
                        <a:pt x="362" y="1009"/>
                        <a:pt x="1751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9" name="Google Shape;19979;p49"/>
                <p:cNvSpPr/>
                <p:nvPr/>
              </p:nvSpPr>
              <p:spPr>
                <a:xfrm>
                  <a:off x="1520125" y="1449225"/>
                  <a:ext cx="151225" cy="32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13106" extrusionOk="0">
                      <a:moveTo>
                        <a:pt x="3291" y="210"/>
                      </a:moveTo>
                      <a:cubicBezTo>
                        <a:pt x="3291" y="210"/>
                        <a:pt x="590" y="0"/>
                        <a:pt x="0" y="2188"/>
                      </a:cubicBezTo>
                      <a:cubicBezTo>
                        <a:pt x="381" y="3862"/>
                        <a:pt x="1008" y="5478"/>
                        <a:pt x="1864" y="6981"/>
                      </a:cubicBezTo>
                      <a:cubicBezTo>
                        <a:pt x="2035" y="7647"/>
                        <a:pt x="2054" y="8351"/>
                        <a:pt x="1940" y="9035"/>
                      </a:cubicBezTo>
                      <a:cubicBezTo>
                        <a:pt x="1769" y="10348"/>
                        <a:pt x="1389" y="12174"/>
                        <a:pt x="1389" y="12174"/>
                      </a:cubicBezTo>
                      <a:cubicBezTo>
                        <a:pt x="1389" y="12174"/>
                        <a:pt x="2473" y="13106"/>
                        <a:pt x="4622" y="12459"/>
                      </a:cubicBezTo>
                      <a:cubicBezTo>
                        <a:pt x="4622" y="12459"/>
                        <a:pt x="6049" y="9473"/>
                        <a:pt x="5783" y="6677"/>
                      </a:cubicBezTo>
                      <a:cubicBezTo>
                        <a:pt x="5535" y="3881"/>
                        <a:pt x="3291" y="210"/>
                        <a:pt x="3291" y="210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0" name="Google Shape;19980;p49"/>
                <p:cNvSpPr/>
                <p:nvPr/>
              </p:nvSpPr>
              <p:spPr>
                <a:xfrm>
                  <a:off x="1545200" y="1745650"/>
                  <a:ext cx="104075" cy="3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" h="1383" extrusionOk="0">
                      <a:moveTo>
                        <a:pt x="521" y="0"/>
                      </a:moveTo>
                      <a:cubicBezTo>
                        <a:pt x="247" y="0"/>
                        <a:pt x="0" y="344"/>
                        <a:pt x="234" y="621"/>
                      </a:cubicBezTo>
                      <a:cubicBezTo>
                        <a:pt x="713" y="1100"/>
                        <a:pt x="1370" y="1383"/>
                        <a:pt x="2068" y="1383"/>
                      </a:cubicBezTo>
                      <a:cubicBezTo>
                        <a:pt x="2090" y="1383"/>
                        <a:pt x="2113" y="1383"/>
                        <a:pt x="2136" y="1382"/>
                      </a:cubicBezTo>
                      <a:cubicBezTo>
                        <a:pt x="2725" y="1382"/>
                        <a:pt x="3296" y="1211"/>
                        <a:pt x="3809" y="906"/>
                      </a:cubicBezTo>
                      <a:cubicBezTo>
                        <a:pt x="4163" y="714"/>
                        <a:pt x="3960" y="223"/>
                        <a:pt x="3637" y="223"/>
                      </a:cubicBezTo>
                      <a:cubicBezTo>
                        <a:pt x="3577" y="223"/>
                        <a:pt x="3513" y="240"/>
                        <a:pt x="3448" y="279"/>
                      </a:cubicBezTo>
                      <a:cubicBezTo>
                        <a:pt x="2949" y="557"/>
                        <a:pt x="2508" y="655"/>
                        <a:pt x="2136" y="655"/>
                      </a:cubicBezTo>
                      <a:cubicBezTo>
                        <a:pt x="1287" y="655"/>
                        <a:pt x="793" y="147"/>
                        <a:pt x="766" y="108"/>
                      </a:cubicBezTo>
                      <a:cubicBezTo>
                        <a:pt x="691" y="32"/>
                        <a:pt x="605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1" name="Google Shape;19981;p49"/>
                <p:cNvSpPr/>
                <p:nvPr/>
              </p:nvSpPr>
              <p:spPr>
                <a:xfrm>
                  <a:off x="1566250" y="1616125"/>
                  <a:ext cx="103675" cy="6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" h="2512" extrusionOk="0">
                      <a:moveTo>
                        <a:pt x="152" y="1237"/>
                      </a:moveTo>
                      <a:cubicBezTo>
                        <a:pt x="152" y="1237"/>
                        <a:pt x="3557" y="1180"/>
                        <a:pt x="3957" y="1"/>
                      </a:cubicBezTo>
                      <a:cubicBezTo>
                        <a:pt x="3957" y="1"/>
                        <a:pt x="4147" y="571"/>
                        <a:pt x="3899" y="1846"/>
                      </a:cubicBezTo>
                      <a:cubicBezTo>
                        <a:pt x="3899" y="1846"/>
                        <a:pt x="2016" y="2512"/>
                        <a:pt x="171" y="1751"/>
                      </a:cubicBezTo>
                      <a:cubicBezTo>
                        <a:pt x="152" y="1751"/>
                        <a:pt x="0" y="1713"/>
                        <a:pt x="152" y="12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2" name="Google Shape;19982;p49"/>
                <p:cNvSpPr/>
                <p:nvPr/>
              </p:nvSpPr>
              <p:spPr>
                <a:xfrm>
                  <a:off x="1508700" y="1441825"/>
                  <a:ext cx="1105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1" h="3283" extrusionOk="0">
                      <a:moveTo>
                        <a:pt x="3360" y="0"/>
                      </a:moveTo>
                      <a:cubicBezTo>
                        <a:pt x="2177" y="0"/>
                        <a:pt x="424" y="546"/>
                        <a:pt x="58" y="2712"/>
                      </a:cubicBezTo>
                      <a:cubicBezTo>
                        <a:pt x="1" y="2978"/>
                        <a:pt x="191" y="3226"/>
                        <a:pt x="457" y="3283"/>
                      </a:cubicBezTo>
                      <a:lnTo>
                        <a:pt x="533" y="3283"/>
                      </a:lnTo>
                      <a:cubicBezTo>
                        <a:pt x="762" y="3283"/>
                        <a:pt x="971" y="3112"/>
                        <a:pt x="1009" y="2883"/>
                      </a:cubicBezTo>
                      <a:cubicBezTo>
                        <a:pt x="1310" y="1198"/>
                        <a:pt x="2670" y="977"/>
                        <a:pt x="3338" y="977"/>
                      </a:cubicBezTo>
                      <a:cubicBezTo>
                        <a:pt x="3515" y="977"/>
                        <a:pt x="3643" y="992"/>
                        <a:pt x="3691" y="1000"/>
                      </a:cubicBezTo>
                      <a:cubicBezTo>
                        <a:pt x="3704" y="1001"/>
                        <a:pt x="3716" y="1001"/>
                        <a:pt x="3728" y="1001"/>
                      </a:cubicBezTo>
                      <a:cubicBezTo>
                        <a:pt x="4323" y="1001"/>
                        <a:pt x="4420" y="123"/>
                        <a:pt x="3824" y="30"/>
                      </a:cubicBezTo>
                      <a:cubicBezTo>
                        <a:pt x="3685" y="11"/>
                        <a:pt x="3528" y="0"/>
                        <a:pt x="3360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83" name="Google Shape;19983;p49"/>
              <p:cNvGrpSpPr/>
              <p:nvPr/>
            </p:nvGrpSpPr>
            <p:grpSpPr>
              <a:xfrm>
                <a:off x="103591" y="148009"/>
                <a:ext cx="3114248" cy="1983396"/>
                <a:chOff x="961902" y="999722"/>
                <a:chExt cx="1680561" cy="1070313"/>
              </a:xfrm>
            </p:grpSpPr>
            <p:sp>
              <p:nvSpPr>
                <p:cNvPr id="19984" name="Google Shape;19984;p49"/>
                <p:cNvSpPr/>
                <p:nvPr/>
              </p:nvSpPr>
              <p:spPr>
                <a:xfrm>
                  <a:off x="1258302" y="999722"/>
                  <a:ext cx="1066864" cy="107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8" h="10241" extrusionOk="0">
                      <a:moveTo>
                        <a:pt x="5151" y="1"/>
                      </a:moveTo>
                      <a:cubicBezTo>
                        <a:pt x="2707" y="1"/>
                        <a:pt x="297" y="1732"/>
                        <a:pt x="34" y="4666"/>
                      </a:cubicBezTo>
                      <a:cubicBezTo>
                        <a:pt x="0" y="4732"/>
                        <a:pt x="0" y="4832"/>
                        <a:pt x="0" y="4932"/>
                      </a:cubicBezTo>
                      <a:lnTo>
                        <a:pt x="0" y="5133"/>
                      </a:lnTo>
                      <a:cubicBezTo>
                        <a:pt x="0" y="5433"/>
                        <a:pt x="34" y="5733"/>
                        <a:pt x="67" y="6033"/>
                      </a:cubicBezTo>
                      <a:cubicBezTo>
                        <a:pt x="167" y="6500"/>
                        <a:pt x="301" y="6967"/>
                        <a:pt x="534" y="7401"/>
                      </a:cubicBezTo>
                      <a:cubicBezTo>
                        <a:pt x="701" y="7734"/>
                        <a:pt x="901" y="8068"/>
                        <a:pt x="1168" y="8368"/>
                      </a:cubicBezTo>
                      <a:cubicBezTo>
                        <a:pt x="2223" y="9656"/>
                        <a:pt x="3657" y="10241"/>
                        <a:pt x="5071" y="10241"/>
                      </a:cubicBezTo>
                      <a:cubicBezTo>
                        <a:pt x="7504" y="10241"/>
                        <a:pt x="9879" y="8513"/>
                        <a:pt x="10174" y="5666"/>
                      </a:cubicBezTo>
                      <a:cubicBezTo>
                        <a:pt x="10208" y="5466"/>
                        <a:pt x="10208" y="5299"/>
                        <a:pt x="10208" y="5133"/>
                      </a:cubicBezTo>
                      <a:cubicBezTo>
                        <a:pt x="10208" y="5032"/>
                        <a:pt x="10208" y="4966"/>
                        <a:pt x="10208" y="4832"/>
                      </a:cubicBezTo>
                      <a:cubicBezTo>
                        <a:pt x="10208" y="4732"/>
                        <a:pt x="10208" y="4632"/>
                        <a:pt x="10174" y="4499"/>
                      </a:cubicBezTo>
                      <a:cubicBezTo>
                        <a:pt x="10174" y="4332"/>
                        <a:pt x="10141" y="4199"/>
                        <a:pt x="10108" y="4032"/>
                      </a:cubicBezTo>
                      <a:cubicBezTo>
                        <a:pt x="9974" y="3431"/>
                        <a:pt x="9707" y="2831"/>
                        <a:pt x="9374" y="2331"/>
                      </a:cubicBezTo>
                      <a:cubicBezTo>
                        <a:pt x="8337" y="729"/>
                        <a:pt x="6737" y="1"/>
                        <a:pt x="5151" y="1"/>
                      </a:cubicBezTo>
                      <a:close/>
                    </a:path>
                  </a:pathLst>
                </a:custGeom>
                <a:solidFill>
                  <a:srgbClr val="2E578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5" name="Google Shape;19985;p49"/>
                <p:cNvSpPr/>
                <p:nvPr/>
              </p:nvSpPr>
              <p:spPr>
                <a:xfrm>
                  <a:off x="1345466" y="1002648"/>
                  <a:ext cx="892537" cy="240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0" h="2303" extrusionOk="0">
                      <a:moveTo>
                        <a:pt x="4270" y="1"/>
                      </a:moveTo>
                      <a:cubicBezTo>
                        <a:pt x="2635" y="1"/>
                        <a:pt x="1001" y="768"/>
                        <a:pt x="0" y="2303"/>
                      </a:cubicBezTo>
                      <a:cubicBezTo>
                        <a:pt x="167" y="2303"/>
                        <a:pt x="334" y="2303"/>
                        <a:pt x="501" y="2269"/>
                      </a:cubicBezTo>
                      <a:cubicBezTo>
                        <a:pt x="734" y="2169"/>
                        <a:pt x="968" y="2102"/>
                        <a:pt x="1234" y="2069"/>
                      </a:cubicBezTo>
                      <a:cubicBezTo>
                        <a:pt x="1735" y="1969"/>
                        <a:pt x="1802" y="1936"/>
                        <a:pt x="2335" y="1869"/>
                      </a:cubicBezTo>
                      <a:cubicBezTo>
                        <a:pt x="2869" y="1802"/>
                        <a:pt x="3203" y="1735"/>
                        <a:pt x="3703" y="1702"/>
                      </a:cubicBezTo>
                      <a:cubicBezTo>
                        <a:pt x="3870" y="1669"/>
                        <a:pt x="4045" y="1652"/>
                        <a:pt x="4220" y="1652"/>
                      </a:cubicBezTo>
                      <a:cubicBezTo>
                        <a:pt x="4395" y="1652"/>
                        <a:pt x="4570" y="1669"/>
                        <a:pt x="4737" y="1702"/>
                      </a:cubicBezTo>
                      <a:cubicBezTo>
                        <a:pt x="5104" y="1802"/>
                        <a:pt x="5404" y="1769"/>
                        <a:pt x="5738" y="1869"/>
                      </a:cubicBezTo>
                      <a:cubicBezTo>
                        <a:pt x="6005" y="2002"/>
                        <a:pt x="6271" y="2069"/>
                        <a:pt x="6538" y="2136"/>
                      </a:cubicBezTo>
                      <a:cubicBezTo>
                        <a:pt x="6972" y="2202"/>
                        <a:pt x="7406" y="2269"/>
                        <a:pt x="7839" y="2303"/>
                      </a:cubicBezTo>
                      <a:lnTo>
                        <a:pt x="8540" y="2303"/>
                      </a:lnTo>
                      <a:cubicBezTo>
                        <a:pt x="7539" y="768"/>
                        <a:pt x="5904" y="1"/>
                        <a:pt x="4270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6" name="Google Shape;19986;p49"/>
                <p:cNvSpPr/>
                <p:nvPr/>
              </p:nvSpPr>
              <p:spPr>
                <a:xfrm>
                  <a:off x="1258302" y="1421017"/>
                  <a:ext cx="1063415" cy="9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5" h="902" extrusionOk="0">
                      <a:moveTo>
                        <a:pt x="10108" y="1"/>
                      </a:moveTo>
                      <a:lnTo>
                        <a:pt x="8773" y="134"/>
                      </a:lnTo>
                      <a:cubicBezTo>
                        <a:pt x="8206" y="201"/>
                        <a:pt x="7572" y="234"/>
                        <a:pt x="6605" y="268"/>
                      </a:cubicBezTo>
                      <a:cubicBezTo>
                        <a:pt x="6105" y="268"/>
                        <a:pt x="5604" y="268"/>
                        <a:pt x="5104" y="201"/>
                      </a:cubicBezTo>
                      <a:cubicBezTo>
                        <a:pt x="4618" y="137"/>
                        <a:pt x="4118" y="114"/>
                        <a:pt x="3622" y="114"/>
                      </a:cubicBezTo>
                      <a:cubicBezTo>
                        <a:pt x="3335" y="114"/>
                        <a:pt x="3050" y="122"/>
                        <a:pt x="2769" y="134"/>
                      </a:cubicBezTo>
                      <a:cubicBezTo>
                        <a:pt x="2169" y="201"/>
                        <a:pt x="868" y="468"/>
                        <a:pt x="34" y="635"/>
                      </a:cubicBezTo>
                      <a:cubicBezTo>
                        <a:pt x="0" y="735"/>
                        <a:pt x="0" y="801"/>
                        <a:pt x="0" y="901"/>
                      </a:cubicBezTo>
                      <a:cubicBezTo>
                        <a:pt x="1068" y="768"/>
                        <a:pt x="3670" y="401"/>
                        <a:pt x="4137" y="401"/>
                      </a:cubicBezTo>
                      <a:cubicBezTo>
                        <a:pt x="4704" y="434"/>
                        <a:pt x="4804" y="468"/>
                        <a:pt x="5304" y="501"/>
                      </a:cubicBezTo>
                      <a:cubicBezTo>
                        <a:pt x="5638" y="534"/>
                        <a:pt x="6005" y="568"/>
                        <a:pt x="6372" y="568"/>
                      </a:cubicBezTo>
                      <a:cubicBezTo>
                        <a:pt x="6738" y="534"/>
                        <a:pt x="7706" y="568"/>
                        <a:pt x="8373" y="501"/>
                      </a:cubicBezTo>
                      <a:cubicBezTo>
                        <a:pt x="8707" y="468"/>
                        <a:pt x="9507" y="468"/>
                        <a:pt x="10174" y="468"/>
                      </a:cubicBezTo>
                      <a:cubicBezTo>
                        <a:pt x="10174" y="301"/>
                        <a:pt x="10141" y="168"/>
                        <a:pt x="10108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7" name="Google Shape;19987;p49"/>
                <p:cNvSpPr/>
                <p:nvPr/>
              </p:nvSpPr>
              <p:spPr>
                <a:xfrm>
                  <a:off x="1258302" y="1480276"/>
                  <a:ext cx="1066864" cy="163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8" h="1569" extrusionOk="0">
                      <a:moveTo>
                        <a:pt x="4070" y="1"/>
                      </a:moveTo>
                      <a:cubicBezTo>
                        <a:pt x="3870" y="1"/>
                        <a:pt x="3670" y="1"/>
                        <a:pt x="3469" y="34"/>
                      </a:cubicBezTo>
                      <a:cubicBezTo>
                        <a:pt x="3169" y="101"/>
                        <a:pt x="2969" y="101"/>
                        <a:pt x="2836" y="134"/>
                      </a:cubicBezTo>
                      <a:cubicBezTo>
                        <a:pt x="2669" y="168"/>
                        <a:pt x="2369" y="168"/>
                        <a:pt x="2135" y="201"/>
                      </a:cubicBezTo>
                      <a:cubicBezTo>
                        <a:pt x="1902" y="234"/>
                        <a:pt x="1735" y="234"/>
                        <a:pt x="1535" y="268"/>
                      </a:cubicBezTo>
                      <a:cubicBezTo>
                        <a:pt x="1368" y="301"/>
                        <a:pt x="1401" y="301"/>
                        <a:pt x="1134" y="368"/>
                      </a:cubicBezTo>
                      <a:cubicBezTo>
                        <a:pt x="868" y="468"/>
                        <a:pt x="634" y="501"/>
                        <a:pt x="367" y="501"/>
                      </a:cubicBezTo>
                      <a:cubicBezTo>
                        <a:pt x="100" y="501"/>
                        <a:pt x="34" y="501"/>
                        <a:pt x="0" y="535"/>
                      </a:cubicBezTo>
                      <a:cubicBezTo>
                        <a:pt x="0" y="835"/>
                        <a:pt x="34" y="1135"/>
                        <a:pt x="67" y="1435"/>
                      </a:cubicBezTo>
                      <a:cubicBezTo>
                        <a:pt x="634" y="1235"/>
                        <a:pt x="1201" y="1102"/>
                        <a:pt x="1768" y="968"/>
                      </a:cubicBezTo>
                      <a:cubicBezTo>
                        <a:pt x="1935" y="952"/>
                        <a:pt x="2102" y="943"/>
                        <a:pt x="2269" y="943"/>
                      </a:cubicBezTo>
                      <a:cubicBezTo>
                        <a:pt x="2435" y="943"/>
                        <a:pt x="2602" y="952"/>
                        <a:pt x="2769" y="968"/>
                      </a:cubicBezTo>
                      <a:cubicBezTo>
                        <a:pt x="3069" y="1002"/>
                        <a:pt x="3369" y="1068"/>
                        <a:pt x="3670" y="1135"/>
                      </a:cubicBezTo>
                      <a:cubicBezTo>
                        <a:pt x="4070" y="1268"/>
                        <a:pt x="4470" y="1368"/>
                        <a:pt x="4904" y="1368"/>
                      </a:cubicBezTo>
                      <a:cubicBezTo>
                        <a:pt x="5771" y="1469"/>
                        <a:pt x="6071" y="1569"/>
                        <a:pt x="6672" y="1569"/>
                      </a:cubicBezTo>
                      <a:lnTo>
                        <a:pt x="7973" y="1569"/>
                      </a:lnTo>
                      <a:cubicBezTo>
                        <a:pt x="8133" y="1562"/>
                        <a:pt x="8267" y="1561"/>
                        <a:pt x="8382" y="1561"/>
                      </a:cubicBezTo>
                      <a:cubicBezTo>
                        <a:pt x="8509" y="1561"/>
                        <a:pt x="8613" y="1563"/>
                        <a:pt x="8704" y="1563"/>
                      </a:cubicBezTo>
                      <a:cubicBezTo>
                        <a:pt x="8982" y="1563"/>
                        <a:pt x="9146" y="1545"/>
                        <a:pt x="9474" y="1402"/>
                      </a:cubicBezTo>
                      <a:cubicBezTo>
                        <a:pt x="9807" y="1235"/>
                        <a:pt x="10041" y="1135"/>
                        <a:pt x="10174" y="1068"/>
                      </a:cubicBezTo>
                      <a:cubicBezTo>
                        <a:pt x="10208" y="868"/>
                        <a:pt x="10208" y="701"/>
                        <a:pt x="10208" y="535"/>
                      </a:cubicBezTo>
                      <a:cubicBezTo>
                        <a:pt x="10208" y="434"/>
                        <a:pt x="10208" y="368"/>
                        <a:pt x="10174" y="234"/>
                      </a:cubicBezTo>
                      <a:cubicBezTo>
                        <a:pt x="9774" y="334"/>
                        <a:pt x="9340" y="368"/>
                        <a:pt x="8907" y="368"/>
                      </a:cubicBezTo>
                      <a:cubicBezTo>
                        <a:pt x="8873" y="346"/>
                        <a:pt x="8829" y="338"/>
                        <a:pt x="8765" y="338"/>
                      </a:cubicBezTo>
                      <a:cubicBezTo>
                        <a:pt x="8636" y="338"/>
                        <a:pt x="8429" y="368"/>
                        <a:pt x="8073" y="368"/>
                      </a:cubicBezTo>
                      <a:cubicBezTo>
                        <a:pt x="7906" y="379"/>
                        <a:pt x="7728" y="383"/>
                        <a:pt x="7565" y="383"/>
                      </a:cubicBezTo>
                      <a:cubicBezTo>
                        <a:pt x="7239" y="383"/>
                        <a:pt x="6972" y="368"/>
                        <a:pt x="6972" y="368"/>
                      </a:cubicBezTo>
                      <a:cubicBezTo>
                        <a:pt x="6972" y="368"/>
                        <a:pt x="6271" y="301"/>
                        <a:pt x="6038" y="268"/>
                      </a:cubicBezTo>
                      <a:cubicBezTo>
                        <a:pt x="5771" y="268"/>
                        <a:pt x="4303" y="1"/>
                        <a:pt x="4070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8" name="Google Shape;19988;p49"/>
                <p:cNvSpPr/>
                <p:nvPr/>
              </p:nvSpPr>
              <p:spPr>
                <a:xfrm>
                  <a:off x="1314112" y="1773123"/>
                  <a:ext cx="857630" cy="153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6" h="1469" extrusionOk="0">
                      <a:moveTo>
                        <a:pt x="0" y="1"/>
                      </a:moveTo>
                      <a:cubicBezTo>
                        <a:pt x="167" y="334"/>
                        <a:pt x="400" y="668"/>
                        <a:pt x="634" y="968"/>
                      </a:cubicBezTo>
                      <a:cubicBezTo>
                        <a:pt x="1001" y="1002"/>
                        <a:pt x="1801" y="1135"/>
                        <a:pt x="2302" y="1202"/>
                      </a:cubicBezTo>
                      <a:cubicBezTo>
                        <a:pt x="2835" y="1302"/>
                        <a:pt x="3069" y="1369"/>
                        <a:pt x="3503" y="1435"/>
                      </a:cubicBezTo>
                      <a:cubicBezTo>
                        <a:pt x="3658" y="1457"/>
                        <a:pt x="3795" y="1469"/>
                        <a:pt x="3962" y="1469"/>
                      </a:cubicBezTo>
                      <a:cubicBezTo>
                        <a:pt x="4296" y="1469"/>
                        <a:pt x="4748" y="1424"/>
                        <a:pt x="5704" y="1335"/>
                      </a:cubicBezTo>
                      <a:cubicBezTo>
                        <a:pt x="6605" y="1235"/>
                        <a:pt x="7472" y="902"/>
                        <a:pt x="8206" y="368"/>
                      </a:cubicBezTo>
                      <a:lnTo>
                        <a:pt x="8206" y="368"/>
                      </a:lnTo>
                      <a:cubicBezTo>
                        <a:pt x="7447" y="874"/>
                        <a:pt x="6475" y="977"/>
                        <a:pt x="5669" y="977"/>
                      </a:cubicBezTo>
                      <a:cubicBezTo>
                        <a:pt x="5518" y="977"/>
                        <a:pt x="5374" y="973"/>
                        <a:pt x="5237" y="968"/>
                      </a:cubicBezTo>
                      <a:cubicBezTo>
                        <a:pt x="4603" y="935"/>
                        <a:pt x="3970" y="801"/>
                        <a:pt x="3402" y="568"/>
                      </a:cubicBezTo>
                      <a:cubicBezTo>
                        <a:pt x="2602" y="368"/>
                        <a:pt x="1801" y="201"/>
                        <a:pt x="1001" y="101"/>
                      </a:cubicBezTo>
                      <a:cubicBezTo>
                        <a:pt x="667" y="34"/>
                        <a:pt x="334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9" name="Google Shape;19989;p49"/>
                <p:cNvSpPr/>
                <p:nvPr/>
              </p:nvSpPr>
              <p:spPr>
                <a:xfrm>
                  <a:off x="961902" y="1042468"/>
                  <a:ext cx="1680561" cy="99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rgbClr val="708EC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0073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2" name="Google Shape;19812;p4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코로나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바이러스로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아이 할 것 없이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반강제로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자택에 격리되면서 코로나에 의한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우울감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 코로나 블루가 만연하기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시작했습니다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우리는 코로나 블루를 치료 및 예방하기 위한 목적으로 본 프로젝트를 제안하게 되었습니다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챗봇과의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대화를 통해 사용자의 우울 증상을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입력받고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입력받은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감정을 자연어 처리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(NLP)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감성분석을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통해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우울감의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주요소인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Big-Five Class(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우울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폭력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인간관계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 어느 부분에 속하는지 진단해주며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요소로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우울감을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느끼는 사용자에게 그에 맞는 진단과 치료방법을 추천해주는 프로젝트입니다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9813" name="Google Shape;19813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소개 및 제안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2" name="Google Shape;19862;p49"/>
          <p:cNvSpPr txBox="1">
            <a:spLocks noGrp="1"/>
          </p:cNvSpPr>
          <p:nvPr>
            <p:ph type="title"/>
          </p:nvPr>
        </p:nvSpPr>
        <p:spPr>
          <a:xfrm>
            <a:off x="5173336" y="2967120"/>
            <a:ext cx="2930699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및 기대효과</a:t>
            </a:r>
            <a:endParaRPr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863" name="Google Shape;19863;p49"/>
          <p:cNvSpPr txBox="1">
            <a:spLocks noGrp="1"/>
          </p:cNvSpPr>
          <p:nvPr>
            <p:ph type="subTitle" idx="1"/>
          </p:nvPr>
        </p:nvSpPr>
        <p:spPr>
          <a:xfrm>
            <a:off x="5463880" y="3674694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64" name="Google Shape;19864;p49"/>
          <p:cNvSpPr txBox="1">
            <a:spLocks noGrp="1"/>
          </p:cNvSpPr>
          <p:nvPr>
            <p:ph type="title" idx="2"/>
          </p:nvPr>
        </p:nvSpPr>
        <p:spPr>
          <a:xfrm>
            <a:off x="543805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19865" name="Google Shape;19865;p49"/>
          <p:cNvCxnSpPr/>
          <p:nvPr/>
        </p:nvCxnSpPr>
        <p:spPr>
          <a:xfrm>
            <a:off x="5562575" y="2826975"/>
            <a:ext cx="19284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66" name="Google Shape;19866;p49"/>
          <p:cNvGrpSpPr/>
          <p:nvPr/>
        </p:nvGrpSpPr>
        <p:grpSpPr>
          <a:xfrm>
            <a:off x="-127795" y="281209"/>
            <a:ext cx="5275007" cy="4642595"/>
            <a:chOff x="-127795" y="281209"/>
            <a:chExt cx="5275007" cy="4642595"/>
          </a:xfrm>
        </p:grpSpPr>
        <p:grpSp>
          <p:nvGrpSpPr>
            <p:cNvPr id="19867" name="Google Shape;19867;p49"/>
            <p:cNvGrpSpPr/>
            <p:nvPr/>
          </p:nvGrpSpPr>
          <p:grpSpPr>
            <a:xfrm>
              <a:off x="-127795" y="2341431"/>
              <a:ext cx="3801027" cy="2582373"/>
              <a:chOff x="-127795" y="2341431"/>
              <a:chExt cx="3801027" cy="2582373"/>
            </a:xfrm>
          </p:grpSpPr>
          <p:grpSp>
            <p:nvGrpSpPr>
              <p:cNvPr id="19868" name="Google Shape;19868;p49"/>
              <p:cNvGrpSpPr/>
              <p:nvPr/>
            </p:nvGrpSpPr>
            <p:grpSpPr>
              <a:xfrm rot="344637" flipH="1">
                <a:off x="1871076" y="2421072"/>
                <a:ext cx="1699089" cy="2145056"/>
                <a:chOff x="146217" y="2712579"/>
                <a:chExt cx="1552966" cy="1960401"/>
              </a:xfrm>
            </p:grpSpPr>
            <p:grpSp>
              <p:nvGrpSpPr>
                <p:cNvPr id="19869" name="Google Shape;19869;p4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870" name="Google Shape;19870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1" name="Google Shape;19871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2" name="Google Shape;19872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3" name="Google Shape;19873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4" name="Google Shape;19874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5" name="Google Shape;19875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6" name="Google Shape;19876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7" name="Google Shape;19877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8" name="Google Shape;19878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9" name="Google Shape;19879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0" name="Google Shape;19880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1" name="Google Shape;19881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2" name="Google Shape;19882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3" name="Google Shape;19883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884" name="Google Shape;19884;p4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885" name="Google Shape;19885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6" name="Google Shape;19886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7" name="Google Shape;19887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8" name="Google Shape;19888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9" name="Google Shape;19889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0" name="Google Shape;19890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1" name="Google Shape;19891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2" name="Google Shape;19892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3" name="Google Shape;19893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4" name="Google Shape;19894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5" name="Google Shape;19895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6" name="Google Shape;19896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7" name="Google Shape;19897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8" name="Google Shape;19898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899" name="Google Shape;19899;p4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900" name="Google Shape;19900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1" name="Google Shape;19901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2" name="Google Shape;19902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3" name="Google Shape;19903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4" name="Google Shape;19904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5" name="Google Shape;19905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6" name="Google Shape;19906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7" name="Google Shape;19907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8" name="Google Shape;19908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9" name="Google Shape;19909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0" name="Google Shape;19910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1" name="Google Shape;19911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2" name="Google Shape;19912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3" name="Google Shape;19913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914" name="Google Shape;19914;p49"/>
              <p:cNvGrpSpPr/>
              <p:nvPr/>
            </p:nvGrpSpPr>
            <p:grpSpPr>
              <a:xfrm rot="-3764223" flipH="1">
                <a:off x="365235" y="2604752"/>
                <a:ext cx="1699169" cy="2145136"/>
                <a:chOff x="146217" y="2712579"/>
                <a:chExt cx="1552966" cy="1960401"/>
              </a:xfrm>
            </p:grpSpPr>
            <p:grpSp>
              <p:nvGrpSpPr>
                <p:cNvPr id="19915" name="Google Shape;19915;p4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916" name="Google Shape;19916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7" name="Google Shape;19917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8" name="Google Shape;19918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9" name="Google Shape;19919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0" name="Google Shape;19920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1" name="Google Shape;19921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2" name="Google Shape;19922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3" name="Google Shape;19923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4" name="Google Shape;19924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5" name="Google Shape;19925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6" name="Google Shape;19926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7" name="Google Shape;19927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8" name="Google Shape;19928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9" name="Google Shape;19929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930" name="Google Shape;19930;p4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931" name="Google Shape;19931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2" name="Google Shape;19932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3" name="Google Shape;19933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4" name="Google Shape;19934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5" name="Google Shape;19935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6" name="Google Shape;19936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7" name="Google Shape;19937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8" name="Google Shape;19938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9" name="Google Shape;19939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0" name="Google Shape;19940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1" name="Google Shape;19941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2" name="Google Shape;19942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3" name="Google Shape;19943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4" name="Google Shape;19944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945" name="Google Shape;19945;p4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946" name="Google Shape;19946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7" name="Google Shape;19947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8" name="Google Shape;19948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9" name="Google Shape;19949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0" name="Google Shape;19950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1" name="Google Shape;19951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2" name="Google Shape;19952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3" name="Google Shape;19953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4" name="Google Shape;19954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5" name="Google Shape;19955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6" name="Google Shape;19956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7" name="Google Shape;19957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8" name="Google Shape;19958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9" name="Google Shape;19959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9960" name="Google Shape;19960;p49"/>
            <p:cNvGrpSpPr/>
            <p:nvPr/>
          </p:nvGrpSpPr>
          <p:grpSpPr>
            <a:xfrm>
              <a:off x="170191" y="281209"/>
              <a:ext cx="4977020" cy="3781607"/>
              <a:chOff x="103591" y="148009"/>
              <a:chExt cx="4977020" cy="3781607"/>
            </a:xfrm>
          </p:grpSpPr>
          <p:sp>
            <p:nvSpPr>
              <p:cNvPr id="19961" name="Google Shape;19961;p49"/>
              <p:cNvSpPr/>
              <p:nvPr/>
            </p:nvSpPr>
            <p:spPr>
              <a:xfrm>
                <a:off x="482056" y="1976701"/>
                <a:ext cx="3895680" cy="1547326"/>
              </a:xfrm>
              <a:custGeom>
                <a:avLst/>
                <a:gdLst/>
                <a:ahLst/>
                <a:cxnLst/>
                <a:rect l="l" t="t" r="r" b="b"/>
                <a:pathLst>
                  <a:path w="112470" h="44672" extrusionOk="0">
                    <a:moveTo>
                      <a:pt x="25394" y="0"/>
                    </a:moveTo>
                    <a:cubicBezTo>
                      <a:pt x="27142" y="2914"/>
                      <a:pt x="29553" y="6939"/>
                      <a:pt x="27867" y="9889"/>
                    </a:cubicBezTo>
                    <a:cubicBezTo>
                      <a:pt x="23714" y="17156"/>
                      <a:pt x="12388" y="16926"/>
                      <a:pt x="6166" y="22525"/>
                    </a:cubicBezTo>
                    <a:cubicBezTo>
                      <a:pt x="1174" y="27017"/>
                      <a:pt x="-2579" y="37709"/>
                      <a:pt x="2321" y="42302"/>
                    </a:cubicBezTo>
                    <a:cubicBezTo>
                      <a:pt x="8046" y="47669"/>
                      <a:pt x="19489" y="42800"/>
                      <a:pt x="25394" y="37632"/>
                    </a:cubicBezTo>
                    <a:cubicBezTo>
                      <a:pt x="31485" y="32302"/>
                      <a:pt x="34871" y="23231"/>
                      <a:pt x="42425" y="20327"/>
                    </a:cubicBezTo>
                    <a:cubicBezTo>
                      <a:pt x="48121" y="18137"/>
                      <a:pt x="53603" y="25385"/>
                      <a:pt x="58631" y="28843"/>
                    </a:cubicBezTo>
                    <a:cubicBezTo>
                      <a:pt x="62109" y="31234"/>
                      <a:pt x="66778" y="31823"/>
                      <a:pt x="70992" y="31589"/>
                    </a:cubicBezTo>
                    <a:cubicBezTo>
                      <a:pt x="80337" y="31071"/>
                      <a:pt x="85933" y="18844"/>
                      <a:pt x="95165" y="17306"/>
                    </a:cubicBezTo>
                    <a:cubicBezTo>
                      <a:pt x="101905" y="16183"/>
                      <a:pt x="107639" y="23462"/>
                      <a:pt x="112470" y="28293"/>
                    </a:cubicBezTo>
                  </a:path>
                </a:pathLst>
              </a:custGeom>
              <a:noFill/>
              <a:ln w="19050" cap="flat" cmpd="sng">
                <a:solidFill>
                  <a:srgbClr val="FFD69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9962" name="Google Shape;19962;p49"/>
              <p:cNvGrpSpPr/>
              <p:nvPr/>
            </p:nvGrpSpPr>
            <p:grpSpPr>
              <a:xfrm rot="2225965" flipH="1">
                <a:off x="3715870" y="2338854"/>
                <a:ext cx="1041820" cy="1420290"/>
                <a:chOff x="1062200" y="1206225"/>
                <a:chExt cx="640075" cy="872600"/>
              </a:xfrm>
            </p:grpSpPr>
            <p:sp>
              <p:nvSpPr>
                <p:cNvPr id="19963" name="Google Shape;19963;p49"/>
                <p:cNvSpPr/>
                <p:nvPr/>
              </p:nvSpPr>
              <p:spPr>
                <a:xfrm>
                  <a:off x="1599050" y="1404525"/>
                  <a:ext cx="103225" cy="1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7096" extrusionOk="0">
                      <a:moveTo>
                        <a:pt x="1067" y="0"/>
                      </a:moveTo>
                      <a:cubicBezTo>
                        <a:pt x="1054" y="0"/>
                        <a:pt x="1047" y="1"/>
                        <a:pt x="1047" y="1"/>
                      </a:cubicBezTo>
                      <a:lnTo>
                        <a:pt x="1" y="1104"/>
                      </a:lnTo>
                      <a:lnTo>
                        <a:pt x="1503" y="7095"/>
                      </a:lnTo>
                      <a:cubicBezTo>
                        <a:pt x="1503" y="7095"/>
                        <a:pt x="4128" y="2587"/>
                        <a:pt x="3748" y="1275"/>
                      </a:cubicBezTo>
                      <a:cubicBezTo>
                        <a:pt x="3388" y="34"/>
                        <a:pt x="1295" y="0"/>
                        <a:pt x="1067" y="0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4" name="Google Shape;19964;p49"/>
                <p:cNvSpPr/>
                <p:nvPr/>
              </p:nvSpPr>
              <p:spPr>
                <a:xfrm>
                  <a:off x="1128300" y="1376475"/>
                  <a:ext cx="299600" cy="1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4" h="4813" extrusionOk="0">
                      <a:moveTo>
                        <a:pt x="11108" y="856"/>
                      </a:moveTo>
                      <a:cubicBezTo>
                        <a:pt x="11108" y="856"/>
                        <a:pt x="7951" y="0"/>
                        <a:pt x="6543" y="0"/>
                      </a:cubicBezTo>
                      <a:cubicBezTo>
                        <a:pt x="5155" y="0"/>
                        <a:pt x="2244" y="723"/>
                        <a:pt x="1027" y="1104"/>
                      </a:cubicBezTo>
                      <a:cubicBezTo>
                        <a:pt x="1027" y="1104"/>
                        <a:pt x="0" y="2910"/>
                        <a:pt x="1408" y="3938"/>
                      </a:cubicBezTo>
                      <a:cubicBezTo>
                        <a:pt x="1408" y="3938"/>
                        <a:pt x="5497" y="3557"/>
                        <a:pt x="6600" y="3938"/>
                      </a:cubicBezTo>
                      <a:cubicBezTo>
                        <a:pt x="7684" y="4299"/>
                        <a:pt x="9301" y="4813"/>
                        <a:pt x="9301" y="4813"/>
                      </a:cubicBezTo>
                      <a:lnTo>
                        <a:pt x="11983" y="1769"/>
                      </a:ln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5" name="Google Shape;19965;p49"/>
                <p:cNvSpPr/>
                <p:nvPr/>
              </p:nvSpPr>
              <p:spPr>
                <a:xfrm>
                  <a:off x="1062200" y="1389775"/>
                  <a:ext cx="101300" cy="11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4566" extrusionOk="0">
                      <a:moveTo>
                        <a:pt x="3671" y="553"/>
                      </a:moveTo>
                      <a:cubicBezTo>
                        <a:pt x="3671" y="553"/>
                        <a:pt x="1636" y="1"/>
                        <a:pt x="1046" y="267"/>
                      </a:cubicBezTo>
                      <a:cubicBezTo>
                        <a:pt x="457" y="514"/>
                        <a:pt x="2073" y="857"/>
                        <a:pt x="2073" y="857"/>
                      </a:cubicBezTo>
                      <a:cubicBezTo>
                        <a:pt x="2073" y="857"/>
                        <a:pt x="0" y="971"/>
                        <a:pt x="0" y="1351"/>
                      </a:cubicBezTo>
                      <a:cubicBezTo>
                        <a:pt x="0" y="1732"/>
                        <a:pt x="2111" y="1561"/>
                        <a:pt x="2111" y="1561"/>
                      </a:cubicBezTo>
                      <a:cubicBezTo>
                        <a:pt x="2111" y="1561"/>
                        <a:pt x="0" y="1599"/>
                        <a:pt x="0" y="1998"/>
                      </a:cubicBezTo>
                      <a:cubicBezTo>
                        <a:pt x="0" y="2378"/>
                        <a:pt x="2016" y="2245"/>
                        <a:pt x="2016" y="2245"/>
                      </a:cubicBezTo>
                      <a:cubicBezTo>
                        <a:pt x="2016" y="2245"/>
                        <a:pt x="419" y="2683"/>
                        <a:pt x="381" y="3044"/>
                      </a:cubicBezTo>
                      <a:cubicBezTo>
                        <a:pt x="323" y="3387"/>
                        <a:pt x="2283" y="3044"/>
                        <a:pt x="2283" y="3044"/>
                      </a:cubicBezTo>
                      <a:cubicBezTo>
                        <a:pt x="2149" y="3387"/>
                        <a:pt x="2016" y="3729"/>
                        <a:pt x="1826" y="4052"/>
                      </a:cubicBezTo>
                      <a:cubicBezTo>
                        <a:pt x="1560" y="4566"/>
                        <a:pt x="2739" y="4490"/>
                        <a:pt x="4052" y="3387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6" name="Google Shape;19966;p49"/>
                <p:cNvSpPr/>
                <p:nvPr/>
              </p:nvSpPr>
              <p:spPr>
                <a:xfrm>
                  <a:off x="1133525" y="1394750"/>
                  <a:ext cx="39950" cy="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" h="3549" extrusionOk="0">
                      <a:moveTo>
                        <a:pt x="793" y="0"/>
                      </a:moveTo>
                      <a:cubicBezTo>
                        <a:pt x="681" y="0"/>
                        <a:pt x="568" y="54"/>
                        <a:pt x="495" y="182"/>
                      </a:cubicBezTo>
                      <a:cubicBezTo>
                        <a:pt x="0" y="1247"/>
                        <a:pt x="152" y="2503"/>
                        <a:pt x="894" y="3397"/>
                      </a:cubicBezTo>
                      <a:cubicBezTo>
                        <a:pt x="970" y="3492"/>
                        <a:pt x="1084" y="3549"/>
                        <a:pt x="1199" y="3549"/>
                      </a:cubicBezTo>
                      <a:cubicBezTo>
                        <a:pt x="1275" y="3549"/>
                        <a:pt x="1351" y="3530"/>
                        <a:pt x="1408" y="3492"/>
                      </a:cubicBezTo>
                      <a:cubicBezTo>
                        <a:pt x="1579" y="3359"/>
                        <a:pt x="1598" y="3131"/>
                        <a:pt x="1484" y="2978"/>
                      </a:cubicBezTo>
                      <a:cubicBezTo>
                        <a:pt x="913" y="2275"/>
                        <a:pt x="780" y="1343"/>
                        <a:pt x="1141" y="525"/>
                      </a:cubicBezTo>
                      <a:cubicBezTo>
                        <a:pt x="1271" y="241"/>
                        <a:pt x="1032" y="0"/>
                        <a:pt x="793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7" name="Google Shape;19967;p49"/>
                <p:cNvSpPr/>
                <p:nvPr/>
              </p:nvSpPr>
              <p:spPr>
                <a:xfrm>
                  <a:off x="1267625" y="1371250"/>
                  <a:ext cx="51375" cy="10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" h="4356" extrusionOk="0">
                      <a:moveTo>
                        <a:pt x="190" y="247"/>
                      </a:moveTo>
                      <a:cubicBezTo>
                        <a:pt x="190" y="247"/>
                        <a:pt x="0" y="2720"/>
                        <a:pt x="190" y="3994"/>
                      </a:cubicBezTo>
                      <a:cubicBezTo>
                        <a:pt x="190" y="3994"/>
                        <a:pt x="362" y="4356"/>
                        <a:pt x="1027" y="4128"/>
                      </a:cubicBezTo>
                      <a:cubicBezTo>
                        <a:pt x="1027" y="4128"/>
                        <a:pt x="2054" y="2226"/>
                        <a:pt x="1921" y="285"/>
                      </a:cubicBezTo>
                      <a:cubicBezTo>
                        <a:pt x="1370" y="19"/>
                        <a:pt x="742" y="0"/>
                        <a:pt x="190" y="24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8" name="Google Shape;19968;p49"/>
                <p:cNvSpPr/>
                <p:nvPr/>
              </p:nvSpPr>
              <p:spPr>
                <a:xfrm>
                  <a:off x="1125425" y="1418325"/>
                  <a:ext cx="447500" cy="6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0" h="26420" extrusionOk="0">
                      <a:moveTo>
                        <a:pt x="11775" y="0"/>
                      </a:moveTo>
                      <a:cubicBezTo>
                        <a:pt x="11775" y="0"/>
                        <a:pt x="7590" y="3139"/>
                        <a:pt x="8827" y="8997"/>
                      </a:cubicBezTo>
                      <a:cubicBezTo>
                        <a:pt x="8827" y="8997"/>
                        <a:pt x="5232" y="10785"/>
                        <a:pt x="4300" y="11755"/>
                      </a:cubicBezTo>
                      <a:cubicBezTo>
                        <a:pt x="3368" y="12706"/>
                        <a:pt x="2321" y="16738"/>
                        <a:pt x="2321" y="16738"/>
                      </a:cubicBezTo>
                      <a:cubicBezTo>
                        <a:pt x="2321" y="16738"/>
                        <a:pt x="324" y="17499"/>
                        <a:pt x="172" y="18774"/>
                      </a:cubicBezTo>
                      <a:cubicBezTo>
                        <a:pt x="1" y="20029"/>
                        <a:pt x="3672" y="20067"/>
                        <a:pt x="5650" y="18774"/>
                      </a:cubicBezTo>
                      <a:cubicBezTo>
                        <a:pt x="5650" y="18774"/>
                        <a:pt x="6886" y="15559"/>
                        <a:pt x="7134" y="14494"/>
                      </a:cubicBezTo>
                      <a:lnTo>
                        <a:pt x="10386" y="13790"/>
                      </a:lnTo>
                      <a:lnTo>
                        <a:pt x="10329" y="14152"/>
                      </a:lnTo>
                      <a:cubicBezTo>
                        <a:pt x="10215" y="14779"/>
                        <a:pt x="10158" y="15426"/>
                        <a:pt x="10139" y="16073"/>
                      </a:cubicBezTo>
                      <a:cubicBezTo>
                        <a:pt x="10196" y="17670"/>
                        <a:pt x="10653" y="19249"/>
                        <a:pt x="11489" y="20638"/>
                      </a:cubicBezTo>
                      <a:cubicBezTo>
                        <a:pt x="11489" y="20638"/>
                        <a:pt x="10595" y="23795"/>
                        <a:pt x="11775" y="25108"/>
                      </a:cubicBezTo>
                      <a:cubicBezTo>
                        <a:pt x="12954" y="26420"/>
                        <a:pt x="15446" y="23339"/>
                        <a:pt x="15160" y="20105"/>
                      </a:cubicBezTo>
                      <a:cubicBezTo>
                        <a:pt x="15160" y="20105"/>
                        <a:pt x="14095" y="17708"/>
                        <a:pt x="14190" y="16643"/>
                      </a:cubicBezTo>
                      <a:lnTo>
                        <a:pt x="16473" y="11793"/>
                      </a:lnTo>
                      <a:cubicBezTo>
                        <a:pt x="16473" y="11793"/>
                        <a:pt x="17671" y="10899"/>
                        <a:pt x="17652" y="8198"/>
                      </a:cubicBezTo>
                      <a:lnTo>
                        <a:pt x="17899" y="1446"/>
                      </a:ln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9" name="Google Shape;19969;p49"/>
                <p:cNvSpPr/>
                <p:nvPr/>
              </p:nvSpPr>
              <p:spPr>
                <a:xfrm>
                  <a:off x="1364150" y="1505325"/>
                  <a:ext cx="480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2" h="1923" extrusionOk="0">
                      <a:moveTo>
                        <a:pt x="1921" y="819"/>
                      </a:moveTo>
                      <a:cubicBezTo>
                        <a:pt x="1921" y="1542"/>
                        <a:pt x="1046" y="1922"/>
                        <a:pt x="533" y="1389"/>
                      </a:cubicBezTo>
                      <a:cubicBezTo>
                        <a:pt x="0" y="876"/>
                        <a:pt x="381" y="1"/>
                        <a:pt x="1104" y="1"/>
                      </a:cubicBezTo>
                      <a:cubicBezTo>
                        <a:pt x="1560" y="1"/>
                        <a:pt x="1921" y="362"/>
                        <a:pt x="1921" y="819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0" name="Google Shape;19970;p49"/>
                <p:cNvSpPr/>
                <p:nvPr/>
              </p:nvSpPr>
              <p:spPr>
                <a:xfrm>
                  <a:off x="1173650" y="1827450"/>
                  <a:ext cx="104925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7" h="2771" extrusionOk="0">
                      <a:moveTo>
                        <a:pt x="399" y="0"/>
                      </a:moveTo>
                      <a:cubicBezTo>
                        <a:pt x="201" y="0"/>
                        <a:pt x="0" y="145"/>
                        <a:pt x="31" y="411"/>
                      </a:cubicBezTo>
                      <a:cubicBezTo>
                        <a:pt x="31" y="564"/>
                        <a:pt x="221" y="1914"/>
                        <a:pt x="3645" y="2751"/>
                      </a:cubicBezTo>
                      <a:cubicBezTo>
                        <a:pt x="3654" y="2761"/>
                        <a:pt x="3669" y="2765"/>
                        <a:pt x="3683" y="2765"/>
                      </a:cubicBezTo>
                      <a:cubicBezTo>
                        <a:pt x="3697" y="2765"/>
                        <a:pt x="3712" y="2761"/>
                        <a:pt x="3721" y="2751"/>
                      </a:cubicBezTo>
                      <a:lnTo>
                        <a:pt x="3721" y="2770"/>
                      </a:lnTo>
                      <a:cubicBezTo>
                        <a:pt x="4121" y="2732"/>
                        <a:pt x="4197" y="2180"/>
                        <a:pt x="3816" y="2047"/>
                      </a:cubicBezTo>
                      <a:cubicBezTo>
                        <a:pt x="1001" y="1363"/>
                        <a:pt x="754" y="392"/>
                        <a:pt x="754" y="335"/>
                      </a:cubicBezTo>
                      <a:cubicBezTo>
                        <a:pt x="736" y="107"/>
                        <a:pt x="569" y="0"/>
                        <a:pt x="399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1" name="Google Shape;19971;p49"/>
                <p:cNvSpPr/>
                <p:nvPr/>
              </p:nvSpPr>
              <p:spPr>
                <a:xfrm>
                  <a:off x="1216725" y="1696500"/>
                  <a:ext cx="91325" cy="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4756" extrusionOk="0">
                      <a:moveTo>
                        <a:pt x="1427" y="0"/>
                      </a:moveTo>
                      <a:cubicBezTo>
                        <a:pt x="1427" y="0"/>
                        <a:pt x="3311" y="1978"/>
                        <a:pt x="3482" y="3367"/>
                      </a:cubicBezTo>
                      <a:cubicBezTo>
                        <a:pt x="3653" y="4755"/>
                        <a:pt x="1" y="1674"/>
                        <a:pt x="1" y="1674"/>
                      </a:cubicBezTo>
                      <a:cubicBezTo>
                        <a:pt x="1" y="1674"/>
                        <a:pt x="1" y="438"/>
                        <a:pt x="1427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2" name="Google Shape;19972;p49"/>
                <p:cNvSpPr/>
                <p:nvPr/>
              </p:nvSpPr>
              <p:spPr>
                <a:xfrm>
                  <a:off x="1332800" y="1633800"/>
                  <a:ext cx="77500" cy="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0" h="3251" extrusionOk="0">
                      <a:moveTo>
                        <a:pt x="513" y="0"/>
                      </a:moveTo>
                      <a:cubicBezTo>
                        <a:pt x="124" y="0"/>
                        <a:pt x="1" y="617"/>
                        <a:pt x="436" y="739"/>
                      </a:cubicBezTo>
                      <a:cubicBezTo>
                        <a:pt x="474" y="758"/>
                        <a:pt x="1768" y="1158"/>
                        <a:pt x="2339" y="2984"/>
                      </a:cubicBezTo>
                      <a:cubicBezTo>
                        <a:pt x="2377" y="3136"/>
                        <a:pt x="2510" y="3250"/>
                        <a:pt x="2681" y="3250"/>
                      </a:cubicBezTo>
                      <a:cubicBezTo>
                        <a:pt x="2719" y="3250"/>
                        <a:pt x="2757" y="3231"/>
                        <a:pt x="2795" y="3212"/>
                      </a:cubicBezTo>
                      <a:cubicBezTo>
                        <a:pt x="2985" y="3155"/>
                        <a:pt x="3099" y="2946"/>
                        <a:pt x="3042" y="2756"/>
                      </a:cubicBezTo>
                      <a:cubicBezTo>
                        <a:pt x="2358" y="530"/>
                        <a:pt x="703" y="36"/>
                        <a:pt x="627" y="17"/>
                      </a:cubicBezTo>
                      <a:cubicBezTo>
                        <a:pt x="587" y="5"/>
                        <a:pt x="549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3" name="Google Shape;19973;p49"/>
                <p:cNvSpPr/>
                <p:nvPr/>
              </p:nvSpPr>
              <p:spPr>
                <a:xfrm>
                  <a:off x="1398775" y="1912200"/>
                  <a:ext cx="117800" cy="4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606" extrusionOk="0">
                      <a:moveTo>
                        <a:pt x="4203" y="1"/>
                      </a:moveTo>
                      <a:cubicBezTo>
                        <a:pt x="4130" y="1"/>
                        <a:pt x="4053" y="25"/>
                        <a:pt x="3979" y="84"/>
                      </a:cubicBezTo>
                      <a:cubicBezTo>
                        <a:pt x="3260" y="704"/>
                        <a:pt x="2566" y="882"/>
                        <a:pt x="2006" y="882"/>
                      </a:cubicBezTo>
                      <a:cubicBezTo>
                        <a:pt x="1278" y="882"/>
                        <a:pt x="778" y="581"/>
                        <a:pt x="746" y="559"/>
                      </a:cubicBezTo>
                      <a:cubicBezTo>
                        <a:pt x="673" y="513"/>
                        <a:pt x="601" y="493"/>
                        <a:pt x="534" y="493"/>
                      </a:cubicBezTo>
                      <a:cubicBezTo>
                        <a:pt x="213" y="493"/>
                        <a:pt x="0" y="948"/>
                        <a:pt x="346" y="1168"/>
                      </a:cubicBezTo>
                      <a:cubicBezTo>
                        <a:pt x="746" y="1396"/>
                        <a:pt x="1183" y="1529"/>
                        <a:pt x="1621" y="1586"/>
                      </a:cubicBezTo>
                      <a:cubicBezTo>
                        <a:pt x="1754" y="1605"/>
                        <a:pt x="1887" y="1605"/>
                        <a:pt x="2020" y="1605"/>
                      </a:cubicBezTo>
                      <a:cubicBezTo>
                        <a:pt x="2914" y="1586"/>
                        <a:pt x="3789" y="1244"/>
                        <a:pt x="4455" y="635"/>
                      </a:cubicBezTo>
                      <a:cubicBezTo>
                        <a:pt x="4712" y="378"/>
                        <a:pt x="4488" y="1"/>
                        <a:pt x="420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4" name="Google Shape;19974;p49"/>
                <p:cNvSpPr/>
                <p:nvPr/>
              </p:nvSpPr>
              <p:spPr>
                <a:xfrm>
                  <a:off x="1377450" y="1801575"/>
                  <a:ext cx="106075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3" h="2797" extrusionOk="0">
                      <a:moveTo>
                        <a:pt x="4166" y="1732"/>
                      </a:moveTo>
                      <a:cubicBezTo>
                        <a:pt x="2949" y="2797"/>
                        <a:pt x="267" y="2797"/>
                        <a:pt x="153" y="2188"/>
                      </a:cubicBezTo>
                      <a:cubicBezTo>
                        <a:pt x="39" y="1846"/>
                        <a:pt x="1" y="1485"/>
                        <a:pt x="20" y="1104"/>
                      </a:cubicBezTo>
                      <a:cubicBezTo>
                        <a:pt x="1922" y="1"/>
                        <a:pt x="4128" y="1085"/>
                        <a:pt x="4128" y="1085"/>
                      </a:cubicBezTo>
                      <a:cubicBezTo>
                        <a:pt x="4224" y="1294"/>
                        <a:pt x="4243" y="1523"/>
                        <a:pt x="4166" y="1732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5" name="Google Shape;19975;p49"/>
                <p:cNvSpPr/>
                <p:nvPr/>
              </p:nvSpPr>
              <p:spPr>
                <a:xfrm>
                  <a:off x="1381275" y="1679375"/>
                  <a:ext cx="168350" cy="4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4" h="1713" extrusionOk="0">
                      <a:moveTo>
                        <a:pt x="3104" y="1"/>
                      </a:moveTo>
                      <a:cubicBezTo>
                        <a:pt x="2238" y="1"/>
                        <a:pt x="1284" y="224"/>
                        <a:pt x="342" y="876"/>
                      </a:cubicBezTo>
                      <a:cubicBezTo>
                        <a:pt x="0" y="1109"/>
                        <a:pt x="218" y="1558"/>
                        <a:pt x="537" y="1558"/>
                      </a:cubicBezTo>
                      <a:cubicBezTo>
                        <a:pt x="608" y="1558"/>
                        <a:pt x="685" y="1536"/>
                        <a:pt x="761" y="1484"/>
                      </a:cubicBezTo>
                      <a:cubicBezTo>
                        <a:pt x="1575" y="921"/>
                        <a:pt x="2397" y="728"/>
                        <a:pt x="3141" y="728"/>
                      </a:cubicBezTo>
                      <a:cubicBezTo>
                        <a:pt x="4710" y="728"/>
                        <a:pt x="5933" y="1585"/>
                        <a:pt x="6011" y="1636"/>
                      </a:cubicBezTo>
                      <a:cubicBezTo>
                        <a:pt x="6087" y="1693"/>
                        <a:pt x="6144" y="1712"/>
                        <a:pt x="6239" y="1712"/>
                      </a:cubicBezTo>
                      <a:cubicBezTo>
                        <a:pt x="6581" y="1712"/>
                        <a:pt x="6733" y="1256"/>
                        <a:pt x="6448" y="1047"/>
                      </a:cubicBezTo>
                      <a:cubicBezTo>
                        <a:pt x="6422" y="1034"/>
                        <a:pt x="4969" y="1"/>
                        <a:pt x="3104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6" name="Google Shape;19976;p49"/>
                <p:cNvSpPr/>
                <p:nvPr/>
              </p:nvSpPr>
              <p:spPr>
                <a:xfrm>
                  <a:off x="1384600" y="1206225"/>
                  <a:ext cx="271075" cy="26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3" h="10691" extrusionOk="0">
                      <a:moveTo>
                        <a:pt x="5421" y="1"/>
                      </a:moveTo>
                      <a:cubicBezTo>
                        <a:pt x="2435" y="1"/>
                        <a:pt x="0" y="2397"/>
                        <a:pt x="0" y="5346"/>
                      </a:cubicBezTo>
                      <a:cubicBezTo>
                        <a:pt x="0" y="8294"/>
                        <a:pt x="2435" y="10691"/>
                        <a:pt x="5421" y="10691"/>
                      </a:cubicBezTo>
                      <a:cubicBezTo>
                        <a:pt x="8407" y="10691"/>
                        <a:pt x="10842" y="8294"/>
                        <a:pt x="10842" y="5346"/>
                      </a:cubicBezTo>
                      <a:cubicBezTo>
                        <a:pt x="10842" y="2397"/>
                        <a:pt x="8407" y="1"/>
                        <a:pt x="5421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7" name="Google Shape;19977;p49"/>
                <p:cNvSpPr/>
                <p:nvPr/>
              </p:nvSpPr>
              <p:spPr>
                <a:xfrm>
                  <a:off x="1384600" y="1255700"/>
                  <a:ext cx="214950" cy="2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" h="9016" extrusionOk="0">
                      <a:moveTo>
                        <a:pt x="6182" y="8293"/>
                      </a:moveTo>
                      <a:cubicBezTo>
                        <a:pt x="3044" y="9016"/>
                        <a:pt x="57" y="6657"/>
                        <a:pt x="0" y="3443"/>
                      </a:cubicBezTo>
                      <a:cubicBezTo>
                        <a:pt x="0" y="2244"/>
                        <a:pt x="457" y="1065"/>
                        <a:pt x="1256" y="171"/>
                      </a:cubicBezTo>
                      <a:lnTo>
                        <a:pt x="1294" y="114"/>
                      </a:lnTo>
                      <a:cubicBezTo>
                        <a:pt x="1427" y="0"/>
                        <a:pt x="1655" y="19"/>
                        <a:pt x="1731" y="190"/>
                      </a:cubicBezTo>
                      <a:cubicBezTo>
                        <a:pt x="2112" y="856"/>
                        <a:pt x="3443" y="2206"/>
                        <a:pt x="7894" y="1655"/>
                      </a:cubicBezTo>
                      <a:cubicBezTo>
                        <a:pt x="8160" y="1617"/>
                        <a:pt x="8407" y="1826"/>
                        <a:pt x="8426" y="2092"/>
                      </a:cubicBezTo>
                      <a:cubicBezTo>
                        <a:pt x="8541" y="3310"/>
                        <a:pt x="8598" y="6524"/>
                        <a:pt x="6429" y="8236"/>
                      </a:cubicBezTo>
                      <a:close/>
                    </a:path>
                  </a:pathLst>
                </a:custGeom>
                <a:solidFill>
                  <a:srgbClr val="141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8" name="Google Shape;19978;p49"/>
                <p:cNvSpPr/>
                <p:nvPr/>
              </p:nvSpPr>
              <p:spPr>
                <a:xfrm>
                  <a:off x="1514400" y="1754975"/>
                  <a:ext cx="121300" cy="1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490" extrusionOk="0">
                      <a:moveTo>
                        <a:pt x="4851" y="229"/>
                      </a:moveTo>
                      <a:cubicBezTo>
                        <a:pt x="4851" y="229"/>
                        <a:pt x="4452" y="3120"/>
                        <a:pt x="4052" y="3634"/>
                      </a:cubicBezTo>
                      <a:cubicBezTo>
                        <a:pt x="3672" y="4147"/>
                        <a:pt x="3729" y="2512"/>
                        <a:pt x="3729" y="2512"/>
                      </a:cubicBezTo>
                      <a:cubicBezTo>
                        <a:pt x="3729" y="2512"/>
                        <a:pt x="3120" y="4490"/>
                        <a:pt x="2740" y="4414"/>
                      </a:cubicBezTo>
                      <a:cubicBezTo>
                        <a:pt x="2379" y="4338"/>
                        <a:pt x="3025" y="2321"/>
                        <a:pt x="3025" y="2321"/>
                      </a:cubicBezTo>
                      <a:cubicBezTo>
                        <a:pt x="3025" y="2321"/>
                        <a:pt x="2493" y="4357"/>
                        <a:pt x="2131" y="4262"/>
                      </a:cubicBezTo>
                      <a:cubicBezTo>
                        <a:pt x="1751" y="4185"/>
                        <a:pt x="2360" y="2245"/>
                        <a:pt x="2360" y="2245"/>
                      </a:cubicBezTo>
                      <a:cubicBezTo>
                        <a:pt x="2360" y="2245"/>
                        <a:pt x="1561" y="3691"/>
                        <a:pt x="1199" y="3653"/>
                      </a:cubicBezTo>
                      <a:cubicBezTo>
                        <a:pt x="857" y="3615"/>
                        <a:pt x="1656" y="1808"/>
                        <a:pt x="1656" y="1808"/>
                      </a:cubicBezTo>
                      <a:cubicBezTo>
                        <a:pt x="1275" y="1846"/>
                        <a:pt x="914" y="1903"/>
                        <a:pt x="553" y="1998"/>
                      </a:cubicBezTo>
                      <a:cubicBezTo>
                        <a:pt x="1" y="2150"/>
                        <a:pt x="362" y="1009"/>
                        <a:pt x="1751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9" name="Google Shape;19979;p49"/>
                <p:cNvSpPr/>
                <p:nvPr/>
              </p:nvSpPr>
              <p:spPr>
                <a:xfrm>
                  <a:off x="1520125" y="1449225"/>
                  <a:ext cx="151225" cy="32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13106" extrusionOk="0">
                      <a:moveTo>
                        <a:pt x="3291" y="210"/>
                      </a:moveTo>
                      <a:cubicBezTo>
                        <a:pt x="3291" y="210"/>
                        <a:pt x="590" y="0"/>
                        <a:pt x="0" y="2188"/>
                      </a:cubicBezTo>
                      <a:cubicBezTo>
                        <a:pt x="381" y="3862"/>
                        <a:pt x="1008" y="5478"/>
                        <a:pt x="1864" y="6981"/>
                      </a:cubicBezTo>
                      <a:cubicBezTo>
                        <a:pt x="2035" y="7647"/>
                        <a:pt x="2054" y="8351"/>
                        <a:pt x="1940" y="9035"/>
                      </a:cubicBezTo>
                      <a:cubicBezTo>
                        <a:pt x="1769" y="10348"/>
                        <a:pt x="1389" y="12174"/>
                        <a:pt x="1389" y="12174"/>
                      </a:cubicBezTo>
                      <a:cubicBezTo>
                        <a:pt x="1389" y="12174"/>
                        <a:pt x="2473" y="13106"/>
                        <a:pt x="4622" y="12459"/>
                      </a:cubicBezTo>
                      <a:cubicBezTo>
                        <a:pt x="4622" y="12459"/>
                        <a:pt x="6049" y="9473"/>
                        <a:pt x="5783" y="6677"/>
                      </a:cubicBezTo>
                      <a:cubicBezTo>
                        <a:pt x="5535" y="3881"/>
                        <a:pt x="3291" y="210"/>
                        <a:pt x="3291" y="210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0" name="Google Shape;19980;p49"/>
                <p:cNvSpPr/>
                <p:nvPr/>
              </p:nvSpPr>
              <p:spPr>
                <a:xfrm>
                  <a:off x="1545200" y="1745650"/>
                  <a:ext cx="104075" cy="3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" h="1383" extrusionOk="0">
                      <a:moveTo>
                        <a:pt x="521" y="0"/>
                      </a:moveTo>
                      <a:cubicBezTo>
                        <a:pt x="247" y="0"/>
                        <a:pt x="0" y="344"/>
                        <a:pt x="234" y="621"/>
                      </a:cubicBezTo>
                      <a:cubicBezTo>
                        <a:pt x="713" y="1100"/>
                        <a:pt x="1370" y="1383"/>
                        <a:pt x="2068" y="1383"/>
                      </a:cubicBezTo>
                      <a:cubicBezTo>
                        <a:pt x="2090" y="1383"/>
                        <a:pt x="2113" y="1383"/>
                        <a:pt x="2136" y="1382"/>
                      </a:cubicBezTo>
                      <a:cubicBezTo>
                        <a:pt x="2725" y="1382"/>
                        <a:pt x="3296" y="1211"/>
                        <a:pt x="3809" y="906"/>
                      </a:cubicBezTo>
                      <a:cubicBezTo>
                        <a:pt x="4163" y="714"/>
                        <a:pt x="3960" y="223"/>
                        <a:pt x="3637" y="223"/>
                      </a:cubicBezTo>
                      <a:cubicBezTo>
                        <a:pt x="3577" y="223"/>
                        <a:pt x="3513" y="240"/>
                        <a:pt x="3448" y="279"/>
                      </a:cubicBezTo>
                      <a:cubicBezTo>
                        <a:pt x="2949" y="557"/>
                        <a:pt x="2508" y="655"/>
                        <a:pt x="2136" y="655"/>
                      </a:cubicBezTo>
                      <a:cubicBezTo>
                        <a:pt x="1287" y="655"/>
                        <a:pt x="793" y="147"/>
                        <a:pt x="766" y="108"/>
                      </a:cubicBezTo>
                      <a:cubicBezTo>
                        <a:pt x="691" y="32"/>
                        <a:pt x="605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1" name="Google Shape;19981;p49"/>
                <p:cNvSpPr/>
                <p:nvPr/>
              </p:nvSpPr>
              <p:spPr>
                <a:xfrm>
                  <a:off x="1566250" y="1616125"/>
                  <a:ext cx="103675" cy="6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" h="2512" extrusionOk="0">
                      <a:moveTo>
                        <a:pt x="152" y="1237"/>
                      </a:moveTo>
                      <a:cubicBezTo>
                        <a:pt x="152" y="1237"/>
                        <a:pt x="3557" y="1180"/>
                        <a:pt x="3957" y="1"/>
                      </a:cubicBezTo>
                      <a:cubicBezTo>
                        <a:pt x="3957" y="1"/>
                        <a:pt x="4147" y="571"/>
                        <a:pt x="3899" y="1846"/>
                      </a:cubicBezTo>
                      <a:cubicBezTo>
                        <a:pt x="3899" y="1846"/>
                        <a:pt x="2016" y="2512"/>
                        <a:pt x="171" y="1751"/>
                      </a:cubicBezTo>
                      <a:cubicBezTo>
                        <a:pt x="152" y="1751"/>
                        <a:pt x="0" y="1713"/>
                        <a:pt x="152" y="12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2" name="Google Shape;19982;p49"/>
                <p:cNvSpPr/>
                <p:nvPr/>
              </p:nvSpPr>
              <p:spPr>
                <a:xfrm>
                  <a:off x="1508700" y="1441825"/>
                  <a:ext cx="1105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1" h="3283" extrusionOk="0">
                      <a:moveTo>
                        <a:pt x="3360" y="0"/>
                      </a:moveTo>
                      <a:cubicBezTo>
                        <a:pt x="2177" y="0"/>
                        <a:pt x="424" y="546"/>
                        <a:pt x="58" y="2712"/>
                      </a:cubicBezTo>
                      <a:cubicBezTo>
                        <a:pt x="1" y="2978"/>
                        <a:pt x="191" y="3226"/>
                        <a:pt x="457" y="3283"/>
                      </a:cubicBezTo>
                      <a:lnTo>
                        <a:pt x="533" y="3283"/>
                      </a:lnTo>
                      <a:cubicBezTo>
                        <a:pt x="762" y="3283"/>
                        <a:pt x="971" y="3112"/>
                        <a:pt x="1009" y="2883"/>
                      </a:cubicBezTo>
                      <a:cubicBezTo>
                        <a:pt x="1310" y="1198"/>
                        <a:pt x="2670" y="977"/>
                        <a:pt x="3338" y="977"/>
                      </a:cubicBezTo>
                      <a:cubicBezTo>
                        <a:pt x="3515" y="977"/>
                        <a:pt x="3643" y="992"/>
                        <a:pt x="3691" y="1000"/>
                      </a:cubicBezTo>
                      <a:cubicBezTo>
                        <a:pt x="3704" y="1001"/>
                        <a:pt x="3716" y="1001"/>
                        <a:pt x="3728" y="1001"/>
                      </a:cubicBezTo>
                      <a:cubicBezTo>
                        <a:pt x="4323" y="1001"/>
                        <a:pt x="4420" y="123"/>
                        <a:pt x="3824" y="30"/>
                      </a:cubicBezTo>
                      <a:cubicBezTo>
                        <a:pt x="3685" y="11"/>
                        <a:pt x="3528" y="0"/>
                        <a:pt x="3360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83" name="Google Shape;19983;p49"/>
              <p:cNvGrpSpPr/>
              <p:nvPr/>
            </p:nvGrpSpPr>
            <p:grpSpPr>
              <a:xfrm>
                <a:off x="103591" y="148009"/>
                <a:ext cx="3114248" cy="1983396"/>
                <a:chOff x="961902" y="999722"/>
                <a:chExt cx="1680561" cy="1070313"/>
              </a:xfrm>
            </p:grpSpPr>
            <p:sp>
              <p:nvSpPr>
                <p:cNvPr id="19984" name="Google Shape;19984;p49"/>
                <p:cNvSpPr/>
                <p:nvPr/>
              </p:nvSpPr>
              <p:spPr>
                <a:xfrm>
                  <a:off x="1258302" y="999722"/>
                  <a:ext cx="1066864" cy="107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8" h="10241" extrusionOk="0">
                      <a:moveTo>
                        <a:pt x="5151" y="1"/>
                      </a:moveTo>
                      <a:cubicBezTo>
                        <a:pt x="2707" y="1"/>
                        <a:pt x="297" y="1732"/>
                        <a:pt x="34" y="4666"/>
                      </a:cubicBezTo>
                      <a:cubicBezTo>
                        <a:pt x="0" y="4732"/>
                        <a:pt x="0" y="4832"/>
                        <a:pt x="0" y="4932"/>
                      </a:cubicBezTo>
                      <a:lnTo>
                        <a:pt x="0" y="5133"/>
                      </a:lnTo>
                      <a:cubicBezTo>
                        <a:pt x="0" y="5433"/>
                        <a:pt x="34" y="5733"/>
                        <a:pt x="67" y="6033"/>
                      </a:cubicBezTo>
                      <a:cubicBezTo>
                        <a:pt x="167" y="6500"/>
                        <a:pt x="301" y="6967"/>
                        <a:pt x="534" y="7401"/>
                      </a:cubicBezTo>
                      <a:cubicBezTo>
                        <a:pt x="701" y="7734"/>
                        <a:pt x="901" y="8068"/>
                        <a:pt x="1168" y="8368"/>
                      </a:cubicBezTo>
                      <a:cubicBezTo>
                        <a:pt x="2223" y="9656"/>
                        <a:pt x="3657" y="10241"/>
                        <a:pt x="5071" y="10241"/>
                      </a:cubicBezTo>
                      <a:cubicBezTo>
                        <a:pt x="7504" y="10241"/>
                        <a:pt x="9879" y="8513"/>
                        <a:pt x="10174" y="5666"/>
                      </a:cubicBezTo>
                      <a:cubicBezTo>
                        <a:pt x="10208" y="5466"/>
                        <a:pt x="10208" y="5299"/>
                        <a:pt x="10208" y="5133"/>
                      </a:cubicBezTo>
                      <a:cubicBezTo>
                        <a:pt x="10208" y="5032"/>
                        <a:pt x="10208" y="4966"/>
                        <a:pt x="10208" y="4832"/>
                      </a:cubicBezTo>
                      <a:cubicBezTo>
                        <a:pt x="10208" y="4732"/>
                        <a:pt x="10208" y="4632"/>
                        <a:pt x="10174" y="4499"/>
                      </a:cubicBezTo>
                      <a:cubicBezTo>
                        <a:pt x="10174" y="4332"/>
                        <a:pt x="10141" y="4199"/>
                        <a:pt x="10108" y="4032"/>
                      </a:cubicBezTo>
                      <a:cubicBezTo>
                        <a:pt x="9974" y="3431"/>
                        <a:pt x="9707" y="2831"/>
                        <a:pt x="9374" y="2331"/>
                      </a:cubicBezTo>
                      <a:cubicBezTo>
                        <a:pt x="8337" y="729"/>
                        <a:pt x="6737" y="1"/>
                        <a:pt x="5151" y="1"/>
                      </a:cubicBezTo>
                      <a:close/>
                    </a:path>
                  </a:pathLst>
                </a:custGeom>
                <a:solidFill>
                  <a:srgbClr val="2E578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5" name="Google Shape;19985;p49"/>
                <p:cNvSpPr/>
                <p:nvPr/>
              </p:nvSpPr>
              <p:spPr>
                <a:xfrm>
                  <a:off x="1345466" y="1002648"/>
                  <a:ext cx="892537" cy="240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0" h="2303" extrusionOk="0">
                      <a:moveTo>
                        <a:pt x="4270" y="1"/>
                      </a:moveTo>
                      <a:cubicBezTo>
                        <a:pt x="2635" y="1"/>
                        <a:pt x="1001" y="768"/>
                        <a:pt x="0" y="2303"/>
                      </a:cubicBezTo>
                      <a:cubicBezTo>
                        <a:pt x="167" y="2303"/>
                        <a:pt x="334" y="2303"/>
                        <a:pt x="501" y="2269"/>
                      </a:cubicBezTo>
                      <a:cubicBezTo>
                        <a:pt x="734" y="2169"/>
                        <a:pt x="968" y="2102"/>
                        <a:pt x="1234" y="2069"/>
                      </a:cubicBezTo>
                      <a:cubicBezTo>
                        <a:pt x="1735" y="1969"/>
                        <a:pt x="1802" y="1936"/>
                        <a:pt x="2335" y="1869"/>
                      </a:cubicBezTo>
                      <a:cubicBezTo>
                        <a:pt x="2869" y="1802"/>
                        <a:pt x="3203" y="1735"/>
                        <a:pt x="3703" y="1702"/>
                      </a:cubicBezTo>
                      <a:cubicBezTo>
                        <a:pt x="3870" y="1669"/>
                        <a:pt x="4045" y="1652"/>
                        <a:pt x="4220" y="1652"/>
                      </a:cubicBezTo>
                      <a:cubicBezTo>
                        <a:pt x="4395" y="1652"/>
                        <a:pt x="4570" y="1669"/>
                        <a:pt x="4737" y="1702"/>
                      </a:cubicBezTo>
                      <a:cubicBezTo>
                        <a:pt x="5104" y="1802"/>
                        <a:pt x="5404" y="1769"/>
                        <a:pt x="5738" y="1869"/>
                      </a:cubicBezTo>
                      <a:cubicBezTo>
                        <a:pt x="6005" y="2002"/>
                        <a:pt x="6271" y="2069"/>
                        <a:pt x="6538" y="2136"/>
                      </a:cubicBezTo>
                      <a:cubicBezTo>
                        <a:pt x="6972" y="2202"/>
                        <a:pt x="7406" y="2269"/>
                        <a:pt x="7839" y="2303"/>
                      </a:cubicBezTo>
                      <a:lnTo>
                        <a:pt x="8540" y="2303"/>
                      </a:lnTo>
                      <a:cubicBezTo>
                        <a:pt x="7539" y="768"/>
                        <a:pt x="5904" y="1"/>
                        <a:pt x="4270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6" name="Google Shape;19986;p49"/>
                <p:cNvSpPr/>
                <p:nvPr/>
              </p:nvSpPr>
              <p:spPr>
                <a:xfrm>
                  <a:off x="1258302" y="1421017"/>
                  <a:ext cx="1063415" cy="9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5" h="902" extrusionOk="0">
                      <a:moveTo>
                        <a:pt x="10108" y="1"/>
                      </a:moveTo>
                      <a:lnTo>
                        <a:pt x="8773" y="134"/>
                      </a:lnTo>
                      <a:cubicBezTo>
                        <a:pt x="8206" y="201"/>
                        <a:pt x="7572" y="234"/>
                        <a:pt x="6605" y="268"/>
                      </a:cubicBezTo>
                      <a:cubicBezTo>
                        <a:pt x="6105" y="268"/>
                        <a:pt x="5604" y="268"/>
                        <a:pt x="5104" y="201"/>
                      </a:cubicBezTo>
                      <a:cubicBezTo>
                        <a:pt x="4618" y="137"/>
                        <a:pt x="4118" y="114"/>
                        <a:pt x="3622" y="114"/>
                      </a:cubicBezTo>
                      <a:cubicBezTo>
                        <a:pt x="3335" y="114"/>
                        <a:pt x="3050" y="122"/>
                        <a:pt x="2769" y="134"/>
                      </a:cubicBezTo>
                      <a:cubicBezTo>
                        <a:pt x="2169" y="201"/>
                        <a:pt x="868" y="468"/>
                        <a:pt x="34" y="635"/>
                      </a:cubicBezTo>
                      <a:cubicBezTo>
                        <a:pt x="0" y="735"/>
                        <a:pt x="0" y="801"/>
                        <a:pt x="0" y="901"/>
                      </a:cubicBezTo>
                      <a:cubicBezTo>
                        <a:pt x="1068" y="768"/>
                        <a:pt x="3670" y="401"/>
                        <a:pt x="4137" y="401"/>
                      </a:cubicBezTo>
                      <a:cubicBezTo>
                        <a:pt x="4704" y="434"/>
                        <a:pt x="4804" y="468"/>
                        <a:pt x="5304" y="501"/>
                      </a:cubicBezTo>
                      <a:cubicBezTo>
                        <a:pt x="5638" y="534"/>
                        <a:pt x="6005" y="568"/>
                        <a:pt x="6372" y="568"/>
                      </a:cubicBezTo>
                      <a:cubicBezTo>
                        <a:pt x="6738" y="534"/>
                        <a:pt x="7706" y="568"/>
                        <a:pt x="8373" y="501"/>
                      </a:cubicBezTo>
                      <a:cubicBezTo>
                        <a:pt x="8707" y="468"/>
                        <a:pt x="9507" y="468"/>
                        <a:pt x="10174" y="468"/>
                      </a:cubicBezTo>
                      <a:cubicBezTo>
                        <a:pt x="10174" y="301"/>
                        <a:pt x="10141" y="168"/>
                        <a:pt x="10108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7" name="Google Shape;19987;p49"/>
                <p:cNvSpPr/>
                <p:nvPr/>
              </p:nvSpPr>
              <p:spPr>
                <a:xfrm>
                  <a:off x="1258302" y="1480276"/>
                  <a:ext cx="1066864" cy="163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8" h="1569" extrusionOk="0">
                      <a:moveTo>
                        <a:pt x="4070" y="1"/>
                      </a:moveTo>
                      <a:cubicBezTo>
                        <a:pt x="3870" y="1"/>
                        <a:pt x="3670" y="1"/>
                        <a:pt x="3469" y="34"/>
                      </a:cubicBezTo>
                      <a:cubicBezTo>
                        <a:pt x="3169" y="101"/>
                        <a:pt x="2969" y="101"/>
                        <a:pt x="2836" y="134"/>
                      </a:cubicBezTo>
                      <a:cubicBezTo>
                        <a:pt x="2669" y="168"/>
                        <a:pt x="2369" y="168"/>
                        <a:pt x="2135" y="201"/>
                      </a:cubicBezTo>
                      <a:cubicBezTo>
                        <a:pt x="1902" y="234"/>
                        <a:pt x="1735" y="234"/>
                        <a:pt x="1535" y="268"/>
                      </a:cubicBezTo>
                      <a:cubicBezTo>
                        <a:pt x="1368" y="301"/>
                        <a:pt x="1401" y="301"/>
                        <a:pt x="1134" y="368"/>
                      </a:cubicBezTo>
                      <a:cubicBezTo>
                        <a:pt x="868" y="468"/>
                        <a:pt x="634" y="501"/>
                        <a:pt x="367" y="501"/>
                      </a:cubicBezTo>
                      <a:cubicBezTo>
                        <a:pt x="100" y="501"/>
                        <a:pt x="34" y="501"/>
                        <a:pt x="0" y="535"/>
                      </a:cubicBezTo>
                      <a:cubicBezTo>
                        <a:pt x="0" y="835"/>
                        <a:pt x="34" y="1135"/>
                        <a:pt x="67" y="1435"/>
                      </a:cubicBezTo>
                      <a:cubicBezTo>
                        <a:pt x="634" y="1235"/>
                        <a:pt x="1201" y="1102"/>
                        <a:pt x="1768" y="968"/>
                      </a:cubicBezTo>
                      <a:cubicBezTo>
                        <a:pt x="1935" y="952"/>
                        <a:pt x="2102" y="943"/>
                        <a:pt x="2269" y="943"/>
                      </a:cubicBezTo>
                      <a:cubicBezTo>
                        <a:pt x="2435" y="943"/>
                        <a:pt x="2602" y="952"/>
                        <a:pt x="2769" y="968"/>
                      </a:cubicBezTo>
                      <a:cubicBezTo>
                        <a:pt x="3069" y="1002"/>
                        <a:pt x="3369" y="1068"/>
                        <a:pt x="3670" y="1135"/>
                      </a:cubicBezTo>
                      <a:cubicBezTo>
                        <a:pt x="4070" y="1268"/>
                        <a:pt x="4470" y="1368"/>
                        <a:pt x="4904" y="1368"/>
                      </a:cubicBezTo>
                      <a:cubicBezTo>
                        <a:pt x="5771" y="1469"/>
                        <a:pt x="6071" y="1569"/>
                        <a:pt x="6672" y="1569"/>
                      </a:cubicBezTo>
                      <a:lnTo>
                        <a:pt x="7973" y="1569"/>
                      </a:lnTo>
                      <a:cubicBezTo>
                        <a:pt x="8133" y="1562"/>
                        <a:pt x="8267" y="1561"/>
                        <a:pt x="8382" y="1561"/>
                      </a:cubicBezTo>
                      <a:cubicBezTo>
                        <a:pt x="8509" y="1561"/>
                        <a:pt x="8613" y="1563"/>
                        <a:pt x="8704" y="1563"/>
                      </a:cubicBezTo>
                      <a:cubicBezTo>
                        <a:pt x="8982" y="1563"/>
                        <a:pt x="9146" y="1545"/>
                        <a:pt x="9474" y="1402"/>
                      </a:cubicBezTo>
                      <a:cubicBezTo>
                        <a:pt x="9807" y="1235"/>
                        <a:pt x="10041" y="1135"/>
                        <a:pt x="10174" y="1068"/>
                      </a:cubicBezTo>
                      <a:cubicBezTo>
                        <a:pt x="10208" y="868"/>
                        <a:pt x="10208" y="701"/>
                        <a:pt x="10208" y="535"/>
                      </a:cubicBezTo>
                      <a:cubicBezTo>
                        <a:pt x="10208" y="434"/>
                        <a:pt x="10208" y="368"/>
                        <a:pt x="10174" y="234"/>
                      </a:cubicBezTo>
                      <a:cubicBezTo>
                        <a:pt x="9774" y="334"/>
                        <a:pt x="9340" y="368"/>
                        <a:pt x="8907" y="368"/>
                      </a:cubicBezTo>
                      <a:cubicBezTo>
                        <a:pt x="8873" y="346"/>
                        <a:pt x="8829" y="338"/>
                        <a:pt x="8765" y="338"/>
                      </a:cubicBezTo>
                      <a:cubicBezTo>
                        <a:pt x="8636" y="338"/>
                        <a:pt x="8429" y="368"/>
                        <a:pt x="8073" y="368"/>
                      </a:cubicBezTo>
                      <a:cubicBezTo>
                        <a:pt x="7906" y="379"/>
                        <a:pt x="7728" y="383"/>
                        <a:pt x="7565" y="383"/>
                      </a:cubicBezTo>
                      <a:cubicBezTo>
                        <a:pt x="7239" y="383"/>
                        <a:pt x="6972" y="368"/>
                        <a:pt x="6972" y="368"/>
                      </a:cubicBezTo>
                      <a:cubicBezTo>
                        <a:pt x="6972" y="368"/>
                        <a:pt x="6271" y="301"/>
                        <a:pt x="6038" y="268"/>
                      </a:cubicBezTo>
                      <a:cubicBezTo>
                        <a:pt x="5771" y="268"/>
                        <a:pt x="4303" y="1"/>
                        <a:pt x="4070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8" name="Google Shape;19988;p49"/>
                <p:cNvSpPr/>
                <p:nvPr/>
              </p:nvSpPr>
              <p:spPr>
                <a:xfrm>
                  <a:off x="1314112" y="1773123"/>
                  <a:ext cx="857630" cy="153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6" h="1469" extrusionOk="0">
                      <a:moveTo>
                        <a:pt x="0" y="1"/>
                      </a:moveTo>
                      <a:cubicBezTo>
                        <a:pt x="167" y="334"/>
                        <a:pt x="400" y="668"/>
                        <a:pt x="634" y="968"/>
                      </a:cubicBezTo>
                      <a:cubicBezTo>
                        <a:pt x="1001" y="1002"/>
                        <a:pt x="1801" y="1135"/>
                        <a:pt x="2302" y="1202"/>
                      </a:cubicBezTo>
                      <a:cubicBezTo>
                        <a:pt x="2835" y="1302"/>
                        <a:pt x="3069" y="1369"/>
                        <a:pt x="3503" y="1435"/>
                      </a:cubicBezTo>
                      <a:cubicBezTo>
                        <a:pt x="3658" y="1457"/>
                        <a:pt x="3795" y="1469"/>
                        <a:pt x="3962" y="1469"/>
                      </a:cubicBezTo>
                      <a:cubicBezTo>
                        <a:pt x="4296" y="1469"/>
                        <a:pt x="4748" y="1424"/>
                        <a:pt x="5704" y="1335"/>
                      </a:cubicBezTo>
                      <a:cubicBezTo>
                        <a:pt x="6605" y="1235"/>
                        <a:pt x="7472" y="902"/>
                        <a:pt x="8206" y="368"/>
                      </a:cubicBezTo>
                      <a:lnTo>
                        <a:pt x="8206" y="368"/>
                      </a:lnTo>
                      <a:cubicBezTo>
                        <a:pt x="7447" y="874"/>
                        <a:pt x="6475" y="977"/>
                        <a:pt x="5669" y="977"/>
                      </a:cubicBezTo>
                      <a:cubicBezTo>
                        <a:pt x="5518" y="977"/>
                        <a:pt x="5374" y="973"/>
                        <a:pt x="5237" y="968"/>
                      </a:cubicBezTo>
                      <a:cubicBezTo>
                        <a:pt x="4603" y="935"/>
                        <a:pt x="3970" y="801"/>
                        <a:pt x="3402" y="568"/>
                      </a:cubicBezTo>
                      <a:cubicBezTo>
                        <a:pt x="2602" y="368"/>
                        <a:pt x="1801" y="201"/>
                        <a:pt x="1001" y="101"/>
                      </a:cubicBezTo>
                      <a:cubicBezTo>
                        <a:pt x="667" y="34"/>
                        <a:pt x="334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9" name="Google Shape;19989;p49"/>
                <p:cNvSpPr/>
                <p:nvPr/>
              </p:nvSpPr>
              <p:spPr>
                <a:xfrm>
                  <a:off x="961902" y="1042468"/>
                  <a:ext cx="1680561" cy="99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rgbClr val="708EC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026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2" name="Google Shape;19812;p4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사용자가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언제 어디서나 접근하기 쉬운 앱과 웹으로 구현하여 코로나 블루의 치료 및 예방을 용이하게 합니다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lvl="0" indent="-228600">
              <a:buClr>
                <a:schemeClr val="dk1"/>
              </a:buClr>
              <a:buSzPts val="1100"/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lvl="0" indent="-228600">
              <a:buClr>
                <a:schemeClr val="dk1"/>
              </a:buClr>
              <a:buSzPts val="1100"/>
              <a:buAutoNum type="arabicPeriod"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lvl="0" indent="-228600">
              <a:buClr>
                <a:schemeClr val="dk1"/>
              </a:buClr>
              <a:buSzPts val="1100"/>
              <a:buAutoNum type="arabicPeriod"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lvl="0" indent="-228600">
              <a:buClr>
                <a:schemeClr val="dk1"/>
              </a:buClr>
              <a:buSzPts val="1100"/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사용자가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늘수록 데이터도 누적되어 학습을 통해 코로나 블루에 고통받는 사용자들을 위한 더 편리하고 효과적인 서비스를 제공할 수 있습니다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이와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같은 양성 피드백으로 코로나 블루의 치료 및 예방에 유의미한 기여를 할 수 있을 것입니다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813" name="Google Shape;19813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역할 및 기대효과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301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2" name="Google Shape;19862;p49"/>
          <p:cNvSpPr txBox="1">
            <a:spLocks noGrp="1"/>
          </p:cNvSpPr>
          <p:nvPr>
            <p:ph type="title"/>
          </p:nvPr>
        </p:nvSpPr>
        <p:spPr>
          <a:xfrm>
            <a:off x="5156080" y="3000082"/>
            <a:ext cx="2930699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 기술 및 활용 데이터</a:t>
            </a:r>
            <a:endParaRPr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863" name="Google Shape;19863;p49"/>
          <p:cNvSpPr txBox="1">
            <a:spLocks noGrp="1"/>
          </p:cNvSpPr>
          <p:nvPr>
            <p:ph type="subTitle" idx="1"/>
          </p:nvPr>
        </p:nvSpPr>
        <p:spPr>
          <a:xfrm>
            <a:off x="5463880" y="3674694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64" name="Google Shape;19864;p49"/>
          <p:cNvSpPr txBox="1">
            <a:spLocks noGrp="1"/>
          </p:cNvSpPr>
          <p:nvPr>
            <p:ph type="title" idx="2"/>
          </p:nvPr>
        </p:nvSpPr>
        <p:spPr>
          <a:xfrm>
            <a:off x="543805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19865" name="Google Shape;19865;p49"/>
          <p:cNvCxnSpPr/>
          <p:nvPr/>
        </p:nvCxnSpPr>
        <p:spPr>
          <a:xfrm>
            <a:off x="5562575" y="2826975"/>
            <a:ext cx="19284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66" name="Google Shape;19866;p49"/>
          <p:cNvGrpSpPr/>
          <p:nvPr/>
        </p:nvGrpSpPr>
        <p:grpSpPr>
          <a:xfrm>
            <a:off x="-127795" y="281209"/>
            <a:ext cx="5275007" cy="4642595"/>
            <a:chOff x="-127795" y="281209"/>
            <a:chExt cx="5275007" cy="4642595"/>
          </a:xfrm>
        </p:grpSpPr>
        <p:grpSp>
          <p:nvGrpSpPr>
            <p:cNvPr id="19867" name="Google Shape;19867;p49"/>
            <p:cNvGrpSpPr/>
            <p:nvPr/>
          </p:nvGrpSpPr>
          <p:grpSpPr>
            <a:xfrm>
              <a:off x="-127795" y="2341431"/>
              <a:ext cx="3801027" cy="2582373"/>
              <a:chOff x="-127795" y="2341431"/>
              <a:chExt cx="3801027" cy="2582373"/>
            </a:xfrm>
          </p:grpSpPr>
          <p:grpSp>
            <p:nvGrpSpPr>
              <p:cNvPr id="19868" name="Google Shape;19868;p49"/>
              <p:cNvGrpSpPr/>
              <p:nvPr/>
            </p:nvGrpSpPr>
            <p:grpSpPr>
              <a:xfrm rot="344637" flipH="1">
                <a:off x="1871076" y="2421072"/>
                <a:ext cx="1699089" cy="2145056"/>
                <a:chOff x="146217" y="2712579"/>
                <a:chExt cx="1552966" cy="1960401"/>
              </a:xfrm>
            </p:grpSpPr>
            <p:grpSp>
              <p:nvGrpSpPr>
                <p:cNvPr id="19869" name="Google Shape;19869;p4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870" name="Google Shape;19870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1" name="Google Shape;19871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2" name="Google Shape;19872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3" name="Google Shape;19873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4" name="Google Shape;19874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5" name="Google Shape;19875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6" name="Google Shape;19876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7" name="Google Shape;19877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8" name="Google Shape;19878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9" name="Google Shape;19879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0" name="Google Shape;19880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1" name="Google Shape;19881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2" name="Google Shape;19882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3" name="Google Shape;19883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884" name="Google Shape;19884;p4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885" name="Google Shape;19885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6" name="Google Shape;19886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7" name="Google Shape;19887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8" name="Google Shape;19888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9" name="Google Shape;19889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0" name="Google Shape;19890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1" name="Google Shape;19891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2" name="Google Shape;19892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3" name="Google Shape;19893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4" name="Google Shape;19894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5" name="Google Shape;19895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6" name="Google Shape;19896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7" name="Google Shape;19897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8" name="Google Shape;19898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899" name="Google Shape;19899;p4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900" name="Google Shape;19900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1" name="Google Shape;19901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2" name="Google Shape;19902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3" name="Google Shape;19903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4" name="Google Shape;19904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5" name="Google Shape;19905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6" name="Google Shape;19906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7" name="Google Shape;19907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8" name="Google Shape;19908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9" name="Google Shape;19909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0" name="Google Shape;19910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1" name="Google Shape;19911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2" name="Google Shape;19912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3" name="Google Shape;19913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914" name="Google Shape;19914;p49"/>
              <p:cNvGrpSpPr/>
              <p:nvPr/>
            </p:nvGrpSpPr>
            <p:grpSpPr>
              <a:xfrm rot="-3764223" flipH="1">
                <a:off x="365235" y="2604752"/>
                <a:ext cx="1699169" cy="2145136"/>
                <a:chOff x="146217" y="2712579"/>
                <a:chExt cx="1552966" cy="1960401"/>
              </a:xfrm>
            </p:grpSpPr>
            <p:grpSp>
              <p:nvGrpSpPr>
                <p:cNvPr id="19915" name="Google Shape;19915;p4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916" name="Google Shape;19916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7" name="Google Shape;19917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8" name="Google Shape;19918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9" name="Google Shape;19919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0" name="Google Shape;19920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1" name="Google Shape;19921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2" name="Google Shape;19922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3" name="Google Shape;19923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4" name="Google Shape;19924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5" name="Google Shape;19925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6" name="Google Shape;19926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7" name="Google Shape;19927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8" name="Google Shape;19928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9" name="Google Shape;19929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930" name="Google Shape;19930;p4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931" name="Google Shape;19931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2" name="Google Shape;19932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3" name="Google Shape;19933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4" name="Google Shape;19934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5" name="Google Shape;19935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6" name="Google Shape;19936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7" name="Google Shape;19937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8" name="Google Shape;19938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9" name="Google Shape;19939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0" name="Google Shape;19940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1" name="Google Shape;19941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2" name="Google Shape;19942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3" name="Google Shape;19943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4" name="Google Shape;19944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945" name="Google Shape;19945;p4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946" name="Google Shape;19946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7" name="Google Shape;19947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8" name="Google Shape;19948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9" name="Google Shape;19949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0" name="Google Shape;19950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1" name="Google Shape;19951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2" name="Google Shape;19952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3" name="Google Shape;19953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4" name="Google Shape;19954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5" name="Google Shape;19955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6" name="Google Shape;19956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7" name="Google Shape;19957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8" name="Google Shape;19958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9" name="Google Shape;19959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9960" name="Google Shape;19960;p49"/>
            <p:cNvGrpSpPr/>
            <p:nvPr/>
          </p:nvGrpSpPr>
          <p:grpSpPr>
            <a:xfrm>
              <a:off x="170191" y="281209"/>
              <a:ext cx="4977020" cy="3781607"/>
              <a:chOff x="103591" y="148009"/>
              <a:chExt cx="4977020" cy="3781607"/>
            </a:xfrm>
          </p:grpSpPr>
          <p:sp>
            <p:nvSpPr>
              <p:cNvPr id="19961" name="Google Shape;19961;p49"/>
              <p:cNvSpPr/>
              <p:nvPr/>
            </p:nvSpPr>
            <p:spPr>
              <a:xfrm>
                <a:off x="482056" y="1976701"/>
                <a:ext cx="3895680" cy="1547326"/>
              </a:xfrm>
              <a:custGeom>
                <a:avLst/>
                <a:gdLst/>
                <a:ahLst/>
                <a:cxnLst/>
                <a:rect l="l" t="t" r="r" b="b"/>
                <a:pathLst>
                  <a:path w="112470" h="44672" extrusionOk="0">
                    <a:moveTo>
                      <a:pt x="25394" y="0"/>
                    </a:moveTo>
                    <a:cubicBezTo>
                      <a:pt x="27142" y="2914"/>
                      <a:pt x="29553" y="6939"/>
                      <a:pt x="27867" y="9889"/>
                    </a:cubicBezTo>
                    <a:cubicBezTo>
                      <a:pt x="23714" y="17156"/>
                      <a:pt x="12388" y="16926"/>
                      <a:pt x="6166" y="22525"/>
                    </a:cubicBezTo>
                    <a:cubicBezTo>
                      <a:pt x="1174" y="27017"/>
                      <a:pt x="-2579" y="37709"/>
                      <a:pt x="2321" y="42302"/>
                    </a:cubicBezTo>
                    <a:cubicBezTo>
                      <a:pt x="8046" y="47669"/>
                      <a:pt x="19489" y="42800"/>
                      <a:pt x="25394" y="37632"/>
                    </a:cubicBezTo>
                    <a:cubicBezTo>
                      <a:pt x="31485" y="32302"/>
                      <a:pt x="34871" y="23231"/>
                      <a:pt x="42425" y="20327"/>
                    </a:cubicBezTo>
                    <a:cubicBezTo>
                      <a:pt x="48121" y="18137"/>
                      <a:pt x="53603" y="25385"/>
                      <a:pt x="58631" y="28843"/>
                    </a:cubicBezTo>
                    <a:cubicBezTo>
                      <a:pt x="62109" y="31234"/>
                      <a:pt x="66778" y="31823"/>
                      <a:pt x="70992" y="31589"/>
                    </a:cubicBezTo>
                    <a:cubicBezTo>
                      <a:pt x="80337" y="31071"/>
                      <a:pt x="85933" y="18844"/>
                      <a:pt x="95165" y="17306"/>
                    </a:cubicBezTo>
                    <a:cubicBezTo>
                      <a:pt x="101905" y="16183"/>
                      <a:pt x="107639" y="23462"/>
                      <a:pt x="112470" y="28293"/>
                    </a:cubicBezTo>
                  </a:path>
                </a:pathLst>
              </a:custGeom>
              <a:noFill/>
              <a:ln w="19050" cap="flat" cmpd="sng">
                <a:solidFill>
                  <a:srgbClr val="FFD69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9962" name="Google Shape;19962;p49"/>
              <p:cNvGrpSpPr/>
              <p:nvPr/>
            </p:nvGrpSpPr>
            <p:grpSpPr>
              <a:xfrm rot="2225965" flipH="1">
                <a:off x="3715870" y="2338854"/>
                <a:ext cx="1041820" cy="1420290"/>
                <a:chOff x="1062200" y="1206225"/>
                <a:chExt cx="640075" cy="872600"/>
              </a:xfrm>
            </p:grpSpPr>
            <p:sp>
              <p:nvSpPr>
                <p:cNvPr id="19963" name="Google Shape;19963;p49"/>
                <p:cNvSpPr/>
                <p:nvPr/>
              </p:nvSpPr>
              <p:spPr>
                <a:xfrm>
                  <a:off x="1599050" y="1404525"/>
                  <a:ext cx="103225" cy="1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7096" extrusionOk="0">
                      <a:moveTo>
                        <a:pt x="1067" y="0"/>
                      </a:moveTo>
                      <a:cubicBezTo>
                        <a:pt x="1054" y="0"/>
                        <a:pt x="1047" y="1"/>
                        <a:pt x="1047" y="1"/>
                      </a:cubicBezTo>
                      <a:lnTo>
                        <a:pt x="1" y="1104"/>
                      </a:lnTo>
                      <a:lnTo>
                        <a:pt x="1503" y="7095"/>
                      </a:lnTo>
                      <a:cubicBezTo>
                        <a:pt x="1503" y="7095"/>
                        <a:pt x="4128" y="2587"/>
                        <a:pt x="3748" y="1275"/>
                      </a:cubicBezTo>
                      <a:cubicBezTo>
                        <a:pt x="3388" y="34"/>
                        <a:pt x="1295" y="0"/>
                        <a:pt x="1067" y="0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4" name="Google Shape;19964;p49"/>
                <p:cNvSpPr/>
                <p:nvPr/>
              </p:nvSpPr>
              <p:spPr>
                <a:xfrm>
                  <a:off x="1128300" y="1376475"/>
                  <a:ext cx="299600" cy="1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4" h="4813" extrusionOk="0">
                      <a:moveTo>
                        <a:pt x="11108" y="856"/>
                      </a:moveTo>
                      <a:cubicBezTo>
                        <a:pt x="11108" y="856"/>
                        <a:pt x="7951" y="0"/>
                        <a:pt x="6543" y="0"/>
                      </a:cubicBezTo>
                      <a:cubicBezTo>
                        <a:pt x="5155" y="0"/>
                        <a:pt x="2244" y="723"/>
                        <a:pt x="1027" y="1104"/>
                      </a:cubicBezTo>
                      <a:cubicBezTo>
                        <a:pt x="1027" y="1104"/>
                        <a:pt x="0" y="2910"/>
                        <a:pt x="1408" y="3938"/>
                      </a:cubicBezTo>
                      <a:cubicBezTo>
                        <a:pt x="1408" y="3938"/>
                        <a:pt x="5497" y="3557"/>
                        <a:pt x="6600" y="3938"/>
                      </a:cubicBezTo>
                      <a:cubicBezTo>
                        <a:pt x="7684" y="4299"/>
                        <a:pt x="9301" y="4813"/>
                        <a:pt x="9301" y="4813"/>
                      </a:cubicBezTo>
                      <a:lnTo>
                        <a:pt x="11983" y="1769"/>
                      </a:ln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5" name="Google Shape;19965;p49"/>
                <p:cNvSpPr/>
                <p:nvPr/>
              </p:nvSpPr>
              <p:spPr>
                <a:xfrm>
                  <a:off x="1062200" y="1389775"/>
                  <a:ext cx="101300" cy="11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4566" extrusionOk="0">
                      <a:moveTo>
                        <a:pt x="3671" y="553"/>
                      </a:moveTo>
                      <a:cubicBezTo>
                        <a:pt x="3671" y="553"/>
                        <a:pt x="1636" y="1"/>
                        <a:pt x="1046" y="267"/>
                      </a:cubicBezTo>
                      <a:cubicBezTo>
                        <a:pt x="457" y="514"/>
                        <a:pt x="2073" y="857"/>
                        <a:pt x="2073" y="857"/>
                      </a:cubicBezTo>
                      <a:cubicBezTo>
                        <a:pt x="2073" y="857"/>
                        <a:pt x="0" y="971"/>
                        <a:pt x="0" y="1351"/>
                      </a:cubicBezTo>
                      <a:cubicBezTo>
                        <a:pt x="0" y="1732"/>
                        <a:pt x="2111" y="1561"/>
                        <a:pt x="2111" y="1561"/>
                      </a:cubicBezTo>
                      <a:cubicBezTo>
                        <a:pt x="2111" y="1561"/>
                        <a:pt x="0" y="1599"/>
                        <a:pt x="0" y="1998"/>
                      </a:cubicBezTo>
                      <a:cubicBezTo>
                        <a:pt x="0" y="2378"/>
                        <a:pt x="2016" y="2245"/>
                        <a:pt x="2016" y="2245"/>
                      </a:cubicBezTo>
                      <a:cubicBezTo>
                        <a:pt x="2016" y="2245"/>
                        <a:pt x="419" y="2683"/>
                        <a:pt x="381" y="3044"/>
                      </a:cubicBezTo>
                      <a:cubicBezTo>
                        <a:pt x="323" y="3387"/>
                        <a:pt x="2283" y="3044"/>
                        <a:pt x="2283" y="3044"/>
                      </a:cubicBezTo>
                      <a:cubicBezTo>
                        <a:pt x="2149" y="3387"/>
                        <a:pt x="2016" y="3729"/>
                        <a:pt x="1826" y="4052"/>
                      </a:cubicBezTo>
                      <a:cubicBezTo>
                        <a:pt x="1560" y="4566"/>
                        <a:pt x="2739" y="4490"/>
                        <a:pt x="4052" y="3387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6" name="Google Shape;19966;p49"/>
                <p:cNvSpPr/>
                <p:nvPr/>
              </p:nvSpPr>
              <p:spPr>
                <a:xfrm>
                  <a:off x="1133525" y="1394750"/>
                  <a:ext cx="39950" cy="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" h="3549" extrusionOk="0">
                      <a:moveTo>
                        <a:pt x="793" y="0"/>
                      </a:moveTo>
                      <a:cubicBezTo>
                        <a:pt x="681" y="0"/>
                        <a:pt x="568" y="54"/>
                        <a:pt x="495" y="182"/>
                      </a:cubicBezTo>
                      <a:cubicBezTo>
                        <a:pt x="0" y="1247"/>
                        <a:pt x="152" y="2503"/>
                        <a:pt x="894" y="3397"/>
                      </a:cubicBezTo>
                      <a:cubicBezTo>
                        <a:pt x="970" y="3492"/>
                        <a:pt x="1084" y="3549"/>
                        <a:pt x="1199" y="3549"/>
                      </a:cubicBezTo>
                      <a:cubicBezTo>
                        <a:pt x="1275" y="3549"/>
                        <a:pt x="1351" y="3530"/>
                        <a:pt x="1408" y="3492"/>
                      </a:cubicBezTo>
                      <a:cubicBezTo>
                        <a:pt x="1579" y="3359"/>
                        <a:pt x="1598" y="3131"/>
                        <a:pt x="1484" y="2978"/>
                      </a:cubicBezTo>
                      <a:cubicBezTo>
                        <a:pt x="913" y="2275"/>
                        <a:pt x="780" y="1343"/>
                        <a:pt x="1141" y="525"/>
                      </a:cubicBezTo>
                      <a:cubicBezTo>
                        <a:pt x="1271" y="241"/>
                        <a:pt x="1032" y="0"/>
                        <a:pt x="793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7" name="Google Shape;19967;p49"/>
                <p:cNvSpPr/>
                <p:nvPr/>
              </p:nvSpPr>
              <p:spPr>
                <a:xfrm>
                  <a:off x="1267625" y="1371250"/>
                  <a:ext cx="51375" cy="10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" h="4356" extrusionOk="0">
                      <a:moveTo>
                        <a:pt x="190" y="247"/>
                      </a:moveTo>
                      <a:cubicBezTo>
                        <a:pt x="190" y="247"/>
                        <a:pt x="0" y="2720"/>
                        <a:pt x="190" y="3994"/>
                      </a:cubicBezTo>
                      <a:cubicBezTo>
                        <a:pt x="190" y="3994"/>
                        <a:pt x="362" y="4356"/>
                        <a:pt x="1027" y="4128"/>
                      </a:cubicBezTo>
                      <a:cubicBezTo>
                        <a:pt x="1027" y="4128"/>
                        <a:pt x="2054" y="2226"/>
                        <a:pt x="1921" y="285"/>
                      </a:cubicBezTo>
                      <a:cubicBezTo>
                        <a:pt x="1370" y="19"/>
                        <a:pt x="742" y="0"/>
                        <a:pt x="190" y="24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8" name="Google Shape;19968;p49"/>
                <p:cNvSpPr/>
                <p:nvPr/>
              </p:nvSpPr>
              <p:spPr>
                <a:xfrm>
                  <a:off x="1125425" y="1418325"/>
                  <a:ext cx="447500" cy="6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0" h="26420" extrusionOk="0">
                      <a:moveTo>
                        <a:pt x="11775" y="0"/>
                      </a:moveTo>
                      <a:cubicBezTo>
                        <a:pt x="11775" y="0"/>
                        <a:pt x="7590" y="3139"/>
                        <a:pt x="8827" y="8997"/>
                      </a:cubicBezTo>
                      <a:cubicBezTo>
                        <a:pt x="8827" y="8997"/>
                        <a:pt x="5232" y="10785"/>
                        <a:pt x="4300" y="11755"/>
                      </a:cubicBezTo>
                      <a:cubicBezTo>
                        <a:pt x="3368" y="12706"/>
                        <a:pt x="2321" y="16738"/>
                        <a:pt x="2321" y="16738"/>
                      </a:cubicBezTo>
                      <a:cubicBezTo>
                        <a:pt x="2321" y="16738"/>
                        <a:pt x="324" y="17499"/>
                        <a:pt x="172" y="18774"/>
                      </a:cubicBezTo>
                      <a:cubicBezTo>
                        <a:pt x="1" y="20029"/>
                        <a:pt x="3672" y="20067"/>
                        <a:pt x="5650" y="18774"/>
                      </a:cubicBezTo>
                      <a:cubicBezTo>
                        <a:pt x="5650" y="18774"/>
                        <a:pt x="6886" y="15559"/>
                        <a:pt x="7134" y="14494"/>
                      </a:cubicBezTo>
                      <a:lnTo>
                        <a:pt x="10386" y="13790"/>
                      </a:lnTo>
                      <a:lnTo>
                        <a:pt x="10329" y="14152"/>
                      </a:lnTo>
                      <a:cubicBezTo>
                        <a:pt x="10215" y="14779"/>
                        <a:pt x="10158" y="15426"/>
                        <a:pt x="10139" y="16073"/>
                      </a:cubicBezTo>
                      <a:cubicBezTo>
                        <a:pt x="10196" y="17670"/>
                        <a:pt x="10653" y="19249"/>
                        <a:pt x="11489" y="20638"/>
                      </a:cubicBezTo>
                      <a:cubicBezTo>
                        <a:pt x="11489" y="20638"/>
                        <a:pt x="10595" y="23795"/>
                        <a:pt x="11775" y="25108"/>
                      </a:cubicBezTo>
                      <a:cubicBezTo>
                        <a:pt x="12954" y="26420"/>
                        <a:pt x="15446" y="23339"/>
                        <a:pt x="15160" y="20105"/>
                      </a:cubicBezTo>
                      <a:cubicBezTo>
                        <a:pt x="15160" y="20105"/>
                        <a:pt x="14095" y="17708"/>
                        <a:pt x="14190" y="16643"/>
                      </a:cubicBezTo>
                      <a:lnTo>
                        <a:pt x="16473" y="11793"/>
                      </a:lnTo>
                      <a:cubicBezTo>
                        <a:pt x="16473" y="11793"/>
                        <a:pt x="17671" y="10899"/>
                        <a:pt x="17652" y="8198"/>
                      </a:cubicBezTo>
                      <a:lnTo>
                        <a:pt x="17899" y="1446"/>
                      </a:ln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9" name="Google Shape;19969;p49"/>
                <p:cNvSpPr/>
                <p:nvPr/>
              </p:nvSpPr>
              <p:spPr>
                <a:xfrm>
                  <a:off x="1364150" y="1505325"/>
                  <a:ext cx="480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2" h="1923" extrusionOk="0">
                      <a:moveTo>
                        <a:pt x="1921" y="819"/>
                      </a:moveTo>
                      <a:cubicBezTo>
                        <a:pt x="1921" y="1542"/>
                        <a:pt x="1046" y="1922"/>
                        <a:pt x="533" y="1389"/>
                      </a:cubicBezTo>
                      <a:cubicBezTo>
                        <a:pt x="0" y="876"/>
                        <a:pt x="381" y="1"/>
                        <a:pt x="1104" y="1"/>
                      </a:cubicBezTo>
                      <a:cubicBezTo>
                        <a:pt x="1560" y="1"/>
                        <a:pt x="1921" y="362"/>
                        <a:pt x="1921" y="819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0" name="Google Shape;19970;p49"/>
                <p:cNvSpPr/>
                <p:nvPr/>
              </p:nvSpPr>
              <p:spPr>
                <a:xfrm>
                  <a:off x="1173650" y="1827450"/>
                  <a:ext cx="104925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7" h="2771" extrusionOk="0">
                      <a:moveTo>
                        <a:pt x="399" y="0"/>
                      </a:moveTo>
                      <a:cubicBezTo>
                        <a:pt x="201" y="0"/>
                        <a:pt x="0" y="145"/>
                        <a:pt x="31" y="411"/>
                      </a:cubicBezTo>
                      <a:cubicBezTo>
                        <a:pt x="31" y="564"/>
                        <a:pt x="221" y="1914"/>
                        <a:pt x="3645" y="2751"/>
                      </a:cubicBezTo>
                      <a:cubicBezTo>
                        <a:pt x="3654" y="2761"/>
                        <a:pt x="3669" y="2765"/>
                        <a:pt x="3683" y="2765"/>
                      </a:cubicBezTo>
                      <a:cubicBezTo>
                        <a:pt x="3697" y="2765"/>
                        <a:pt x="3712" y="2761"/>
                        <a:pt x="3721" y="2751"/>
                      </a:cubicBezTo>
                      <a:lnTo>
                        <a:pt x="3721" y="2770"/>
                      </a:lnTo>
                      <a:cubicBezTo>
                        <a:pt x="4121" y="2732"/>
                        <a:pt x="4197" y="2180"/>
                        <a:pt x="3816" y="2047"/>
                      </a:cubicBezTo>
                      <a:cubicBezTo>
                        <a:pt x="1001" y="1363"/>
                        <a:pt x="754" y="392"/>
                        <a:pt x="754" y="335"/>
                      </a:cubicBezTo>
                      <a:cubicBezTo>
                        <a:pt x="736" y="107"/>
                        <a:pt x="569" y="0"/>
                        <a:pt x="399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1" name="Google Shape;19971;p49"/>
                <p:cNvSpPr/>
                <p:nvPr/>
              </p:nvSpPr>
              <p:spPr>
                <a:xfrm>
                  <a:off x="1216725" y="1696500"/>
                  <a:ext cx="91325" cy="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4756" extrusionOk="0">
                      <a:moveTo>
                        <a:pt x="1427" y="0"/>
                      </a:moveTo>
                      <a:cubicBezTo>
                        <a:pt x="1427" y="0"/>
                        <a:pt x="3311" y="1978"/>
                        <a:pt x="3482" y="3367"/>
                      </a:cubicBezTo>
                      <a:cubicBezTo>
                        <a:pt x="3653" y="4755"/>
                        <a:pt x="1" y="1674"/>
                        <a:pt x="1" y="1674"/>
                      </a:cubicBezTo>
                      <a:cubicBezTo>
                        <a:pt x="1" y="1674"/>
                        <a:pt x="1" y="438"/>
                        <a:pt x="1427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2" name="Google Shape;19972;p49"/>
                <p:cNvSpPr/>
                <p:nvPr/>
              </p:nvSpPr>
              <p:spPr>
                <a:xfrm>
                  <a:off x="1332800" y="1633800"/>
                  <a:ext cx="77500" cy="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0" h="3251" extrusionOk="0">
                      <a:moveTo>
                        <a:pt x="513" y="0"/>
                      </a:moveTo>
                      <a:cubicBezTo>
                        <a:pt x="124" y="0"/>
                        <a:pt x="1" y="617"/>
                        <a:pt x="436" y="739"/>
                      </a:cubicBezTo>
                      <a:cubicBezTo>
                        <a:pt x="474" y="758"/>
                        <a:pt x="1768" y="1158"/>
                        <a:pt x="2339" y="2984"/>
                      </a:cubicBezTo>
                      <a:cubicBezTo>
                        <a:pt x="2377" y="3136"/>
                        <a:pt x="2510" y="3250"/>
                        <a:pt x="2681" y="3250"/>
                      </a:cubicBezTo>
                      <a:cubicBezTo>
                        <a:pt x="2719" y="3250"/>
                        <a:pt x="2757" y="3231"/>
                        <a:pt x="2795" y="3212"/>
                      </a:cubicBezTo>
                      <a:cubicBezTo>
                        <a:pt x="2985" y="3155"/>
                        <a:pt x="3099" y="2946"/>
                        <a:pt x="3042" y="2756"/>
                      </a:cubicBezTo>
                      <a:cubicBezTo>
                        <a:pt x="2358" y="530"/>
                        <a:pt x="703" y="36"/>
                        <a:pt x="627" y="17"/>
                      </a:cubicBezTo>
                      <a:cubicBezTo>
                        <a:pt x="587" y="5"/>
                        <a:pt x="549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3" name="Google Shape;19973;p49"/>
                <p:cNvSpPr/>
                <p:nvPr/>
              </p:nvSpPr>
              <p:spPr>
                <a:xfrm>
                  <a:off x="1398775" y="1912200"/>
                  <a:ext cx="117800" cy="4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606" extrusionOk="0">
                      <a:moveTo>
                        <a:pt x="4203" y="1"/>
                      </a:moveTo>
                      <a:cubicBezTo>
                        <a:pt x="4130" y="1"/>
                        <a:pt x="4053" y="25"/>
                        <a:pt x="3979" y="84"/>
                      </a:cubicBezTo>
                      <a:cubicBezTo>
                        <a:pt x="3260" y="704"/>
                        <a:pt x="2566" y="882"/>
                        <a:pt x="2006" y="882"/>
                      </a:cubicBezTo>
                      <a:cubicBezTo>
                        <a:pt x="1278" y="882"/>
                        <a:pt x="778" y="581"/>
                        <a:pt x="746" y="559"/>
                      </a:cubicBezTo>
                      <a:cubicBezTo>
                        <a:pt x="673" y="513"/>
                        <a:pt x="601" y="493"/>
                        <a:pt x="534" y="493"/>
                      </a:cubicBezTo>
                      <a:cubicBezTo>
                        <a:pt x="213" y="493"/>
                        <a:pt x="0" y="948"/>
                        <a:pt x="346" y="1168"/>
                      </a:cubicBezTo>
                      <a:cubicBezTo>
                        <a:pt x="746" y="1396"/>
                        <a:pt x="1183" y="1529"/>
                        <a:pt x="1621" y="1586"/>
                      </a:cubicBezTo>
                      <a:cubicBezTo>
                        <a:pt x="1754" y="1605"/>
                        <a:pt x="1887" y="1605"/>
                        <a:pt x="2020" y="1605"/>
                      </a:cubicBezTo>
                      <a:cubicBezTo>
                        <a:pt x="2914" y="1586"/>
                        <a:pt x="3789" y="1244"/>
                        <a:pt x="4455" y="635"/>
                      </a:cubicBezTo>
                      <a:cubicBezTo>
                        <a:pt x="4712" y="378"/>
                        <a:pt x="4488" y="1"/>
                        <a:pt x="420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4" name="Google Shape;19974;p49"/>
                <p:cNvSpPr/>
                <p:nvPr/>
              </p:nvSpPr>
              <p:spPr>
                <a:xfrm>
                  <a:off x="1377450" y="1801575"/>
                  <a:ext cx="106075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3" h="2797" extrusionOk="0">
                      <a:moveTo>
                        <a:pt x="4166" y="1732"/>
                      </a:moveTo>
                      <a:cubicBezTo>
                        <a:pt x="2949" y="2797"/>
                        <a:pt x="267" y="2797"/>
                        <a:pt x="153" y="2188"/>
                      </a:cubicBezTo>
                      <a:cubicBezTo>
                        <a:pt x="39" y="1846"/>
                        <a:pt x="1" y="1485"/>
                        <a:pt x="20" y="1104"/>
                      </a:cubicBezTo>
                      <a:cubicBezTo>
                        <a:pt x="1922" y="1"/>
                        <a:pt x="4128" y="1085"/>
                        <a:pt x="4128" y="1085"/>
                      </a:cubicBezTo>
                      <a:cubicBezTo>
                        <a:pt x="4224" y="1294"/>
                        <a:pt x="4243" y="1523"/>
                        <a:pt x="4166" y="1732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5" name="Google Shape;19975;p49"/>
                <p:cNvSpPr/>
                <p:nvPr/>
              </p:nvSpPr>
              <p:spPr>
                <a:xfrm>
                  <a:off x="1381275" y="1679375"/>
                  <a:ext cx="168350" cy="4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4" h="1713" extrusionOk="0">
                      <a:moveTo>
                        <a:pt x="3104" y="1"/>
                      </a:moveTo>
                      <a:cubicBezTo>
                        <a:pt x="2238" y="1"/>
                        <a:pt x="1284" y="224"/>
                        <a:pt x="342" y="876"/>
                      </a:cubicBezTo>
                      <a:cubicBezTo>
                        <a:pt x="0" y="1109"/>
                        <a:pt x="218" y="1558"/>
                        <a:pt x="537" y="1558"/>
                      </a:cubicBezTo>
                      <a:cubicBezTo>
                        <a:pt x="608" y="1558"/>
                        <a:pt x="685" y="1536"/>
                        <a:pt x="761" y="1484"/>
                      </a:cubicBezTo>
                      <a:cubicBezTo>
                        <a:pt x="1575" y="921"/>
                        <a:pt x="2397" y="728"/>
                        <a:pt x="3141" y="728"/>
                      </a:cubicBezTo>
                      <a:cubicBezTo>
                        <a:pt x="4710" y="728"/>
                        <a:pt x="5933" y="1585"/>
                        <a:pt x="6011" y="1636"/>
                      </a:cubicBezTo>
                      <a:cubicBezTo>
                        <a:pt x="6087" y="1693"/>
                        <a:pt x="6144" y="1712"/>
                        <a:pt x="6239" y="1712"/>
                      </a:cubicBezTo>
                      <a:cubicBezTo>
                        <a:pt x="6581" y="1712"/>
                        <a:pt x="6733" y="1256"/>
                        <a:pt x="6448" y="1047"/>
                      </a:cubicBezTo>
                      <a:cubicBezTo>
                        <a:pt x="6422" y="1034"/>
                        <a:pt x="4969" y="1"/>
                        <a:pt x="3104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6" name="Google Shape;19976;p49"/>
                <p:cNvSpPr/>
                <p:nvPr/>
              </p:nvSpPr>
              <p:spPr>
                <a:xfrm>
                  <a:off x="1384600" y="1206225"/>
                  <a:ext cx="271075" cy="26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3" h="10691" extrusionOk="0">
                      <a:moveTo>
                        <a:pt x="5421" y="1"/>
                      </a:moveTo>
                      <a:cubicBezTo>
                        <a:pt x="2435" y="1"/>
                        <a:pt x="0" y="2397"/>
                        <a:pt x="0" y="5346"/>
                      </a:cubicBezTo>
                      <a:cubicBezTo>
                        <a:pt x="0" y="8294"/>
                        <a:pt x="2435" y="10691"/>
                        <a:pt x="5421" y="10691"/>
                      </a:cubicBezTo>
                      <a:cubicBezTo>
                        <a:pt x="8407" y="10691"/>
                        <a:pt x="10842" y="8294"/>
                        <a:pt x="10842" y="5346"/>
                      </a:cubicBezTo>
                      <a:cubicBezTo>
                        <a:pt x="10842" y="2397"/>
                        <a:pt x="8407" y="1"/>
                        <a:pt x="5421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7" name="Google Shape;19977;p49"/>
                <p:cNvSpPr/>
                <p:nvPr/>
              </p:nvSpPr>
              <p:spPr>
                <a:xfrm>
                  <a:off x="1384600" y="1255700"/>
                  <a:ext cx="214950" cy="2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" h="9016" extrusionOk="0">
                      <a:moveTo>
                        <a:pt x="6182" y="8293"/>
                      </a:moveTo>
                      <a:cubicBezTo>
                        <a:pt x="3044" y="9016"/>
                        <a:pt x="57" y="6657"/>
                        <a:pt x="0" y="3443"/>
                      </a:cubicBezTo>
                      <a:cubicBezTo>
                        <a:pt x="0" y="2244"/>
                        <a:pt x="457" y="1065"/>
                        <a:pt x="1256" y="171"/>
                      </a:cubicBezTo>
                      <a:lnTo>
                        <a:pt x="1294" y="114"/>
                      </a:lnTo>
                      <a:cubicBezTo>
                        <a:pt x="1427" y="0"/>
                        <a:pt x="1655" y="19"/>
                        <a:pt x="1731" y="190"/>
                      </a:cubicBezTo>
                      <a:cubicBezTo>
                        <a:pt x="2112" y="856"/>
                        <a:pt x="3443" y="2206"/>
                        <a:pt x="7894" y="1655"/>
                      </a:cubicBezTo>
                      <a:cubicBezTo>
                        <a:pt x="8160" y="1617"/>
                        <a:pt x="8407" y="1826"/>
                        <a:pt x="8426" y="2092"/>
                      </a:cubicBezTo>
                      <a:cubicBezTo>
                        <a:pt x="8541" y="3310"/>
                        <a:pt x="8598" y="6524"/>
                        <a:pt x="6429" y="8236"/>
                      </a:cubicBezTo>
                      <a:close/>
                    </a:path>
                  </a:pathLst>
                </a:custGeom>
                <a:solidFill>
                  <a:srgbClr val="141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8" name="Google Shape;19978;p49"/>
                <p:cNvSpPr/>
                <p:nvPr/>
              </p:nvSpPr>
              <p:spPr>
                <a:xfrm>
                  <a:off x="1514400" y="1754975"/>
                  <a:ext cx="121300" cy="1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490" extrusionOk="0">
                      <a:moveTo>
                        <a:pt x="4851" y="229"/>
                      </a:moveTo>
                      <a:cubicBezTo>
                        <a:pt x="4851" y="229"/>
                        <a:pt x="4452" y="3120"/>
                        <a:pt x="4052" y="3634"/>
                      </a:cubicBezTo>
                      <a:cubicBezTo>
                        <a:pt x="3672" y="4147"/>
                        <a:pt x="3729" y="2512"/>
                        <a:pt x="3729" y="2512"/>
                      </a:cubicBezTo>
                      <a:cubicBezTo>
                        <a:pt x="3729" y="2512"/>
                        <a:pt x="3120" y="4490"/>
                        <a:pt x="2740" y="4414"/>
                      </a:cubicBezTo>
                      <a:cubicBezTo>
                        <a:pt x="2379" y="4338"/>
                        <a:pt x="3025" y="2321"/>
                        <a:pt x="3025" y="2321"/>
                      </a:cubicBezTo>
                      <a:cubicBezTo>
                        <a:pt x="3025" y="2321"/>
                        <a:pt x="2493" y="4357"/>
                        <a:pt x="2131" y="4262"/>
                      </a:cubicBezTo>
                      <a:cubicBezTo>
                        <a:pt x="1751" y="4185"/>
                        <a:pt x="2360" y="2245"/>
                        <a:pt x="2360" y="2245"/>
                      </a:cubicBezTo>
                      <a:cubicBezTo>
                        <a:pt x="2360" y="2245"/>
                        <a:pt x="1561" y="3691"/>
                        <a:pt x="1199" y="3653"/>
                      </a:cubicBezTo>
                      <a:cubicBezTo>
                        <a:pt x="857" y="3615"/>
                        <a:pt x="1656" y="1808"/>
                        <a:pt x="1656" y="1808"/>
                      </a:cubicBezTo>
                      <a:cubicBezTo>
                        <a:pt x="1275" y="1846"/>
                        <a:pt x="914" y="1903"/>
                        <a:pt x="553" y="1998"/>
                      </a:cubicBezTo>
                      <a:cubicBezTo>
                        <a:pt x="1" y="2150"/>
                        <a:pt x="362" y="1009"/>
                        <a:pt x="1751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9" name="Google Shape;19979;p49"/>
                <p:cNvSpPr/>
                <p:nvPr/>
              </p:nvSpPr>
              <p:spPr>
                <a:xfrm>
                  <a:off x="1520125" y="1449225"/>
                  <a:ext cx="151225" cy="32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13106" extrusionOk="0">
                      <a:moveTo>
                        <a:pt x="3291" y="210"/>
                      </a:moveTo>
                      <a:cubicBezTo>
                        <a:pt x="3291" y="210"/>
                        <a:pt x="590" y="0"/>
                        <a:pt x="0" y="2188"/>
                      </a:cubicBezTo>
                      <a:cubicBezTo>
                        <a:pt x="381" y="3862"/>
                        <a:pt x="1008" y="5478"/>
                        <a:pt x="1864" y="6981"/>
                      </a:cubicBezTo>
                      <a:cubicBezTo>
                        <a:pt x="2035" y="7647"/>
                        <a:pt x="2054" y="8351"/>
                        <a:pt x="1940" y="9035"/>
                      </a:cubicBezTo>
                      <a:cubicBezTo>
                        <a:pt x="1769" y="10348"/>
                        <a:pt x="1389" y="12174"/>
                        <a:pt x="1389" y="12174"/>
                      </a:cubicBezTo>
                      <a:cubicBezTo>
                        <a:pt x="1389" y="12174"/>
                        <a:pt x="2473" y="13106"/>
                        <a:pt x="4622" y="12459"/>
                      </a:cubicBezTo>
                      <a:cubicBezTo>
                        <a:pt x="4622" y="12459"/>
                        <a:pt x="6049" y="9473"/>
                        <a:pt x="5783" y="6677"/>
                      </a:cubicBezTo>
                      <a:cubicBezTo>
                        <a:pt x="5535" y="3881"/>
                        <a:pt x="3291" y="210"/>
                        <a:pt x="3291" y="210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0" name="Google Shape;19980;p49"/>
                <p:cNvSpPr/>
                <p:nvPr/>
              </p:nvSpPr>
              <p:spPr>
                <a:xfrm>
                  <a:off x="1545200" y="1745650"/>
                  <a:ext cx="104075" cy="3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" h="1383" extrusionOk="0">
                      <a:moveTo>
                        <a:pt x="521" y="0"/>
                      </a:moveTo>
                      <a:cubicBezTo>
                        <a:pt x="247" y="0"/>
                        <a:pt x="0" y="344"/>
                        <a:pt x="234" y="621"/>
                      </a:cubicBezTo>
                      <a:cubicBezTo>
                        <a:pt x="713" y="1100"/>
                        <a:pt x="1370" y="1383"/>
                        <a:pt x="2068" y="1383"/>
                      </a:cubicBezTo>
                      <a:cubicBezTo>
                        <a:pt x="2090" y="1383"/>
                        <a:pt x="2113" y="1383"/>
                        <a:pt x="2136" y="1382"/>
                      </a:cubicBezTo>
                      <a:cubicBezTo>
                        <a:pt x="2725" y="1382"/>
                        <a:pt x="3296" y="1211"/>
                        <a:pt x="3809" y="906"/>
                      </a:cubicBezTo>
                      <a:cubicBezTo>
                        <a:pt x="4163" y="714"/>
                        <a:pt x="3960" y="223"/>
                        <a:pt x="3637" y="223"/>
                      </a:cubicBezTo>
                      <a:cubicBezTo>
                        <a:pt x="3577" y="223"/>
                        <a:pt x="3513" y="240"/>
                        <a:pt x="3448" y="279"/>
                      </a:cubicBezTo>
                      <a:cubicBezTo>
                        <a:pt x="2949" y="557"/>
                        <a:pt x="2508" y="655"/>
                        <a:pt x="2136" y="655"/>
                      </a:cubicBezTo>
                      <a:cubicBezTo>
                        <a:pt x="1287" y="655"/>
                        <a:pt x="793" y="147"/>
                        <a:pt x="766" y="108"/>
                      </a:cubicBezTo>
                      <a:cubicBezTo>
                        <a:pt x="691" y="32"/>
                        <a:pt x="605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1" name="Google Shape;19981;p49"/>
                <p:cNvSpPr/>
                <p:nvPr/>
              </p:nvSpPr>
              <p:spPr>
                <a:xfrm>
                  <a:off x="1566250" y="1616125"/>
                  <a:ext cx="103675" cy="6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" h="2512" extrusionOk="0">
                      <a:moveTo>
                        <a:pt x="152" y="1237"/>
                      </a:moveTo>
                      <a:cubicBezTo>
                        <a:pt x="152" y="1237"/>
                        <a:pt x="3557" y="1180"/>
                        <a:pt x="3957" y="1"/>
                      </a:cubicBezTo>
                      <a:cubicBezTo>
                        <a:pt x="3957" y="1"/>
                        <a:pt x="4147" y="571"/>
                        <a:pt x="3899" y="1846"/>
                      </a:cubicBezTo>
                      <a:cubicBezTo>
                        <a:pt x="3899" y="1846"/>
                        <a:pt x="2016" y="2512"/>
                        <a:pt x="171" y="1751"/>
                      </a:cubicBezTo>
                      <a:cubicBezTo>
                        <a:pt x="152" y="1751"/>
                        <a:pt x="0" y="1713"/>
                        <a:pt x="152" y="12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2" name="Google Shape;19982;p49"/>
                <p:cNvSpPr/>
                <p:nvPr/>
              </p:nvSpPr>
              <p:spPr>
                <a:xfrm>
                  <a:off x="1508700" y="1441825"/>
                  <a:ext cx="1105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1" h="3283" extrusionOk="0">
                      <a:moveTo>
                        <a:pt x="3360" y="0"/>
                      </a:moveTo>
                      <a:cubicBezTo>
                        <a:pt x="2177" y="0"/>
                        <a:pt x="424" y="546"/>
                        <a:pt x="58" y="2712"/>
                      </a:cubicBezTo>
                      <a:cubicBezTo>
                        <a:pt x="1" y="2978"/>
                        <a:pt x="191" y="3226"/>
                        <a:pt x="457" y="3283"/>
                      </a:cubicBezTo>
                      <a:lnTo>
                        <a:pt x="533" y="3283"/>
                      </a:lnTo>
                      <a:cubicBezTo>
                        <a:pt x="762" y="3283"/>
                        <a:pt x="971" y="3112"/>
                        <a:pt x="1009" y="2883"/>
                      </a:cubicBezTo>
                      <a:cubicBezTo>
                        <a:pt x="1310" y="1198"/>
                        <a:pt x="2670" y="977"/>
                        <a:pt x="3338" y="977"/>
                      </a:cubicBezTo>
                      <a:cubicBezTo>
                        <a:pt x="3515" y="977"/>
                        <a:pt x="3643" y="992"/>
                        <a:pt x="3691" y="1000"/>
                      </a:cubicBezTo>
                      <a:cubicBezTo>
                        <a:pt x="3704" y="1001"/>
                        <a:pt x="3716" y="1001"/>
                        <a:pt x="3728" y="1001"/>
                      </a:cubicBezTo>
                      <a:cubicBezTo>
                        <a:pt x="4323" y="1001"/>
                        <a:pt x="4420" y="123"/>
                        <a:pt x="3824" y="30"/>
                      </a:cubicBezTo>
                      <a:cubicBezTo>
                        <a:pt x="3685" y="11"/>
                        <a:pt x="3528" y="0"/>
                        <a:pt x="3360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83" name="Google Shape;19983;p49"/>
              <p:cNvGrpSpPr/>
              <p:nvPr/>
            </p:nvGrpSpPr>
            <p:grpSpPr>
              <a:xfrm>
                <a:off x="103591" y="148009"/>
                <a:ext cx="3114248" cy="1983396"/>
                <a:chOff x="961902" y="999722"/>
                <a:chExt cx="1680561" cy="1070313"/>
              </a:xfrm>
            </p:grpSpPr>
            <p:sp>
              <p:nvSpPr>
                <p:cNvPr id="19984" name="Google Shape;19984;p49"/>
                <p:cNvSpPr/>
                <p:nvPr/>
              </p:nvSpPr>
              <p:spPr>
                <a:xfrm>
                  <a:off x="1258302" y="999722"/>
                  <a:ext cx="1066864" cy="107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8" h="10241" extrusionOk="0">
                      <a:moveTo>
                        <a:pt x="5151" y="1"/>
                      </a:moveTo>
                      <a:cubicBezTo>
                        <a:pt x="2707" y="1"/>
                        <a:pt x="297" y="1732"/>
                        <a:pt x="34" y="4666"/>
                      </a:cubicBezTo>
                      <a:cubicBezTo>
                        <a:pt x="0" y="4732"/>
                        <a:pt x="0" y="4832"/>
                        <a:pt x="0" y="4932"/>
                      </a:cubicBezTo>
                      <a:lnTo>
                        <a:pt x="0" y="5133"/>
                      </a:lnTo>
                      <a:cubicBezTo>
                        <a:pt x="0" y="5433"/>
                        <a:pt x="34" y="5733"/>
                        <a:pt x="67" y="6033"/>
                      </a:cubicBezTo>
                      <a:cubicBezTo>
                        <a:pt x="167" y="6500"/>
                        <a:pt x="301" y="6967"/>
                        <a:pt x="534" y="7401"/>
                      </a:cubicBezTo>
                      <a:cubicBezTo>
                        <a:pt x="701" y="7734"/>
                        <a:pt x="901" y="8068"/>
                        <a:pt x="1168" y="8368"/>
                      </a:cubicBezTo>
                      <a:cubicBezTo>
                        <a:pt x="2223" y="9656"/>
                        <a:pt x="3657" y="10241"/>
                        <a:pt x="5071" y="10241"/>
                      </a:cubicBezTo>
                      <a:cubicBezTo>
                        <a:pt x="7504" y="10241"/>
                        <a:pt x="9879" y="8513"/>
                        <a:pt x="10174" y="5666"/>
                      </a:cubicBezTo>
                      <a:cubicBezTo>
                        <a:pt x="10208" y="5466"/>
                        <a:pt x="10208" y="5299"/>
                        <a:pt x="10208" y="5133"/>
                      </a:cubicBezTo>
                      <a:cubicBezTo>
                        <a:pt x="10208" y="5032"/>
                        <a:pt x="10208" y="4966"/>
                        <a:pt x="10208" y="4832"/>
                      </a:cubicBezTo>
                      <a:cubicBezTo>
                        <a:pt x="10208" y="4732"/>
                        <a:pt x="10208" y="4632"/>
                        <a:pt x="10174" y="4499"/>
                      </a:cubicBezTo>
                      <a:cubicBezTo>
                        <a:pt x="10174" y="4332"/>
                        <a:pt x="10141" y="4199"/>
                        <a:pt x="10108" y="4032"/>
                      </a:cubicBezTo>
                      <a:cubicBezTo>
                        <a:pt x="9974" y="3431"/>
                        <a:pt x="9707" y="2831"/>
                        <a:pt x="9374" y="2331"/>
                      </a:cubicBezTo>
                      <a:cubicBezTo>
                        <a:pt x="8337" y="729"/>
                        <a:pt x="6737" y="1"/>
                        <a:pt x="5151" y="1"/>
                      </a:cubicBezTo>
                      <a:close/>
                    </a:path>
                  </a:pathLst>
                </a:custGeom>
                <a:solidFill>
                  <a:srgbClr val="2E578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5" name="Google Shape;19985;p49"/>
                <p:cNvSpPr/>
                <p:nvPr/>
              </p:nvSpPr>
              <p:spPr>
                <a:xfrm>
                  <a:off x="1345466" y="1002648"/>
                  <a:ext cx="892537" cy="240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0" h="2303" extrusionOk="0">
                      <a:moveTo>
                        <a:pt x="4270" y="1"/>
                      </a:moveTo>
                      <a:cubicBezTo>
                        <a:pt x="2635" y="1"/>
                        <a:pt x="1001" y="768"/>
                        <a:pt x="0" y="2303"/>
                      </a:cubicBezTo>
                      <a:cubicBezTo>
                        <a:pt x="167" y="2303"/>
                        <a:pt x="334" y="2303"/>
                        <a:pt x="501" y="2269"/>
                      </a:cubicBezTo>
                      <a:cubicBezTo>
                        <a:pt x="734" y="2169"/>
                        <a:pt x="968" y="2102"/>
                        <a:pt x="1234" y="2069"/>
                      </a:cubicBezTo>
                      <a:cubicBezTo>
                        <a:pt x="1735" y="1969"/>
                        <a:pt x="1802" y="1936"/>
                        <a:pt x="2335" y="1869"/>
                      </a:cubicBezTo>
                      <a:cubicBezTo>
                        <a:pt x="2869" y="1802"/>
                        <a:pt x="3203" y="1735"/>
                        <a:pt x="3703" y="1702"/>
                      </a:cubicBezTo>
                      <a:cubicBezTo>
                        <a:pt x="3870" y="1669"/>
                        <a:pt x="4045" y="1652"/>
                        <a:pt x="4220" y="1652"/>
                      </a:cubicBezTo>
                      <a:cubicBezTo>
                        <a:pt x="4395" y="1652"/>
                        <a:pt x="4570" y="1669"/>
                        <a:pt x="4737" y="1702"/>
                      </a:cubicBezTo>
                      <a:cubicBezTo>
                        <a:pt x="5104" y="1802"/>
                        <a:pt x="5404" y="1769"/>
                        <a:pt x="5738" y="1869"/>
                      </a:cubicBezTo>
                      <a:cubicBezTo>
                        <a:pt x="6005" y="2002"/>
                        <a:pt x="6271" y="2069"/>
                        <a:pt x="6538" y="2136"/>
                      </a:cubicBezTo>
                      <a:cubicBezTo>
                        <a:pt x="6972" y="2202"/>
                        <a:pt x="7406" y="2269"/>
                        <a:pt x="7839" y="2303"/>
                      </a:cubicBezTo>
                      <a:lnTo>
                        <a:pt x="8540" y="2303"/>
                      </a:lnTo>
                      <a:cubicBezTo>
                        <a:pt x="7539" y="768"/>
                        <a:pt x="5904" y="1"/>
                        <a:pt x="4270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6" name="Google Shape;19986;p49"/>
                <p:cNvSpPr/>
                <p:nvPr/>
              </p:nvSpPr>
              <p:spPr>
                <a:xfrm>
                  <a:off x="1258302" y="1421017"/>
                  <a:ext cx="1063415" cy="9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5" h="902" extrusionOk="0">
                      <a:moveTo>
                        <a:pt x="10108" y="1"/>
                      </a:moveTo>
                      <a:lnTo>
                        <a:pt x="8773" y="134"/>
                      </a:lnTo>
                      <a:cubicBezTo>
                        <a:pt x="8206" y="201"/>
                        <a:pt x="7572" y="234"/>
                        <a:pt x="6605" y="268"/>
                      </a:cubicBezTo>
                      <a:cubicBezTo>
                        <a:pt x="6105" y="268"/>
                        <a:pt x="5604" y="268"/>
                        <a:pt x="5104" y="201"/>
                      </a:cubicBezTo>
                      <a:cubicBezTo>
                        <a:pt x="4618" y="137"/>
                        <a:pt x="4118" y="114"/>
                        <a:pt x="3622" y="114"/>
                      </a:cubicBezTo>
                      <a:cubicBezTo>
                        <a:pt x="3335" y="114"/>
                        <a:pt x="3050" y="122"/>
                        <a:pt x="2769" y="134"/>
                      </a:cubicBezTo>
                      <a:cubicBezTo>
                        <a:pt x="2169" y="201"/>
                        <a:pt x="868" y="468"/>
                        <a:pt x="34" y="635"/>
                      </a:cubicBezTo>
                      <a:cubicBezTo>
                        <a:pt x="0" y="735"/>
                        <a:pt x="0" y="801"/>
                        <a:pt x="0" y="901"/>
                      </a:cubicBezTo>
                      <a:cubicBezTo>
                        <a:pt x="1068" y="768"/>
                        <a:pt x="3670" y="401"/>
                        <a:pt x="4137" y="401"/>
                      </a:cubicBezTo>
                      <a:cubicBezTo>
                        <a:pt x="4704" y="434"/>
                        <a:pt x="4804" y="468"/>
                        <a:pt x="5304" y="501"/>
                      </a:cubicBezTo>
                      <a:cubicBezTo>
                        <a:pt x="5638" y="534"/>
                        <a:pt x="6005" y="568"/>
                        <a:pt x="6372" y="568"/>
                      </a:cubicBezTo>
                      <a:cubicBezTo>
                        <a:pt x="6738" y="534"/>
                        <a:pt x="7706" y="568"/>
                        <a:pt x="8373" y="501"/>
                      </a:cubicBezTo>
                      <a:cubicBezTo>
                        <a:pt x="8707" y="468"/>
                        <a:pt x="9507" y="468"/>
                        <a:pt x="10174" y="468"/>
                      </a:cubicBezTo>
                      <a:cubicBezTo>
                        <a:pt x="10174" y="301"/>
                        <a:pt x="10141" y="168"/>
                        <a:pt x="10108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7" name="Google Shape;19987;p49"/>
                <p:cNvSpPr/>
                <p:nvPr/>
              </p:nvSpPr>
              <p:spPr>
                <a:xfrm>
                  <a:off x="1258302" y="1480276"/>
                  <a:ext cx="1066864" cy="163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8" h="1569" extrusionOk="0">
                      <a:moveTo>
                        <a:pt x="4070" y="1"/>
                      </a:moveTo>
                      <a:cubicBezTo>
                        <a:pt x="3870" y="1"/>
                        <a:pt x="3670" y="1"/>
                        <a:pt x="3469" y="34"/>
                      </a:cubicBezTo>
                      <a:cubicBezTo>
                        <a:pt x="3169" y="101"/>
                        <a:pt x="2969" y="101"/>
                        <a:pt x="2836" y="134"/>
                      </a:cubicBezTo>
                      <a:cubicBezTo>
                        <a:pt x="2669" y="168"/>
                        <a:pt x="2369" y="168"/>
                        <a:pt x="2135" y="201"/>
                      </a:cubicBezTo>
                      <a:cubicBezTo>
                        <a:pt x="1902" y="234"/>
                        <a:pt x="1735" y="234"/>
                        <a:pt x="1535" y="268"/>
                      </a:cubicBezTo>
                      <a:cubicBezTo>
                        <a:pt x="1368" y="301"/>
                        <a:pt x="1401" y="301"/>
                        <a:pt x="1134" y="368"/>
                      </a:cubicBezTo>
                      <a:cubicBezTo>
                        <a:pt x="868" y="468"/>
                        <a:pt x="634" y="501"/>
                        <a:pt x="367" y="501"/>
                      </a:cubicBezTo>
                      <a:cubicBezTo>
                        <a:pt x="100" y="501"/>
                        <a:pt x="34" y="501"/>
                        <a:pt x="0" y="535"/>
                      </a:cubicBezTo>
                      <a:cubicBezTo>
                        <a:pt x="0" y="835"/>
                        <a:pt x="34" y="1135"/>
                        <a:pt x="67" y="1435"/>
                      </a:cubicBezTo>
                      <a:cubicBezTo>
                        <a:pt x="634" y="1235"/>
                        <a:pt x="1201" y="1102"/>
                        <a:pt x="1768" y="968"/>
                      </a:cubicBezTo>
                      <a:cubicBezTo>
                        <a:pt x="1935" y="952"/>
                        <a:pt x="2102" y="943"/>
                        <a:pt x="2269" y="943"/>
                      </a:cubicBezTo>
                      <a:cubicBezTo>
                        <a:pt x="2435" y="943"/>
                        <a:pt x="2602" y="952"/>
                        <a:pt x="2769" y="968"/>
                      </a:cubicBezTo>
                      <a:cubicBezTo>
                        <a:pt x="3069" y="1002"/>
                        <a:pt x="3369" y="1068"/>
                        <a:pt x="3670" y="1135"/>
                      </a:cubicBezTo>
                      <a:cubicBezTo>
                        <a:pt x="4070" y="1268"/>
                        <a:pt x="4470" y="1368"/>
                        <a:pt x="4904" y="1368"/>
                      </a:cubicBezTo>
                      <a:cubicBezTo>
                        <a:pt x="5771" y="1469"/>
                        <a:pt x="6071" y="1569"/>
                        <a:pt x="6672" y="1569"/>
                      </a:cubicBezTo>
                      <a:lnTo>
                        <a:pt x="7973" y="1569"/>
                      </a:lnTo>
                      <a:cubicBezTo>
                        <a:pt x="8133" y="1562"/>
                        <a:pt x="8267" y="1561"/>
                        <a:pt x="8382" y="1561"/>
                      </a:cubicBezTo>
                      <a:cubicBezTo>
                        <a:pt x="8509" y="1561"/>
                        <a:pt x="8613" y="1563"/>
                        <a:pt x="8704" y="1563"/>
                      </a:cubicBezTo>
                      <a:cubicBezTo>
                        <a:pt x="8982" y="1563"/>
                        <a:pt x="9146" y="1545"/>
                        <a:pt x="9474" y="1402"/>
                      </a:cubicBezTo>
                      <a:cubicBezTo>
                        <a:pt x="9807" y="1235"/>
                        <a:pt x="10041" y="1135"/>
                        <a:pt x="10174" y="1068"/>
                      </a:cubicBezTo>
                      <a:cubicBezTo>
                        <a:pt x="10208" y="868"/>
                        <a:pt x="10208" y="701"/>
                        <a:pt x="10208" y="535"/>
                      </a:cubicBezTo>
                      <a:cubicBezTo>
                        <a:pt x="10208" y="434"/>
                        <a:pt x="10208" y="368"/>
                        <a:pt x="10174" y="234"/>
                      </a:cubicBezTo>
                      <a:cubicBezTo>
                        <a:pt x="9774" y="334"/>
                        <a:pt x="9340" y="368"/>
                        <a:pt x="8907" y="368"/>
                      </a:cubicBezTo>
                      <a:cubicBezTo>
                        <a:pt x="8873" y="346"/>
                        <a:pt x="8829" y="338"/>
                        <a:pt x="8765" y="338"/>
                      </a:cubicBezTo>
                      <a:cubicBezTo>
                        <a:pt x="8636" y="338"/>
                        <a:pt x="8429" y="368"/>
                        <a:pt x="8073" y="368"/>
                      </a:cubicBezTo>
                      <a:cubicBezTo>
                        <a:pt x="7906" y="379"/>
                        <a:pt x="7728" y="383"/>
                        <a:pt x="7565" y="383"/>
                      </a:cubicBezTo>
                      <a:cubicBezTo>
                        <a:pt x="7239" y="383"/>
                        <a:pt x="6972" y="368"/>
                        <a:pt x="6972" y="368"/>
                      </a:cubicBezTo>
                      <a:cubicBezTo>
                        <a:pt x="6972" y="368"/>
                        <a:pt x="6271" y="301"/>
                        <a:pt x="6038" y="268"/>
                      </a:cubicBezTo>
                      <a:cubicBezTo>
                        <a:pt x="5771" y="268"/>
                        <a:pt x="4303" y="1"/>
                        <a:pt x="4070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8" name="Google Shape;19988;p49"/>
                <p:cNvSpPr/>
                <p:nvPr/>
              </p:nvSpPr>
              <p:spPr>
                <a:xfrm>
                  <a:off x="1314112" y="1773123"/>
                  <a:ext cx="857630" cy="153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6" h="1469" extrusionOk="0">
                      <a:moveTo>
                        <a:pt x="0" y="1"/>
                      </a:moveTo>
                      <a:cubicBezTo>
                        <a:pt x="167" y="334"/>
                        <a:pt x="400" y="668"/>
                        <a:pt x="634" y="968"/>
                      </a:cubicBezTo>
                      <a:cubicBezTo>
                        <a:pt x="1001" y="1002"/>
                        <a:pt x="1801" y="1135"/>
                        <a:pt x="2302" y="1202"/>
                      </a:cubicBezTo>
                      <a:cubicBezTo>
                        <a:pt x="2835" y="1302"/>
                        <a:pt x="3069" y="1369"/>
                        <a:pt x="3503" y="1435"/>
                      </a:cubicBezTo>
                      <a:cubicBezTo>
                        <a:pt x="3658" y="1457"/>
                        <a:pt x="3795" y="1469"/>
                        <a:pt x="3962" y="1469"/>
                      </a:cubicBezTo>
                      <a:cubicBezTo>
                        <a:pt x="4296" y="1469"/>
                        <a:pt x="4748" y="1424"/>
                        <a:pt x="5704" y="1335"/>
                      </a:cubicBezTo>
                      <a:cubicBezTo>
                        <a:pt x="6605" y="1235"/>
                        <a:pt x="7472" y="902"/>
                        <a:pt x="8206" y="368"/>
                      </a:cubicBezTo>
                      <a:lnTo>
                        <a:pt x="8206" y="368"/>
                      </a:lnTo>
                      <a:cubicBezTo>
                        <a:pt x="7447" y="874"/>
                        <a:pt x="6475" y="977"/>
                        <a:pt x="5669" y="977"/>
                      </a:cubicBezTo>
                      <a:cubicBezTo>
                        <a:pt x="5518" y="977"/>
                        <a:pt x="5374" y="973"/>
                        <a:pt x="5237" y="968"/>
                      </a:cubicBezTo>
                      <a:cubicBezTo>
                        <a:pt x="4603" y="935"/>
                        <a:pt x="3970" y="801"/>
                        <a:pt x="3402" y="568"/>
                      </a:cubicBezTo>
                      <a:cubicBezTo>
                        <a:pt x="2602" y="368"/>
                        <a:pt x="1801" y="201"/>
                        <a:pt x="1001" y="101"/>
                      </a:cubicBezTo>
                      <a:cubicBezTo>
                        <a:pt x="667" y="34"/>
                        <a:pt x="334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9" name="Google Shape;19989;p49"/>
                <p:cNvSpPr/>
                <p:nvPr/>
              </p:nvSpPr>
              <p:spPr>
                <a:xfrm>
                  <a:off x="961902" y="1042468"/>
                  <a:ext cx="1680561" cy="99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rgbClr val="708EC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83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2" name="Google Shape;19812;p4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 기술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Javascript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React,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Kotlin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Android, NLP,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ChatBot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lvl="0" indent="-228600">
              <a:buClr>
                <a:schemeClr val="dk1"/>
              </a:buClr>
              <a:buSzPts val="1100"/>
              <a:buAutoNum type="arabicPeriod"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lvl="0" indent="-228600">
              <a:buClr>
                <a:schemeClr val="dk1"/>
              </a:buClr>
              <a:buSzPts val="1100"/>
              <a:buAutoNum type="arabicPeriod"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28600" lvl="0" indent="-228600">
              <a:buClr>
                <a:schemeClr val="dk1"/>
              </a:buClr>
              <a:buSzPts val="1100"/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sz="1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활용데이터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서울시민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우울감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경험률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https://seoulmentalhealth.kr/main/sub1/sub1106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자살현황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https://spckorea-stat.or.kr/korea03.do#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자살예방백서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http://www.spckorea.or.kr/sub.phpid=issue&amp;mode=view&amp;menukey=10&amp;idx=33&amp;page=1&amp;menukey=10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813" name="Google Shape;19813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 기술 및 활용 데이터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10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2" name="Google Shape;19862;p49"/>
          <p:cNvSpPr txBox="1">
            <a:spLocks noGrp="1"/>
          </p:cNvSpPr>
          <p:nvPr>
            <p:ph type="title"/>
          </p:nvPr>
        </p:nvSpPr>
        <p:spPr>
          <a:xfrm>
            <a:off x="5156080" y="3000082"/>
            <a:ext cx="2930699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 화면 및 프로젝트 기능</a:t>
            </a:r>
            <a:endParaRPr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863" name="Google Shape;19863;p49"/>
          <p:cNvSpPr txBox="1">
            <a:spLocks noGrp="1"/>
          </p:cNvSpPr>
          <p:nvPr>
            <p:ph type="subTitle" idx="1"/>
          </p:nvPr>
        </p:nvSpPr>
        <p:spPr>
          <a:xfrm>
            <a:off x="5463880" y="3674694"/>
            <a:ext cx="21708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64" name="Google Shape;19864;p49"/>
          <p:cNvSpPr txBox="1">
            <a:spLocks noGrp="1"/>
          </p:cNvSpPr>
          <p:nvPr>
            <p:ph type="title" idx="2"/>
          </p:nvPr>
        </p:nvSpPr>
        <p:spPr>
          <a:xfrm>
            <a:off x="5438050" y="1047550"/>
            <a:ext cx="2170800" cy="16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19865" name="Google Shape;19865;p49"/>
          <p:cNvCxnSpPr/>
          <p:nvPr/>
        </p:nvCxnSpPr>
        <p:spPr>
          <a:xfrm>
            <a:off x="5562575" y="2826975"/>
            <a:ext cx="1928400" cy="0"/>
          </a:xfrm>
          <a:prstGeom prst="straightConnector1">
            <a:avLst/>
          </a:prstGeom>
          <a:noFill/>
          <a:ln w="19050" cap="flat" cmpd="sng">
            <a:solidFill>
              <a:srgbClr val="708EC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66" name="Google Shape;19866;p49"/>
          <p:cNvGrpSpPr/>
          <p:nvPr/>
        </p:nvGrpSpPr>
        <p:grpSpPr>
          <a:xfrm>
            <a:off x="-127795" y="281209"/>
            <a:ext cx="5275007" cy="4642595"/>
            <a:chOff x="-127795" y="281209"/>
            <a:chExt cx="5275007" cy="4642595"/>
          </a:xfrm>
        </p:grpSpPr>
        <p:grpSp>
          <p:nvGrpSpPr>
            <p:cNvPr id="19867" name="Google Shape;19867;p49"/>
            <p:cNvGrpSpPr/>
            <p:nvPr/>
          </p:nvGrpSpPr>
          <p:grpSpPr>
            <a:xfrm>
              <a:off x="-127795" y="2341431"/>
              <a:ext cx="3801027" cy="2582373"/>
              <a:chOff x="-127795" y="2341431"/>
              <a:chExt cx="3801027" cy="2582373"/>
            </a:xfrm>
          </p:grpSpPr>
          <p:grpSp>
            <p:nvGrpSpPr>
              <p:cNvPr id="19868" name="Google Shape;19868;p49"/>
              <p:cNvGrpSpPr/>
              <p:nvPr/>
            </p:nvGrpSpPr>
            <p:grpSpPr>
              <a:xfrm rot="344637" flipH="1">
                <a:off x="1871076" y="2421072"/>
                <a:ext cx="1699089" cy="2145056"/>
                <a:chOff x="146217" y="2712579"/>
                <a:chExt cx="1552966" cy="1960401"/>
              </a:xfrm>
            </p:grpSpPr>
            <p:grpSp>
              <p:nvGrpSpPr>
                <p:cNvPr id="19869" name="Google Shape;19869;p4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870" name="Google Shape;19870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1" name="Google Shape;19871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2" name="Google Shape;19872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3" name="Google Shape;19873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4" name="Google Shape;19874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5" name="Google Shape;19875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6" name="Google Shape;19876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7" name="Google Shape;19877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8" name="Google Shape;19878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9" name="Google Shape;19879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0" name="Google Shape;19880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1" name="Google Shape;19881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2" name="Google Shape;19882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3" name="Google Shape;19883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884" name="Google Shape;19884;p4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885" name="Google Shape;19885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6" name="Google Shape;19886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7" name="Google Shape;19887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8" name="Google Shape;19888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9" name="Google Shape;19889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0" name="Google Shape;19890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1" name="Google Shape;19891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2" name="Google Shape;19892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3" name="Google Shape;19893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4" name="Google Shape;19894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5" name="Google Shape;19895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6" name="Google Shape;19896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7" name="Google Shape;19897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8" name="Google Shape;19898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899" name="Google Shape;19899;p4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900" name="Google Shape;19900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1" name="Google Shape;19901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2" name="Google Shape;19902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3" name="Google Shape;19903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4" name="Google Shape;19904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5" name="Google Shape;19905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6" name="Google Shape;19906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7" name="Google Shape;19907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8" name="Google Shape;19908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9" name="Google Shape;19909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0" name="Google Shape;19910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1" name="Google Shape;19911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2" name="Google Shape;19912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3" name="Google Shape;19913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914" name="Google Shape;19914;p49"/>
              <p:cNvGrpSpPr/>
              <p:nvPr/>
            </p:nvGrpSpPr>
            <p:grpSpPr>
              <a:xfrm rot="-3764223" flipH="1">
                <a:off x="365235" y="2604752"/>
                <a:ext cx="1699169" cy="2145136"/>
                <a:chOff x="146217" y="2712579"/>
                <a:chExt cx="1552966" cy="1960401"/>
              </a:xfrm>
            </p:grpSpPr>
            <p:grpSp>
              <p:nvGrpSpPr>
                <p:cNvPr id="19915" name="Google Shape;19915;p49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916" name="Google Shape;19916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7" name="Google Shape;19917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8" name="Google Shape;19918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9" name="Google Shape;19919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0" name="Google Shape;19920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1" name="Google Shape;19921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2" name="Google Shape;19922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3" name="Google Shape;19923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4" name="Google Shape;19924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5" name="Google Shape;19925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6" name="Google Shape;19926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7" name="Google Shape;19927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8" name="Google Shape;19928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9" name="Google Shape;19929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930" name="Google Shape;19930;p49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931" name="Google Shape;19931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2" name="Google Shape;19932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3" name="Google Shape;19933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4" name="Google Shape;19934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5" name="Google Shape;19935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6" name="Google Shape;19936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7" name="Google Shape;19937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8" name="Google Shape;19938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9" name="Google Shape;19939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0" name="Google Shape;19940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1" name="Google Shape;19941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2" name="Google Shape;19942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3" name="Google Shape;19943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4" name="Google Shape;19944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945" name="Google Shape;19945;p49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946" name="Google Shape;19946;p49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7" name="Google Shape;19947;p49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8" name="Google Shape;19948;p49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9" name="Google Shape;19949;p49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0" name="Google Shape;19950;p49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1" name="Google Shape;19951;p49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2" name="Google Shape;19952;p49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3" name="Google Shape;19953;p49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4" name="Google Shape;19954;p49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5" name="Google Shape;19955;p49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6" name="Google Shape;19956;p49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7" name="Google Shape;19957;p49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8" name="Google Shape;19958;p49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9" name="Google Shape;19959;p49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rgbClr val="E7A66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9960" name="Google Shape;19960;p49"/>
            <p:cNvGrpSpPr/>
            <p:nvPr/>
          </p:nvGrpSpPr>
          <p:grpSpPr>
            <a:xfrm>
              <a:off x="170191" y="281209"/>
              <a:ext cx="4977020" cy="3781607"/>
              <a:chOff x="103591" y="148009"/>
              <a:chExt cx="4977020" cy="3781607"/>
            </a:xfrm>
          </p:grpSpPr>
          <p:sp>
            <p:nvSpPr>
              <p:cNvPr id="19961" name="Google Shape;19961;p49"/>
              <p:cNvSpPr/>
              <p:nvPr/>
            </p:nvSpPr>
            <p:spPr>
              <a:xfrm>
                <a:off x="482056" y="1976701"/>
                <a:ext cx="3895680" cy="1547326"/>
              </a:xfrm>
              <a:custGeom>
                <a:avLst/>
                <a:gdLst/>
                <a:ahLst/>
                <a:cxnLst/>
                <a:rect l="l" t="t" r="r" b="b"/>
                <a:pathLst>
                  <a:path w="112470" h="44672" extrusionOk="0">
                    <a:moveTo>
                      <a:pt x="25394" y="0"/>
                    </a:moveTo>
                    <a:cubicBezTo>
                      <a:pt x="27142" y="2914"/>
                      <a:pt x="29553" y="6939"/>
                      <a:pt x="27867" y="9889"/>
                    </a:cubicBezTo>
                    <a:cubicBezTo>
                      <a:pt x="23714" y="17156"/>
                      <a:pt x="12388" y="16926"/>
                      <a:pt x="6166" y="22525"/>
                    </a:cubicBezTo>
                    <a:cubicBezTo>
                      <a:pt x="1174" y="27017"/>
                      <a:pt x="-2579" y="37709"/>
                      <a:pt x="2321" y="42302"/>
                    </a:cubicBezTo>
                    <a:cubicBezTo>
                      <a:pt x="8046" y="47669"/>
                      <a:pt x="19489" y="42800"/>
                      <a:pt x="25394" y="37632"/>
                    </a:cubicBezTo>
                    <a:cubicBezTo>
                      <a:pt x="31485" y="32302"/>
                      <a:pt x="34871" y="23231"/>
                      <a:pt x="42425" y="20327"/>
                    </a:cubicBezTo>
                    <a:cubicBezTo>
                      <a:pt x="48121" y="18137"/>
                      <a:pt x="53603" y="25385"/>
                      <a:pt x="58631" y="28843"/>
                    </a:cubicBezTo>
                    <a:cubicBezTo>
                      <a:pt x="62109" y="31234"/>
                      <a:pt x="66778" y="31823"/>
                      <a:pt x="70992" y="31589"/>
                    </a:cubicBezTo>
                    <a:cubicBezTo>
                      <a:pt x="80337" y="31071"/>
                      <a:pt x="85933" y="18844"/>
                      <a:pt x="95165" y="17306"/>
                    </a:cubicBezTo>
                    <a:cubicBezTo>
                      <a:pt x="101905" y="16183"/>
                      <a:pt x="107639" y="23462"/>
                      <a:pt x="112470" y="28293"/>
                    </a:cubicBezTo>
                  </a:path>
                </a:pathLst>
              </a:custGeom>
              <a:noFill/>
              <a:ln w="19050" cap="flat" cmpd="sng">
                <a:solidFill>
                  <a:srgbClr val="FFD69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9962" name="Google Shape;19962;p49"/>
              <p:cNvGrpSpPr/>
              <p:nvPr/>
            </p:nvGrpSpPr>
            <p:grpSpPr>
              <a:xfrm rot="2225965" flipH="1">
                <a:off x="3715870" y="2338854"/>
                <a:ext cx="1041820" cy="1420290"/>
                <a:chOff x="1062200" y="1206225"/>
                <a:chExt cx="640075" cy="872600"/>
              </a:xfrm>
            </p:grpSpPr>
            <p:sp>
              <p:nvSpPr>
                <p:cNvPr id="19963" name="Google Shape;19963;p49"/>
                <p:cNvSpPr/>
                <p:nvPr/>
              </p:nvSpPr>
              <p:spPr>
                <a:xfrm>
                  <a:off x="1599050" y="1404525"/>
                  <a:ext cx="103225" cy="17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7096" extrusionOk="0">
                      <a:moveTo>
                        <a:pt x="1067" y="0"/>
                      </a:moveTo>
                      <a:cubicBezTo>
                        <a:pt x="1054" y="0"/>
                        <a:pt x="1047" y="1"/>
                        <a:pt x="1047" y="1"/>
                      </a:cubicBezTo>
                      <a:lnTo>
                        <a:pt x="1" y="1104"/>
                      </a:lnTo>
                      <a:lnTo>
                        <a:pt x="1503" y="7095"/>
                      </a:lnTo>
                      <a:cubicBezTo>
                        <a:pt x="1503" y="7095"/>
                        <a:pt x="4128" y="2587"/>
                        <a:pt x="3748" y="1275"/>
                      </a:cubicBezTo>
                      <a:cubicBezTo>
                        <a:pt x="3388" y="34"/>
                        <a:pt x="1295" y="0"/>
                        <a:pt x="1067" y="0"/>
                      </a:cubicBezTo>
                      <a:close/>
                    </a:path>
                  </a:pathLst>
                </a:custGeom>
                <a:solidFill>
                  <a:srgbClr val="708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4" name="Google Shape;19964;p49"/>
                <p:cNvSpPr/>
                <p:nvPr/>
              </p:nvSpPr>
              <p:spPr>
                <a:xfrm>
                  <a:off x="1128300" y="1376475"/>
                  <a:ext cx="299600" cy="1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4" h="4813" extrusionOk="0">
                      <a:moveTo>
                        <a:pt x="11108" y="856"/>
                      </a:moveTo>
                      <a:cubicBezTo>
                        <a:pt x="11108" y="856"/>
                        <a:pt x="7951" y="0"/>
                        <a:pt x="6543" y="0"/>
                      </a:cubicBezTo>
                      <a:cubicBezTo>
                        <a:pt x="5155" y="0"/>
                        <a:pt x="2244" y="723"/>
                        <a:pt x="1027" y="1104"/>
                      </a:cubicBezTo>
                      <a:cubicBezTo>
                        <a:pt x="1027" y="1104"/>
                        <a:pt x="0" y="2910"/>
                        <a:pt x="1408" y="3938"/>
                      </a:cubicBezTo>
                      <a:cubicBezTo>
                        <a:pt x="1408" y="3938"/>
                        <a:pt x="5497" y="3557"/>
                        <a:pt x="6600" y="3938"/>
                      </a:cubicBezTo>
                      <a:cubicBezTo>
                        <a:pt x="7684" y="4299"/>
                        <a:pt x="9301" y="4813"/>
                        <a:pt x="9301" y="4813"/>
                      </a:cubicBezTo>
                      <a:lnTo>
                        <a:pt x="11983" y="1769"/>
                      </a:ln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5" name="Google Shape;19965;p49"/>
                <p:cNvSpPr/>
                <p:nvPr/>
              </p:nvSpPr>
              <p:spPr>
                <a:xfrm>
                  <a:off x="1062200" y="1389775"/>
                  <a:ext cx="101300" cy="11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2" h="4566" extrusionOk="0">
                      <a:moveTo>
                        <a:pt x="3671" y="553"/>
                      </a:moveTo>
                      <a:cubicBezTo>
                        <a:pt x="3671" y="553"/>
                        <a:pt x="1636" y="1"/>
                        <a:pt x="1046" y="267"/>
                      </a:cubicBezTo>
                      <a:cubicBezTo>
                        <a:pt x="457" y="514"/>
                        <a:pt x="2073" y="857"/>
                        <a:pt x="2073" y="857"/>
                      </a:cubicBezTo>
                      <a:cubicBezTo>
                        <a:pt x="2073" y="857"/>
                        <a:pt x="0" y="971"/>
                        <a:pt x="0" y="1351"/>
                      </a:cubicBezTo>
                      <a:cubicBezTo>
                        <a:pt x="0" y="1732"/>
                        <a:pt x="2111" y="1561"/>
                        <a:pt x="2111" y="1561"/>
                      </a:cubicBezTo>
                      <a:cubicBezTo>
                        <a:pt x="2111" y="1561"/>
                        <a:pt x="0" y="1599"/>
                        <a:pt x="0" y="1998"/>
                      </a:cubicBezTo>
                      <a:cubicBezTo>
                        <a:pt x="0" y="2378"/>
                        <a:pt x="2016" y="2245"/>
                        <a:pt x="2016" y="2245"/>
                      </a:cubicBezTo>
                      <a:cubicBezTo>
                        <a:pt x="2016" y="2245"/>
                        <a:pt x="419" y="2683"/>
                        <a:pt x="381" y="3044"/>
                      </a:cubicBezTo>
                      <a:cubicBezTo>
                        <a:pt x="323" y="3387"/>
                        <a:pt x="2283" y="3044"/>
                        <a:pt x="2283" y="3044"/>
                      </a:cubicBezTo>
                      <a:cubicBezTo>
                        <a:pt x="2149" y="3387"/>
                        <a:pt x="2016" y="3729"/>
                        <a:pt x="1826" y="4052"/>
                      </a:cubicBezTo>
                      <a:cubicBezTo>
                        <a:pt x="1560" y="4566"/>
                        <a:pt x="2739" y="4490"/>
                        <a:pt x="4052" y="3387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6" name="Google Shape;19966;p49"/>
                <p:cNvSpPr/>
                <p:nvPr/>
              </p:nvSpPr>
              <p:spPr>
                <a:xfrm>
                  <a:off x="1133525" y="1394750"/>
                  <a:ext cx="39950" cy="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8" h="3549" extrusionOk="0">
                      <a:moveTo>
                        <a:pt x="793" y="0"/>
                      </a:moveTo>
                      <a:cubicBezTo>
                        <a:pt x="681" y="0"/>
                        <a:pt x="568" y="54"/>
                        <a:pt x="495" y="182"/>
                      </a:cubicBezTo>
                      <a:cubicBezTo>
                        <a:pt x="0" y="1247"/>
                        <a:pt x="152" y="2503"/>
                        <a:pt x="894" y="3397"/>
                      </a:cubicBezTo>
                      <a:cubicBezTo>
                        <a:pt x="970" y="3492"/>
                        <a:pt x="1084" y="3549"/>
                        <a:pt x="1199" y="3549"/>
                      </a:cubicBezTo>
                      <a:cubicBezTo>
                        <a:pt x="1275" y="3549"/>
                        <a:pt x="1351" y="3530"/>
                        <a:pt x="1408" y="3492"/>
                      </a:cubicBezTo>
                      <a:cubicBezTo>
                        <a:pt x="1579" y="3359"/>
                        <a:pt x="1598" y="3131"/>
                        <a:pt x="1484" y="2978"/>
                      </a:cubicBezTo>
                      <a:cubicBezTo>
                        <a:pt x="913" y="2275"/>
                        <a:pt x="780" y="1343"/>
                        <a:pt x="1141" y="525"/>
                      </a:cubicBezTo>
                      <a:cubicBezTo>
                        <a:pt x="1271" y="241"/>
                        <a:pt x="1032" y="0"/>
                        <a:pt x="793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7" name="Google Shape;19967;p49"/>
                <p:cNvSpPr/>
                <p:nvPr/>
              </p:nvSpPr>
              <p:spPr>
                <a:xfrm>
                  <a:off x="1267625" y="1371250"/>
                  <a:ext cx="51375" cy="10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" h="4356" extrusionOk="0">
                      <a:moveTo>
                        <a:pt x="190" y="247"/>
                      </a:moveTo>
                      <a:cubicBezTo>
                        <a:pt x="190" y="247"/>
                        <a:pt x="0" y="2720"/>
                        <a:pt x="190" y="3994"/>
                      </a:cubicBezTo>
                      <a:cubicBezTo>
                        <a:pt x="190" y="3994"/>
                        <a:pt x="362" y="4356"/>
                        <a:pt x="1027" y="4128"/>
                      </a:cubicBezTo>
                      <a:cubicBezTo>
                        <a:pt x="1027" y="4128"/>
                        <a:pt x="2054" y="2226"/>
                        <a:pt x="1921" y="285"/>
                      </a:cubicBezTo>
                      <a:cubicBezTo>
                        <a:pt x="1370" y="19"/>
                        <a:pt x="742" y="0"/>
                        <a:pt x="190" y="24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8" name="Google Shape;19968;p49"/>
                <p:cNvSpPr/>
                <p:nvPr/>
              </p:nvSpPr>
              <p:spPr>
                <a:xfrm>
                  <a:off x="1125425" y="1418325"/>
                  <a:ext cx="447500" cy="66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0" h="26420" extrusionOk="0">
                      <a:moveTo>
                        <a:pt x="11775" y="0"/>
                      </a:moveTo>
                      <a:cubicBezTo>
                        <a:pt x="11775" y="0"/>
                        <a:pt x="7590" y="3139"/>
                        <a:pt x="8827" y="8997"/>
                      </a:cubicBezTo>
                      <a:cubicBezTo>
                        <a:pt x="8827" y="8997"/>
                        <a:pt x="5232" y="10785"/>
                        <a:pt x="4300" y="11755"/>
                      </a:cubicBezTo>
                      <a:cubicBezTo>
                        <a:pt x="3368" y="12706"/>
                        <a:pt x="2321" y="16738"/>
                        <a:pt x="2321" y="16738"/>
                      </a:cubicBezTo>
                      <a:cubicBezTo>
                        <a:pt x="2321" y="16738"/>
                        <a:pt x="324" y="17499"/>
                        <a:pt x="172" y="18774"/>
                      </a:cubicBezTo>
                      <a:cubicBezTo>
                        <a:pt x="1" y="20029"/>
                        <a:pt x="3672" y="20067"/>
                        <a:pt x="5650" y="18774"/>
                      </a:cubicBezTo>
                      <a:cubicBezTo>
                        <a:pt x="5650" y="18774"/>
                        <a:pt x="6886" y="15559"/>
                        <a:pt x="7134" y="14494"/>
                      </a:cubicBezTo>
                      <a:lnTo>
                        <a:pt x="10386" y="13790"/>
                      </a:lnTo>
                      <a:lnTo>
                        <a:pt x="10329" y="14152"/>
                      </a:lnTo>
                      <a:cubicBezTo>
                        <a:pt x="10215" y="14779"/>
                        <a:pt x="10158" y="15426"/>
                        <a:pt x="10139" y="16073"/>
                      </a:cubicBezTo>
                      <a:cubicBezTo>
                        <a:pt x="10196" y="17670"/>
                        <a:pt x="10653" y="19249"/>
                        <a:pt x="11489" y="20638"/>
                      </a:cubicBezTo>
                      <a:cubicBezTo>
                        <a:pt x="11489" y="20638"/>
                        <a:pt x="10595" y="23795"/>
                        <a:pt x="11775" y="25108"/>
                      </a:cubicBezTo>
                      <a:cubicBezTo>
                        <a:pt x="12954" y="26420"/>
                        <a:pt x="15446" y="23339"/>
                        <a:pt x="15160" y="20105"/>
                      </a:cubicBezTo>
                      <a:cubicBezTo>
                        <a:pt x="15160" y="20105"/>
                        <a:pt x="14095" y="17708"/>
                        <a:pt x="14190" y="16643"/>
                      </a:cubicBezTo>
                      <a:lnTo>
                        <a:pt x="16473" y="11793"/>
                      </a:lnTo>
                      <a:cubicBezTo>
                        <a:pt x="16473" y="11793"/>
                        <a:pt x="17671" y="10899"/>
                        <a:pt x="17652" y="8198"/>
                      </a:cubicBezTo>
                      <a:lnTo>
                        <a:pt x="17899" y="1446"/>
                      </a:ln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9" name="Google Shape;19969;p49"/>
                <p:cNvSpPr/>
                <p:nvPr/>
              </p:nvSpPr>
              <p:spPr>
                <a:xfrm>
                  <a:off x="1364150" y="1505325"/>
                  <a:ext cx="480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2" h="1923" extrusionOk="0">
                      <a:moveTo>
                        <a:pt x="1921" y="819"/>
                      </a:moveTo>
                      <a:cubicBezTo>
                        <a:pt x="1921" y="1542"/>
                        <a:pt x="1046" y="1922"/>
                        <a:pt x="533" y="1389"/>
                      </a:cubicBezTo>
                      <a:cubicBezTo>
                        <a:pt x="0" y="876"/>
                        <a:pt x="381" y="1"/>
                        <a:pt x="1104" y="1"/>
                      </a:cubicBezTo>
                      <a:cubicBezTo>
                        <a:pt x="1560" y="1"/>
                        <a:pt x="1921" y="362"/>
                        <a:pt x="1921" y="819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0" name="Google Shape;19970;p49"/>
                <p:cNvSpPr/>
                <p:nvPr/>
              </p:nvSpPr>
              <p:spPr>
                <a:xfrm>
                  <a:off x="1173650" y="1827450"/>
                  <a:ext cx="104925" cy="6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7" h="2771" extrusionOk="0">
                      <a:moveTo>
                        <a:pt x="399" y="0"/>
                      </a:moveTo>
                      <a:cubicBezTo>
                        <a:pt x="201" y="0"/>
                        <a:pt x="0" y="145"/>
                        <a:pt x="31" y="411"/>
                      </a:cubicBezTo>
                      <a:cubicBezTo>
                        <a:pt x="31" y="564"/>
                        <a:pt x="221" y="1914"/>
                        <a:pt x="3645" y="2751"/>
                      </a:cubicBezTo>
                      <a:cubicBezTo>
                        <a:pt x="3654" y="2761"/>
                        <a:pt x="3669" y="2765"/>
                        <a:pt x="3683" y="2765"/>
                      </a:cubicBezTo>
                      <a:cubicBezTo>
                        <a:pt x="3697" y="2765"/>
                        <a:pt x="3712" y="2761"/>
                        <a:pt x="3721" y="2751"/>
                      </a:cubicBezTo>
                      <a:lnTo>
                        <a:pt x="3721" y="2770"/>
                      </a:lnTo>
                      <a:cubicBezTo>
                        <a:pt x="4121" y="2732"/>
                        <a:pt x="4197" y="2180"/>
                        <a:pt x="3816" y="2047"/>
                      </a:cubicBezTo>
                      <a:cubicBezTo>
                        <a:pt x="1001" y="1363"/>
                        <a:pt x="754" y="392"/>
                        <a:pt x="754" y="335"/>
                      </a:cubicBezTo>
                      <a:cubicBezTo>
                        <a:pt x="736" y="107"/>
                        <a:pt x="569" y="0"/>
                        <a:pt x="399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1" name="Google Shape;19971;p49"/>
                <p:cNvSpPr/>
                <p:nvPr/>
              </p:nvSpPr>
              <p:spPr>
                <a:xfrm>
                  <a:off x="1216725" y="1696500"/>
                  <a:ext cx="91325" cy="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4756" extrusionOk="0">
                      <a:moveTo>
                        <a:pt x="1427" y="0"/>
                      </a:moveTo>
                      <a:cubicBezTo>
                        <a:pt x="1427" y="0"/>
                        <a:pt x="3311" y="1978"/>
                        <a:pt x="3482" y="3367"/>
                      </a:cubicBezTo>
                      <a:cubicBezTo>
                        <a:pt x="3653" y="4755"/>
                        <a:pt x="1" y="1674"/>
                        <a:pt x="1" y="1674"/>
                      </a:cubicBezTo>
                      <a:cubicBezTo>
                        <a:pt x="1" y="1674"/>
                        <a:pt x="1" y="438"/>
                        <a:pt x="1427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2" name="Google Shape;19972;p49"/>
                <p:cNvSpPr/>
                <p:nvPr/>
              </p:nvSpPr>
              <p:spPr>
                <a:xfrm>
                  <a:off x="1332800" y="1633800"/>
                  <a:ext cx="77500" cy="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0" h="3251" extrusionOk="0">
                      <a:moveTo>
                        <a:pt x="513" y="0"/>
                      </a:moveTo>
                      <a:cubicBezTo>
                        <a:pt x="124" y="0"/>
                        <a:pt x="1" y="617"/>
                        <a:pt x="436" y="739"/>
                      </a:cubicBezTo>
                      <a:cubicBezTo>
                        <a:pt x="474" y="758"/>
                        <a:pt x="1768" y="1158"/>
                        <a:pt x="2339" y="2984"/>
                      </a:cubicBezTo>
                      <a:cubicBezTo>
                        <a:pt x="2377" y="3136"/>
                        <a:pt x="2510" y="3250"/>
                        <a:pt x="2681" y="3250"/>
                      </a:cubicBezTo>
                      <a:cubicBezTo>
                        <a:pt x="2719" y="3250"/>
                        <a:pt x="2757" y="3231"/>
                        <a:pt x="2795" y="3212"/>
                      </a:cubicBezTo>
                      <a:cubicBezTo>
                        <a:pt x="2985" y="3155"/>
                        <a:pt x="3099" y="2946"/>
                        <a:pt x="3042" y="2756"/>
                      </a:cubicBezTo>
                      <a:cubicBezTo>
                        <a:pt x="2358" y="530"/>
                        <a:pt x="703" y="36"/>
                        <a:pt x="627" y="17"/>
                      </a:cubicBezTo>
                      <a:cubicBezTo>
                        <a:pt x="587" y="5"/>
                        <a:pt x="549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3" name="Google Shape;19973;p49"/>
                <p:cNvSpPr/>
                <p:nvPr/>
              </p:nvSpPr>
              <p:spPr>
                <a:xfrm>
                  <a:off x="1398775" y="1912200"/>
                  <a:ext cx="117800" cy="4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2" h="1606" extrusionOk="0">
                      <a:moveTo>
                        <a:pt x="4203" y="1"/>
                      </a:moveTo>
                      <a:cubicBezTo>
                        <a:pt x="4130" y="1"/>
                        <a:pt x="4053" y="25"/>
                        <a:pt x="3979" y="84"/>
                      </a:cubicBezTo>
                      <a:cubicBezTo>
                        <a:pt x="3260" y="704"/>
                        <a:pt x="2566" y="882"/>
                        <a:pt x="2006" y="882"/>
                      </a:cubicBezTo>
                      <a:cubicBezTo>
                        <a:pt x="1278" y="882"/>
                        <a:pt x="778" y="581"/>
                        <a:pt x="746" y="559"/>
                      </a:cubicBezTo>
                      <a:cubicBezTo>
                        <a:pt x="673" y="513"/>
                        <a:pt x="601" y="493"/>
                        <a:pt x="534" y="493"/>
                      </a:cubicBezTo>
                      <a:cubicBezTo>
                        <a:pt x="213" y="493"/>
                        <a:pt x="0" y="948"/>
                        <a:pt x="346" y="1168"/>
                      </a:cubicBezTo>
                      <a:cubicBezTo>
                        <a:pt x="746" y="1396"/>
                        <a:pt x="1183" y="1529"/>
                        <a:pt x="1621" y="1586"/>
                      </a:cubicBezTo>
                      <a:cubicBezTo>
                        <a:pt x="1754" y="1605"/>
                        <a:pt x="1887" y="1605"/>
                        <a:pt x="2020" y="1605"/>
                      </a:cubicBezTo>
                      <a:cubicBezTo>
                        <a:pt x="2914" y="1586"/>
                        <a:pt x="3789" y="1244"/>
                        <a:pt x="4455" y="635"/>
                      </a:cubicBezTo>
                      <a:cubicBezTo>
                        <a:pt x="4712" y="378"/>
                        <a:pt x="4488" y="1"/>
                        <a:pt x="420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4" name="Google Shape;19974;p49"/>
                <p:cNvSpPr/>
                <p:nvPr/>
              </p:nvSpPr>
              <p:spPr>
                <a:xfrm>
                  <a:off x="1377450" y="1801575"/>
                  <a:ext cx="106075" cy="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3" h="2797" extrusionOk="0">
                      <a:moveTo>
                        <a:pt x="4166" y="1732"/>
                      </a:moveTo>
                      <a:cubicBezTo>
                        <a:pt x="2949" y="2797"/>
                        <a:pt x="267" y="2797"/>
                        <a:pt x="153" y="2188"/>
                      </a:cubicBezTo>
                      <a:cubicBezTo>
                        <a:pt x="39" y="1846"/>
                        <a:pt x="1" y="1485"/>
                        <a:pt x="20" y="1104"/>
                      </a:cubicBezTo>
                      <a:cubicBezTo>
                        <a:pt x="1922" y="1"/>
                        <a:pt x="4128" y="1085"/>
                        <a:pt x="4128" y="1085"/>
                      </a:cubicBezTo>
                      <a:cubicBezTo>
                        <a:pt x="4224" y="1294"/>
                        <a:pt x="4243" y="1523"/>
                        <a:pt x="4166" y="1732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5" name="Google Shape;19975;p49"/>
                <p:cNvSpPr/>
                <p:nvPr/>
              </p:nvSpPr>
              <p:spPr>
                <a:xfrm>
                  <a:off x="1381275" y="1679375"/>
                  <a:ext cx="168350" cy="4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4" h="1713" extrusionOk="0">
                      <a:moveTo>
                        <a:pt x="3104" y="1"/>
                      </a:moveTo>
                      <a:cubicBezTo>
                        <a:pt x="2238" y="1"/>
                        <a:pt x="1284" y="224"/>
                        <a:pt x="342" y="876"/>
                      </a:cubicBezTo>
                      <a:cubicBezTo>
                        <a:pt x="0" y="1109"/>
                        <a:pt x="218" y="1558"/>
                        <a:pt x="537" y="1558"/>
                      </a:cubicBezTo>
                      <a:cubicBezTo>
                        <a:pt x="608" y="1558"/>
                        <a:pt x="685" y="1536"/>
                        <a:pt x="761" y="1484"/>
                      </a:cubicBezTo>
                      <a:cubicBezTo>
                        <a:pt x="1575" y="921"/>
                        <a:pt x="2397" y="728"/>
                        <a:pt x="3141" y="728"/>
                      </a:cubicBezTo>
                      <a:cubicBezTo>
                        <a:pt x="4710" y="728"/>
                        <a:pt x="5933" y="1585"/>
                        <a:pt x="6011" y="1636"/>
                      </a:cubicBezTo>
                      <a:cubicBezTo>
                        <a:pt x="6087" y="1693"/>
                        <a:pt x="6144" y="1712"/>
                        <a:pt x="6239" y="1712"/>
                      </a:cubicBezTo>
                      <a:cubicBezTo>
                        <a:pt x="6581" y="1712"/>
                        <a:pt x="6733" y="1256"/>
                        <a:pt x="6448" y="1047"/>
                      </a:cubicBezTo>
                      <a:cubicBezTo>
                        <a:pt x="6422" y="1034"/>
                        <a:pt x="4969" y="1"/>
                        <a:pt x="3104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6" name="Google Shape;19976;p49"/>
                <p:cNvSpPr/>
                <p:nvPr/>
              </p:nvSpPr>
              <p:spPr>
                <a:xfrm>
                  <a:off x="1384600" y="1206225"/>
                  <a:ext cx="271075" cy="26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3" h="10691" extrusionOk="0">
                      <a:moveTo>
                        <a:pt x="5421" y="1"/>
                      </a:moveTo>
                      <a:cubicBezTo>
                        <a:pt x="2435" y="1"/>
                        <a:pt x="0" y="2397"/>
                        <a:pt x="0" y="5346"/>
                      </a:cubicBezTo>
                      <a:cubicBezTo>
                        <a:pt x="0" y="8294"/>
                        <a:pt x="2435" y="10691"/>
                        <a:pt x="5421" y="10691"/>
                      </a:cubicBezTo>
                      <a:cubicBezTo>
                        <a:pt x="8407" y="10691"/>
                        <a:pt x="10842" y="8294"/>
                        <a:pt x="10842" y="5346"/>
                      </a:cubicBezTo>
                      <a:cubicBezTo>
                        <a:pt x="10842" y="2397"/>
                        <a:pt x="8407" y="1"/>
                        <a:pt x="5421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7" name="Google Shape;19977;p49"/>
                <p:cNvSpPr/>
                <p:nvPr/>
              </p:nvSpPr>
              <p:spPr>
                <a:xfrm>
                  <a:off x="1384600" y="1255700"/>
                  <a:ext cx="214950" cy="22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98" h="9016" extrusionOk="0">
                      <a:moveTo>
                        <a:pt x="6182" y="8293"/>
                      </a:moveTo>
                      <a:cubicBezTo>
                        <a:pt x="3044" y="9016"/>
                        <a:pt x="57" y="6657"/>
                        <a:pt x="0" y="3443"/>
                      </a:cubicBezTo>
                      <a:cubicBezTo>
                        <a:pt x="0" y="2244"/>
                        <a:pt x="457" y="1065"/>
                        <a:pt x="1256" y="171"/>
                      </a:cubicBezTo>
                      <a:lnTo>
                        <a:pt x="1294" y="114"/>
                      </a:lnTo>
                      <a:cubicBezTo>
                        <a:pt x="1427" y="0"/>
                        <a:pt x="1655" y="19"/>
                        <a:pt x="1731" y="190"/>
                      </a:cubicBezTo>
                      <a:cubicBezTo>
                        <a:pt x="2112" y="856"/>
                        <a:pt x="3443" y="2206"/>
                        <a:pt x="7894" y="1655"/>
                      </a:cubicBezTo>
                      <a:cubicBezTo>
                        <a:pt x="8160" y="1617"/>
                        <a:pt x="8407" y="1826"/>
                        <a:pt x="8426" y="2092"/>
                      </a:cubicBezTo>
                      <a:cubicBezTo>
                        <a:pt x="8541" y="3310"/>
                        <a:pt x="8598" y="6524"/>
                        <a:pt x="6429" y="8236"/>
                      </a:cubicBezTo>
                      <a:close/>
                    </a:path>
                  </a:pathLst>
                </a:custGeom>
                <a:solidFill>
                  <a:srgbClr val="141A2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8" name="Google Shape;19978;p49"/>
                <p:cNvSpPr/>
                <p:nvPr/>
              </p:nvSpPr>
              <p:spPr>
                <a:xfrm>
                  <a:off x="1514400" y="1754975"/>
                  <a:ext cx="121300" cy="1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490" extrusionOk="0">
                      <a:moveTo>
                        <a:pt x="4851" y="229"/>
                      </a:moveTo>
                      <a:cubicBezTo>
                        <a:pt x="4851" y="229"/>
                        <a:pt x="4452" y="3120"/>
                        <a:pt x="4052" y="3634"/>
                      </a:cubicBezTo>
                      <a:cubicBezTo>
                        <a:pt x="3672" y="4147"/>
                        <a:pt x="3729" y="2512"/>
                        <a:pt x="3729" y="2512"/>
                      </a:cubicBezTo>
                      <a:cubicBezTo>
                        <a:pt x="3729" y="2512"/>
                        <a:pt x="3120" y="4490"/>
                        <a:pt x="2740" y="4414"/>
                      </a:cubicBezTo>
                      <a:cubicBezTo>
                        <a:pt x="2379" y="4338"/>
                        <a:pt x="3025" y="2321"/>
                        <a:pt x="3025" y="2321"/>
                      </a:cubicBezTo>
                      <a:cubicBezTo>
                        <a:pt x="3025" y="2321"/>
                        <a:pt x="2493" y="4357"/>
                        <a:pt x="2131" y="4262"/>
                      </a:cubicBezTo>
                      <a:cubicBezTo>
                        <a:pt x="1751" y="4185"/>
                        <a:pt x="2360" y="2245"/>
                        <a:pt x="2360" y="2245"/>
                      </a:cubicBezTo>
                      <a:cubicBezTo>
                        <a:pt x="2360" y="2245"/>
                        <a:pt x="1561" y="3691"/>
                        <a:pt x="1199" y="3653"/>
                      </a:cubicBezTo>
                      <a:cubicBezTo>
                        <a:pt x="857" y="3615"/>
                        <a:pt x="1656" y="1808"/>
                        <a:pt x="1656" y="1808"/>
                      </a:cubicBezTo>
                      <a:cubicBezTo>
                        <a:pt x="1275" y="1846"/>
                        <a:pt x="914" y="1903"/>
                        <a:pt x="553" y="1998"/>
                      </a:cubicBezTo>
                      <a:cubicBezTo>
                        <a:pt x="1" y="2150"/>
                        <a:pt x="362" y="1009"/>
                        <a:pt x="1751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9" name="Google Shape;19979;p49"/>
                <p:cNvSpPr/>
                <p:nvPr/>
              </p:nvSpPr>
              <p:spPr>
                <a:xfrm>
                  <a:off x="1520125" y="1449225"/>
                  <a:ext cx="151225" cy="32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9" h="13106" extrusionOk="0">
                      <a:moveTo>
                        <a:pt x="3291" y="210"/>
                      </a:moveTo>
                      <a:cubicBezTo>
                        <a:pt x="3291" y="210"/>
                        <a:pt x="590" y="0"/>
                        <a:pt x="0" y="2188"/>
                      </a:cubicBezTo>
                      <a:cubicBezTo>
                        <a:pt x="381" y="3862"/>
                        <a:pt x="1008" y="5478"/>
                        <a:pt x="1864" y="6981"/>
                      </a:cubicBezTo>
                      <a:cubicBezTo>
                        <a:pt x="2035" y="7647"/>
                        <a:pt x="2054" y="8351"/>
                        <a:pt x="1940" y="9035"/>
                      </a:cubicBezTo>
                      <a:cubicBezTo>
                        <a:pt x="1769" y="10348"/>
                        <a:pt x="1389" y="12174"/>
                        <a:pt x="1389" y="12174"/>
                      </a:cubicBezTo>
                      <a:cubicBezTo>
                        <a:pt x="1389" y="12174"/>
                        <a:pt x="2473" y="13106"/>
                        <a:pt x="4622" y="12459"/>
                      </a:cubicBezTo>
                      <a:cubicBezTo>
                        <a:pt x="4622" y="12459"/>
                        <a:pt x="6049" y="9473"/>
                        <a:pt x="5783" y="6677"/>
                      </a:cubicBezTo>
                      <a:cubicBezTo>
                        <a:pt x="5535" y="3881"/>
                        <a:pt x="3291" y="210"/>
                        <a:pt x="3291" y="210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0" name="Google Shape;19980;p49"/>
                <p:cNvSpPr/>
                <p:nvPr/>
              </p:nvSpPr>
              <p:spPr>
                <a:xfrm>
                  <a:off x="1545200" y="1745650"/>
                  <a:ext cx="104075" cy="3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" h="1383" extrusionOk="0">
                      <a:moveTo>
                        <a:pt x="521" y="0"/>
                      </a:moveTo>
                      <a:cubicBezTo>
                        <a:pt x="247" y="0"/>
                        <a:pt x="0" y="344"/>
                        <a:pt x="234" y="621"/>
                      </a:cubicBezTo>
                      <a:cubicBezTo>
                        <a:pt x="713" y="1100"/>
                        <a:pt x="1370" y="1383"/>
                        <a:pt x="2068" y="1383"/>
                      </a:cubicBezTo>
                      <a:cubicBezTo>
                        <a:pt x="2090" y="1383"/>
                        <a:pt x="2113" y="1383"/>
                        <a:pt x="2136" y="1382"/>
                      </a:cubicBezTo>
                      <a:cubicBezTo>
                        <a:pt x="2725" y="1382"/>
                        <a:pt x="3296" y="1211"/>
                        <a:pt x="3809" y="906"/>
                      </a:cubicBezTo>
                      <a:cubicBezTo>
                        <a:pt x="4163" y="714"/>
                        <a:pt x="3960" y="223"/>
                        <a:pt x="3637" y="223"/>
                      </a:cubicBezTo>
                      <a:cubicBezTo>
                        <a:pt x="3577" y="223"/>
                        <a:pt x="3513" y="240"/>
                        <a:pt x="3448" y="279"/>
                      </a:cubicBezTo>
                      <a:cubicBezTo>
                        <a:pt x="2949" y="557"/>
                        <a:pt x="2508" y="655"/>
                        <a:pt x="2136" y="655"/>
                      </a:cubicBezTo>
                      <a:cubicBezTo>
                        <a:pt x="1287" y="655"/>
                        <a:pt x="793" y="147"/>
                        <a:pt x="766" y="108"/>
                      </a:cubicBezTo>
                      <a:cubicBezTo>
                        <a:pt x="691" y="32"/>
                        <a:pt x="605" y="0"/>
                        <a:pt x="521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1" name="Google Shape;19981;p49"/>
                <p:cNvSpPr/>
                <p:nvPr/>
              </p:nvSpPr>
              <p:spPr>
                <a:xfrm>
                  <a:off x="1566250" y="1616125"/>
                  <a:ext cx="103675" cy="6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7" h="2512" extrusionOk="0">
                      <a:moveTo>
                        <a:pt x="152" y="1237"/>
                      </a:moveTo>
                      <a:cubicBezTo>
                        <a:pt x="152" y="1237"/>
                        <a:pt x="3557" y="1180"/>
                        <a:pt x="3957" y="1"/>
                      </a:cubicBezTo>
                      <a:cubicBezTo>
                        <a:pt x="3957" y="1"/>
                        <a:pt x="4147" y="571"/>
                        <a:pt x="3899" y="1846"/>
                      </a:cubicBezTo>
                      <a:cubicBezTo>
                        <a:pt x="3899" y="1846"/>
                        <a:pt x="2016" y="2512"/>
                        <a:pt x="171" y="1751"/>
                      </a:cubicBezTo>
                      <a:cubicBezTo>
                        <a:pt x="152" y="1751"/>
                        <a:pt x="0" y="1713"/>
                        <a:pt x="152" y="1237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2" name="Google Shape;19982;p49"/>
                <p:cNvSpPr/>
                <p:nvPr/>
              </p:nvSpPr>
              <p:spPr>
                <a:xfrm>
                  <a:off x="1508700" y="1441825"/>
                  <a:ext cx="1105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1" h="3283" extrusionOk="0">
                      <a:moveTo>
                        <a:pt x="3360" y="0"/>
                      </a:moveTo>
                      <a:cubicBezTo>
                        <a:pt x="2177" y="0"/>
                        <a:pt x="424" y="546"/>
                        <a:pt x="58" y="2712"/>
                      </a:cubicBezTo>
                      <a:cubicBezTo>
                        <a:pt x="1" y="2978"/>
                        <a:pt x="191" y="3226"/>
                        <a:pt x="457" y="3283"/>
                      </a:cubicBezTo>
                      <a:lnTo>
                        <a:pt x="533" y="3283"/>
                      </a:lnTo>
                      <a:cubicBezTo>
                        <a:pt x="762" y="3283"/>
                        <a:pt x="971" y="3112"/>
                        <a:pt x="1009" y="2883"/>
                      </a:cubicBezTo>
                      <a:cubicBezTo>
                        <a:pt x="1310" y="1198"/>
                        <a:pt x="2670" y="977"/>
                        <a:pt x="3338" y="977"/>
                      </a:cubicBezTo>
                      <a:cubicBezTo>
                        <a:pt x="3515" y="977"/>
                        <a:pt x="3643" y="992"/>
                        <a:pt x="3691" y="1000"/>
                      </a:cubicBezTo>
                      <a:cubicBezTo>
                        <a:pt x="3704" y="1001"/>
                        <a:pt x="3716" y="1001"/>
                        <a:pt x="3728" y="1001"/>
                      </a:cubicBezTo>
                      <a:cubicBezTo>
                        <a:pt x="4323" y="1001"/>
                        <a:pt x="4420" y="123"/>
                        <a:pt x="3824" y="30"/>
                      </a:cubicBezTo>
                      <a:cubicBezTo>
                        <a:pt x="3685" y="11"/>
                        <a:pt x="3528" y="0"/>
                        <a:pt x="3360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83" name="Google Shape;19983;p49"/>
              <p:cNvGrpSpPr/>
              <p:nvPr/>
            </p:nvGrpSpPr>
            <p:grpSpPr>
              <a:xfrm>
                <a:off x="103591" y="148009"/>
                <a:ext cx="3114248" cy="1983396"/>
                <a:chOff x="961902" y="999722"/>
                <a:chExt cx="1680561" cy="1070313"/>
              </a:xfrm>
            </p:grpSpPr>
            <p:sp>
              <p:nvSpPr>
                <p:cNvPr id="19984" name="Google Shape;19984;p49"/>
                <p:cNvSpPr/>
                <p:nvPr/>
              </p:nvSpPr>
              <p:spPr>
                <a:xfrm>
                  <a:off x="1258302" y="999722"/>
                  <a:ext cx="1066864" cy="107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8" h="10241" extrusionOk="0">
                      <a:moveTo>
                        <a:pt x="5151" y="1"/>
                      </a:moveTo>
                      <a:cubicBezTo>
                        <a:pt x="2707" y="1"/>
                        <a:pt x="297" y="1732"/>
                        <a:pt x="34" y="4666"/>
                      </a:cubicBezTo>
                      <a:cubicBezTo>
                        <a:pt x="0" y="4732"/>
                        <a:pt x="0" y="4832"/>
                        <a:pt x="0" y="4932"/>
                      </a:cubicBezTo>
                      <a:lnTo>
                        <a:pt x="0" y="5133"/>
                      </a:lnTo>
                      <a:cubicBezTo>
                        <a:pt x="0" y="5433"/>
                        <a:pt x="34" y="5733"/>
                        <a:pt x="67" y="6033"/>
                      </a:cubicBezTo>
                      <a:cubicBezTo>
                        <a:pt x="167" y="6500"/>
                        <a:pt x="301" y="6967"/>
                        <a:pt x="534" y="7401"/>
                      </a:cubicBezTo>
                      <a:cubicBezTo>
                        <a:pt x="701" y="7734"/>
                        <a:pt x="901" y="8068"/>
                        <a:pt x="1168" y="8368"/>
                      </a:cubicBezTo>
                      <a:cubicBezTo>
                        <a:pt x="2223" y="9656"/>
                        <a:pt x="3657" y="10241"/>
                        <a:pt x="5071" y="10241"/>
                      </a:cubicBezTo>
                      <a:cubicBezTo>
                        <a:pt x="7504" y="10241"/>
                        <a:pt x="9879" y="8513"/>
                        <a:pt x="10174" y="5666"/>
                      </a:cubicBezTo>
                      <a:cubicBezTo>
                        <a:pt x="10208" y="5466"/>
                        <a:pt x="10208" y="5299"/>
                        <a:pt x="10208" y="5133"/>
                      </a:cubicBezTo>
                      <a:cubicBezTo>
                        <a:pt x="10208" y="5032"/>
                        <a:pt x="10208" y="4966"/>
                        <a:pt x="10208" y="4832"/>
                      </a:cubicBezTo>
                      <a:cubicBezTo>
                        <a:pt x="10208" y="4732"/>
                        <a:pt x="10208" y="4632"/>
                        <a:pt x="10174" y="4499"/>
                      </a:cubicBezTo>
                      <a:cubicBezTo>
                        <a:pt x="10174" y="4332"/>
                        <a:pt x="10141" y="4199"/>
                        <a:pt x="10108" y="4032"/>
                      </a:cubicBezTo>
                      <a:cubicBezTo>
                        <a:pt x="9974" y="3431"/>
                        <a:pt x="9707" y="2831"/>
                        <a:pt x="9374" y="2331"/>
                      </a:cubicBezTo>
                      <a:cubicBezTo>
                        <a:pt x="8337" y="729"/>
                        <a:pt x="6737" y="1"/>
                        <a:pt x="5151" y="1"/>
                      </a:cubicBezTo>
                      <a:close/>
                    </a:path>
                  </a:pathLst>
                </a:custGeom>
                <a:solidFill>
                  <a:srgbClr val="2E578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5" name="Google Shape;19985;p49"/>
                <p:cNvSpPr/>
                <p:nvPr/>
              </p:nvSpPr>
              <p:spPr>
                <a:xfrm>
                  <a:off x="1345466" y="1002648"/>
                  <a:ext cx="892537" cy="240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0" h="2303" extrusionOk="0">
                      <a:moveTo>
                        <a:pt x="4270" y="1"/>
                      </a:moveTo>
                      <a:cubicBezTo>
                        <a:pt x="2635" y="1"/>
                        <a:pt x="1001" y="768"/>
                        <a:pt x="0" y="2303"/>
                      </a:cubicBezTo>
                      <a:cubicBezTo>
                        <a:pt x="167" y="2303"/>
                        <a:pt x="334" y="2303"/>
                        <a:pt x="501" y="2269"/>
                      </a:cubicBezTo>
                      <a:cubicBezTo>
                        <a:pt x="734" y="2169"/>
                        <a:pt x="968" y="2102"/>
                        <a:pt x="1234" y="2069"/>
                      </a:cubicBezTo>
                      <a:cubicBezTo>
                        <a:pt x="1735" y="1969"/>
                        <a:pt x="1802" y="1936"/>
                        <a:pt x="2335" y="1869"/>
                      </a:cubicBezTo>
                      <a:cubicBezTo>
                        <a:pt x="2869" y="1802"/>
                        <a:pt x="3203" y="1735"/>
                        <a:pt x="3703" y="1702"/>
                      </a:cubicBezTo>
                      <a:cubicBezTo>
                        <a:pt x="3870" y="1669"/>
                        <a:pt x="4045" y="1652"/>
                        <a:pt x="4220" y="1652"/>
                      </a:cubicBezTo>
                      <a:cubicBezTo>
                        <a:pt x="4395" y="1652"/>
                        <a:pt x="4570" y="1669"/>
                        <a:pt x="4737" y="1702"/>
                      </a:cubicBezTo>
                      <a:cubicBezTo>
                        <a:pt x="5104" y="1802"/>
                        <a:pt x="5404" y="1769"/>
                        <a:pt x="5738" y="1869"/>
                      </a:cubicBezTo>
                      <a:cubicBezTo>
                        <a:pt x="6005" y="2002"/>
                        <a:pt x="6271" y="2069"/>
                        <a:pt x="6538" y="2136"/>
                      </a:cubicBezTo>
                      <a:cubicBezTo>
                        <a:pt x="6972" y="2202"/>
                        <a:pt x="7406" y="2269"/>
                        <a:pt x="7839" y="2303"/>
                      </a:cubicBezTo>
                      <a:lnTo>
                        <a:pt x="8540" y="2303"/>
                      </a:lnTo>
                      <a:cubicBezTo>
                        <a:pt x="7539" y="768"/>
                        <a:pt x="5904" y="1"/>
                        <a:pt x="4270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6" name="Google Shape;19986;p49"/>
                <p:cNvSpPr/>
                <p:nvPr/>
              </p:nvSpPr>
              <p:spPr>
                <a:xfrm>
                  <a:off x="1258302" y="1421017"/>
                  <a:ext cx="1063415" cy="9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5" h="902" extrusionOk="0">
                      <a:moveTo>
                        <a:pt x="10108" y="1"/>
                      </a:moveTo>
                      <a:lnTo>
                        <a:pt x="8773" y="134"/>
                      </a:lnTo>
                      <a:cubicBezTo>
                        <a:pt x="8206" y="201"/>
                        <a:pt x="7572" y="234"/>
                        <a:pt x="6605" y="268"/>
                      </a:cubicBezTo>
                      <a:cubicBezTo>
                        <a:pt x="6105" y="268"/>
                        <a:pt x="5604" y="268"/>
                        <a:pt x="5104" y="201"/>
                      </a:cubicBezTo>
                      <a:cubicBezTo>
                        <a:pt x="4618" y="137"/>
                        <a:pt x="4118" y="114"/>
                        <a:pt x="3622" y="114"/>
                      </a:cubicBezTo>
                      <a:cubicBezTo>
                        <a:pt x="3335" y="114"/>
                        <a:pt x="3050" y="122"/>
                        <a:pt x="2769" y="134"/>
                      </a:cubicBezTo>
                      <a:cubicBezTo>
                        <a:pt x="2169" y="201"/>
                        <a:pt x="868" y="468"/>
                        <a:pt x="34" y="635"/>
                      </a:cubicBezTo>
                      <a:cubicBezTo>
                        <a:pt x="0" y="735"/>
                        <a:pt x="0" y="801"/>
                        <a:pt x="0" y="901"/>
                      </a:cubicBezTo>
                      <a:cubicBezTo>
                        <a:pt x="1068" y="768"/>
                        <a:pt x="3670" y="401"/>
                        <a:pt x="4137" y="401"/>
                      </a:cubicBezTo>
                      <a:cubicBezTo>
                        <a:pt x="4704" y="434"/>
                        <a:pt x="4804" y="468"/>
                        <a:pt x="5304" y="501"/>
                      </a:cubicBezTo>
                      <a:cubicBezTo>
                        <a:pt x="5638" y="534"/>
                        <a:pt x="6005" y="568"/>
                        <a:pt x="6372" y="568"/>
                      </a:cubicBezTo>
                      <a:cubicBezTo>
                        <a:pt x="6738" y="534"/>
                        <a:pt x="7706" y="568"/>
                        <a:pt x="8373" y="501"/>
                      </a:cubicBezTo>
                      <a:cubicBezTo>
                        <a:pt x="8707" y="468"/>
                        <a:pt x="9507" y="468"/>
                        <a:pt x="10174" y="468"/>
                      </a:cubicBezTo>
                      <a:cubicBezTo>
                        <a:pt x="10174" y="301"/>
                        <a:pt x="10141" y="168"/>
                        <a:pt x="10108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7" name="Google Shape;19987;p49"/>
                <p:cNvSpPr/>
                <p:nvPr/>
              </p:nvSpPr>
              <p:spPr>
                <a:xfrm>
                  <a:off x="1258302" y="1480276"/>
                  <a:ext cx="1066864" cy="163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8" h="1569" extrusionOk="0">
                      <a:moveTo>
                        <a:pt x="4070" y="1"/>
                      </a:moveTo>
                      <a:cubicBezTo>
                        <a:pt x="3870" y="1"/>
                        <a:pt x="3670" y="1"/>
                        <a:pt x="3469" y="34"/>
                      </a:cubicBezTo>
                      <a:cubicBezTo>
                        <a:pt x="3169" y="101"/>
                        <a:pt x="2969" y="101"/>
                        <a:pt x="2836" y="134"/>
                      </a:cubicBezTo>
                      <a:cubicBezTo>
                        <a:pt x="2669" y="168"/>
                        <a:pt x="2369" y="168"/>
                        <a:pt x="2135" y="201"/>
                      </a:cubicBezTo>
                      <a:cubicBezTo>
                        <a:pt x="1902" y="234"/>
                        <a:pt x="1735" y="234"/>
                        <a:pt x="1535" y="268"/>
                      </a:cubicBezTo>
                      <a:cubicBezTo>
                        <a:pt x="1368" y="301"/>
                        <a:pt x="1401" y="301"/>
                        <a:pt x="1134" y="368"/>
                      </a:cubicBezTo>
                      <a:cubicBezTo>
                        <a:pt x="868" y="468"/>
                        <a:pt x="634" y="501"/>
                        <a:pt x="367" y="501"/>
                      </a:cubicBezTo>
                      <a:cubicBezTo>
                        <a:pt x="100" y="501"/>
                        <a:pt x="34" y="501"/>
                        <a:pt x="0" y="535"/>
                      </a:cubicBezTo>
                      <a:cubicBezTo>
                        <a:pt x="0" y="835"/>
                        <a:pt x="34" y="1135"/>
                        <a:pt x="67" y="1435"/>
                      </a:cubicBezTo>
                      <a:cubicBezTo>
                        <a:pt x="634" y="1235"/>
                        <a:pt x="1201" y="1102"/>
                        <a:pt x="1768" y="968"/>
                      </a:cubicBezTo>
                      <a:cubicBezTo>
                        <a:pt x="1935" y="952"/>
                        <a:pt x="2102" y="943"/>
                        <a:pt x="2269" y="943"/>
                      </a:cubicBezTo>
                      <a:cubicBezTo>
                        <a:pt x="2435" y="943"/>
                        <a:pt x="2602" y="952"/>
                        <a:pt x="2769" y="968"/>
                      </a:cubicBezTo>
                      <a:cubicBezTo>
                        <a:pt x="3069" y="1002"/>
                        <a:pt x="3369" y="1068"/>
                        <a:pt x="3670" y="1135"/>
                      </a:cubicBezTo>
                      <a:cubicBezTo>
                        <a:pt x="4070" y="1268"/>
                        <a:pt x="4470" y="1368"/>
                        <a:pt x="4904" y="1368"/>
                      </a:cubicBezTo>
                      <a:cubicBezTo>
                        <a:pt x="5771" y="1469"/>
                        <a:pt x="6071" y="1569"/>
                        <a:pt x="6672" y="1569"/>
                      </a:cubicBezTo>
                      <a:lnTo>
                        <a:pt x="7973" y="1569"/>
                      </a:lnTo>
                      <a:cubicBezTo>
                        <a:pt x="8133" y="1562"/>
                        <a:pt x="8267" y="1561"/>
                        <a:pt x="8382" y="1561"/>
                      </a:cubicBezTo>
                      <a:cubicBezTo>
                        <a:pt x="8509" y="1561"/>
                        <a:pt x="8613" y="1563"/>
                        <a:pt x="8704" y="1563"/>
                      </a:cubicBezTo>
                      <a:cubicBezTo>
                        <a:pt x="8982" y="1563"/>
                        <a:pt x="9146" y="1545"/>
                        <a:pt x="9474" y="1402"/>
                      </a:cubicBezTo>
                      <a:cubicBezTo>
                        <a:pt x="9807" y="1235"/>
                        <a:pt x="10041" y="1135"/>
                        <a:pt x="10174" y="1068"/>
                      </a:cubicBezTo>
                      <a:cubicBezTo>
                        <a:pt x="10208" y="868"/>
                        <a:pt x="10208" y="701"/>
                        <a:pt x="10208" y="535"/>
                      </a:cubicBezTo>
                      <a:cubicBezTo>
                        <a:pt x="10208" y="434"/>
                        <a:pt x="10208" y="368"/>
                        <a:pt x="10174" y="234"/>
                      </a:cubicBezTo>
                      <a:cubicBezTo>
                        <a:pt x="9774" y="334"/>
                        <a:pt x="9340" y="368"/>
                        <a:pt x="8907" y="368"/>
                      </a:cubicBezTo>
                      <a:cubicBezTo>
                        <a:pt x="8873" y="346"/>
                        <a:pt x="8829" y="338"/>
                        <a:pt x="8765" y="338"/>
                      </a:cubicBezTo>
                      <a:cubicBezTo>
                        <a:pt x="8636" y="338"/>
                        <a:pt x="8429" y="368"/>
                        <a:pt x="8073" y="368"/>
                      </a:cubicBezTo>
                      <a:cubicBezTo>
                        <a:pt x="7906" y="379"/>
                        <a:pt x="7728" y="383"/>
                        <a:pt x="7565" y="383"/>
                      </a:cubicBezTo>
                      <a:cubicBezTo>
                        <a:pt x="7239" y="383"/>
                        <a:pt x="6972" y="368"/>
                        <a:pt x="6972" y="368"/>
                      </a:cubicBezTo>
                      <a:cubicBezTo>
                        <a:pt x="6972" y="368"/>
                        <a:pt x="6271" y="301"/>
                        <a:pt x="6038" y="268"/>
                      </a:cubicBezTo>
                      <a:cubicBezTo>
                        <a:pt x="5771" y="268"/>
                        <a:pt x="4303" y="1"/>
                        <a:pt x="4070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8" name="Google Shape;19988;p49"/>
                <p:cNvSpPr/>
                <p:nvPr/>
              </p:nvSpPr>
              <p:spPr>
                <a:xfrm>
                  <a:off x="1314112" y="1773123"/>
                  <a:ext cx="857630" cy="153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6" h="1469" extrusionOk="0">
                      <a:moveTo>
                        <a:pt x="0" y="1"/>
                      </a:moveTo>
                      <a:cubicBezTo>
                        <a:pt x="167" y="334"/>
                        <a:pt x="400" y="668"/>
                        <a:pt x="634" y="968"/>
                      </a:cubicBezTo>
                      <a:cubicBezTo>
                        <a:pt x="1001" y="1002"/>
                        <a:pt x="1801" y="1135"/>
                        <a:pt x="2302" y="1202"/>
                      </a:cubicBezTo>
                      <a:cubicBezTo>
                        <a:pt x="2835" y="1302"/>
                        <a:pt x="3069" y="1369"/>
                        <a:pt x="3503" y="1435"/>
                      </a:cubicBezTo>
                      <a:cubicBezTo>
                        <a:pt x="3658" y="1457"/>
                        <a:pt x="3795" y="1469"/>
                        <a:pt x="3962" y="1469"/>
                      </a:cubicBezTo>
                      <a:cubicBezTo>
                        <a:pt x="4296" y="1469"/>
                        <a:pt x="4748" y="1424"/>
                        <a:pt x="5704" y="1335"/>
                      </a:cubicBezTo>
                      <a:cubicBezTo>
                        <a:pt x="6605" y="1235"/>
                        <a:pt x="7472" y="902"/>
                        <a:pt x="8206" y="368"/>
                      </a:cubicBezTo>
                      <a:lnTo>
                        <a:pt x="8206" y="368"/>
                      </a:lnTo>
                      <a:cubicBezTo>
                        <a:pt x="7447" y="874"/>
                        <a:pt x="6475" y="977"/>
                        <a:pt x="5669" y="977"/>
                      </a:cubicBezTo>
                      <a:cubicBezTo>
                        <a:pt x="5518" y="977"/>
                        <a:pt x="5374" y="973"/>
                        <a:pt x="5237" y="968"/>
                      </a:cubicBezTo>
                      <a:cubicBezTo>
                        <a:pt x="4603" y="935"/>
                        <a:pt x="3970" y="801"/>
                        <a:pt x="3402" y="568"/>
                      </a:cubicBezTo>
                      <a:cubicBezTo>
                        <a:pt x="2602" y="368"/>
                        <a:pt x="1801" y="201"/>
                        <a:pt x="1001" y="101"/>
                      </a:cubicBezTo>
                      <a:cubicBezTo>
                        <a:pt x="667" y="34"/>
                        <a:pt x="334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D4D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9" name="Google Shape;19989;p49"/>
                <p:cNvSpPr/>
                <p:nvPr/>
              </p:nvSpPr>
              <p:spPr>
                <a:xfrm>
                  <a:off x="961902" y="1042468"/>
                  <a:ext cx="1680561" cy="99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rgbClr val="708EC0">
                    <a:alpha val="27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74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2" name="Google Shape;19812;p4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813" name="Google Shape;19813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구현화면 및 프로젝트 기능</a:t>
            </a:r>
            <a:endParaRPr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1" y="1280640"/>
            <a:ext cx="2181279" cy="33636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070901" y="2417862"/>
            <a:ext cx="1002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시나리오9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766" y="1280640"/>
            <a:ext cx="2147018" cy="33636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90" y="1280640"/>
            <a:ext cx="2046121" cy="3363610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5164058" y="2651102"/>
            <a:ext cx="848615" cy="3113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8902834">
            <a:off x="2384838" y="3459456"/>
            <a:ext cx="1937523" cy="31134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9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uter Space and Galax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A2A"/>
      </a:accent1>
      <a:accent2>
        <a:srgbClr val="708EC0"/>
      </a:accent2>
      <a:accent3>
        <a:srgbClr val="D4DCFF"/>
      </a:accent3>
      <a:accent4>
        <a:srgbClr val="E7A662"/>
      </a:accent4>
      <a:accent5>
        <a:srgbClr val="FFD69C"/>
      </a:accent5>
      <a:accent6>
        <a:srgbClr val="F1C9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271</Words>
  <Application>Microsoft Office PowerPoint</Application>
  <PresentationFormat>화면 슬라이드 쇼(16:9)</PresentationFormat>
  <Paragraphs>65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맑은 고딕</vt:lpstr>
      <vt:lpstr>HY헤드라인M</vt:lpstr>
      <vt:lpstr>Big Shoulders Text</vt:lpstr>
      <vt:lpstr>Roboto</vt:lpstr>
      <vt:lpstr>Outer Space and Galaxies by Slidesgo</vt:lpstr>
      <vt:lpstr>Corona Blue Checker</vt:lpstr>
      <vt:lpstr>소개 및 제안 </vt:lpstr>
      <vt:lpstr>소개 및 제안</vt:lpstr>
      <vt:lpstr>역할 및 기대효과</vt:lpstr>
      <vt:lpstr>역할 및 기대효과</vt:lpstr>
      <vt:lpstr>적용 기술 및 활용 데이터</vt:lpstr>
      <vt:lpstr>적용 기술 및 활용 데이터</vt:lpstr>
      <vt:lpstr>구현 화면 및 프로젝트 기능</vt:lpstr>
      <vt:lpstr>구현화면 및 프로젝트 기능</vt:lpstr>
      <vt:lpstr>구현화면 및 프로젝트 기능</vt:lpstr>
      <vt:lpstr>구현화면 및 프로젝트 기능</vt:lpstr>
      <vt:lpstr>구현화면 및 프로젝트 기능</vt:lpstr>
      <vt:lpstr>구현화면 및 프로젝트 기능</vt:lpstr>
      <vt:lpstr>구현화면 및 프로젝트 기능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Blue Checker</dc:title>
  <cp:lastModifiedBy>Soul MinWook</cp:lastModifiedBy>
  <cp:revision>10</cp:revision>
  <dcterms:modified xsi:type="dcterms:W3CDTF">2020-12-19T02:38:53Z</dcterms:modified>
</cp:coreProperties>
</file>