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31"/>
  </p:handoutMasterIdLst>
  <p:sldIdLst>
    <p:sldId id="359" r:id="rId4"/>
    <p:sldId id="342" r:id="rId6"/>
    <p:sldId id="322" r:id="rId7"/>
    <p:sldId id="392" r:id="rId8"/>
    <p:sldId id="397" r:id="rId9"/>
    <p:sldId id="394" r:id="rId10"/>
    <p:sldId id="321" r:id="rId11"/>
    <p:sldId id="395" r:id="rId12"/>
    <p:sldId id="396" r:id="rId13"/>
    <p:sldId id="393" r:id="rId14"/>
    <p:sldId id="357" r:id="rId15"/>
    <p:sldId id="398" r:id="rId16"/>
    <p:sldId id="399" r:id="rId17"/>
    <p:sldId id="400" r:id="rId18"/>
    <p:sldId id="320" r:id="rId19"/>
    <p:sldId id="401" r:id="rId20"/>
    <p:sldId id="402" r:id="rId21"/>
    <p:sldId id="319" r:id="rId22"/>
    <p:sldId id="403" r:id="rId23"/>
    <p:sldId id="405" r:id="rId24"/>
    <p:sldId id="404" r:id="rId25"/>
    <p:sldId id="358" r:id="rId26"/>
    <p:sldId id="406" r:id="rId27"/>
    <p:sldId id="407" r:id="rId28"/>
    <p:sldId id="318" r:id="rId29"/>
    <p:sldId id="40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4C"/>
    <a:srgbClr val="003142"/>
    <a:srgbClr val="0083B4"/>
    <a:srgbClr val="3B4761"/>
    <a:srgbClr val="D78668"/>
    <a:srgbClr val="D88769"/>
    <a:srgbClr val="F0F0F0"/>
    <a:srgbClr val="497193"/>
    <a:srgbClr val="00569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66" d="100"/>
          <a:sy n="66" d="100"/>
        </p:scale>
        <p:origin x="-540" y="-1776"/>
      </p:cViewPr>
      <p:guideLst>
        <p:guide orient="horz" pos="8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8" Type="http://schemas.openxmlformats.org/officeDocument/2006/relationships/hyperlink" Target="http://www.1ppt.com/xiazai/" TargetMode="External"/><Relationship Id="rId7" Type="http://schemas.openxmlformats.org/officeDocument/2006/relationships/hyperlink" Target="http://www.1ppt.com/tubiao/" TargetMode="External"/><Relationship Id="rId6" Type="http://schemas.openxmlformats.org/officeDocument/2006/relationships/hyperlink" Target="http://www.1ppt.com/beijing/" TargetMode="External"/><Relationship Id="rId5" Type="http://schemas.openxmlformats.org/officeDocument/2006/relationships/hyperlink" Target="http://www.1ppt.com/sucai/" TargetMode="External"/><Relationship Id="rId4" Type="http://schemas.openxmlformats.org/officeDocument/2006/relationships/hyperlink" Target="http://www.1ppt.com/jieri/" TargetMode="External"/><Relationship Id="rId3" Type="http://schemas.openxmlformats.org/officeDocument/2006/relationships/hyperlink" Target="http://www.1ppt.com/hangye/" TargetMode="External"/><Relationship Id="rId2" Type="http://schemas.openxmlformats.org/officeDocument/2006/relationships/hyperlink" Target="http://www.1ppt.com/moban/" TargetMode="External"/><Relationship Id="rId17" Type="http://schemas.openxmlformats.org/officeDocument/2006/relationships/hyperlink" Target="http://www.1ppt.com/ziti/" TargetMode="External"/><Relationship Id="rId16" Type="http://schemas.openxmlformats.org/officeDocument/2006/relationships/hyperlink" Target="http://www.1ppt.com/jiaoan/" TargetMode="External"/><Relationship Id="rId15" Type="http://schemas.openxmlformats.org/officeDocument/2006/relationships/hyperlink" Target="http://www.1ppt.com/shiti/" TargetMode="External"/><Relationship Id="rId14" Type="http://schemas.openxmlformats.org/officeDocument/2006/relationships/hyperlink" Target="http://www.1ppt.com/fanwen/" TargetMode="External"/><Relationship Id="rId13" Type="http://schemas.openxmlformats.org/officeDocument/2006/relationships/hyperlink" Target="http://www.1ppt.com/kejian/" TargetMode="External"/><Relationship Id="rId12" Type="http://schemas.openxmlformats.org/officeDocument/2006/relationships/hyperlink" Target="http://www.1ppt.com/ziliao/" TargetMode="External"/><Relationship Id="rId11" Type="http://schemas.openxmlformats.org/officeDocument/2006/relationships/hyperlink" Target="http://www.1ppt.com/excel/" TargetMode="External"/><Relationship Id="rId10" Type="http://schemas.openxmlformats.org/officeDocument/2006/relationships/hyperlink" Target="http://www.1ppt.com/word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7" y="555120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0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rgbClr val="00314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228184" y="17117366"/>
            <a:ext cx="827801" cy="3680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2"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3"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4"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5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6"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7"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8"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9"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0"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1"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2"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3"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4"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5"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6"/>
              </a:rPr>
              <a:t>www.1ppt.com/jiaoan/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7"/>
              </a:rPr>
              <a:t>www.1ppt.com/ziti/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1.wdp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1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5626"/>
            <a:ext cx="8352928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2931458" y="263446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北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京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大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学科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技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学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院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   10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届硕士班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2869" y="1995686"/>
            <a:ext cx="5289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论文答辩演讲</a:t>
            </a:r>
            <a:r>
              <a:rPr lang="en-US" altLang="zh-CN" sz="3600" b="1" spc="3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3862" y="3025284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指导老师：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XXX   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答辩人：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83126" y="660500"/>
            <a:ext cx="1177748" cy="1196897"/>
            <a:chOff x="3983126" y="660500"/>
            <a:chExt cx="1177748" cy="1196897"/>
          </a:xfrm>
        </p:grpSpPr>
        <p:sp>
          <p:nvSpPr>
            <p:cNvPr id="12" name="矩形 11"/>
            <p:cNvSpPr/>
            <p:nvPr/>
          </p:nvSpPr>
          <p:spPr>
            <a:xfrm>
              <a:off x="3983126" y="660500"/>
              <a:ext cx="1177748" cy="1196897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screen"/>
            <a:stretch>
              <a:fillRect/>
            </a:stretch>
          </p:blipFill>
          <p:spPr bwMode="auto">
            <a:xfrm>
              <a:off x="4029514" y="739140"/>
              <a:ext cx="1059352" cy="1055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3563888" y="3437587"/>
            <a:ext cx="2016224" cy="646331"/>
            <a:chOff x="3563888" y="3437587"/>
            <a:chExt cx="2016224" cy="646331"/>
          </a:xfrm>
        </p:grpSpPr>
        <p:sp>
          <p:nvSpPr>
            <p:cNvPr id="11" name="矩形 10"/>
            <p:cNvSpPr/>
            <p:nvPr/>
          </p:nvSpPr>
          <p:spPr>
            <a:xfrm>
              <a:off x="3563888" y="3453828"/>
              <a:ext cx="2016224" cy="531310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67944" y="3437587"/>
              <a:ext cx="920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20XX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855532" y="2006705"/>
            <a:ext cx="1068683" cy="1947746"/>
            <a:chOff x="4855532" y="2006705"/>
            <a:chExt cx="1068683" cy="1947746"/>
          </a:xfrm>
        </p:grpSpPr>
        <p:grpSp>
          <p:nvGrpSpPr>
            <p:cNvPr id="4" name="Group 19"/>
            <p:cNvGrpSpPr/>
            <p:nvPr/>
          </p:nvGrpSpPr>
          <p:grpSpPr>
            <a:xfrm>
              <a:off x="4855532" y="2006705"/>
              <a:ext cx="1068683" cy="1947746"/>
              <a:chOff x="6474042" y="2675607"/>
              <a:chExt cx="1424911" cy="2596994"/>
            </a:xfrm>
          </p:grpSpPr>
          <p:sp>
            <p:nvSpPr>
              <p:cNvPr id="29" name="Speech Bubble: Oval 1"/>
              <p:cNvSpPr/>
              <p:nvPr/>
            </p:nvSpPr>
            <p:spPr>
              <a:xfrm>
                <a:off x="6474042" y="2675607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0" name="Straight Connector 3"/>
              <p:cNvCxnSpPr/>
              <p:nvPr/>
            </p:nvCxnSpPr>
            <p:spPr>
              <a:xfrm>
                <a:off x="7186497" y="4363198"/>
                <a:ext cx="0" cy="909403"/>
              </a:xfrm>
              <a:prstGeom prst="line">
                <a:avLst/>
              </a:prstGeom>
              <a:solidFill>
                <a:schemeClr val="accent4"/>
              </a:solidFill>
              <a:ln w="28575">
                <a:solidFill>
                  <a:schemeClr val="accent4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32"/>
            <p:cNvSpPr/>
            <p:nvPr/>
          </p:nvSpPr>
          <p:spPr bwMode="auto">
            <a:xfrm>
              <a:off x="5172310" y="2290114"/>
              <a:ext cx="430250" cy="42945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4315" y="1189049"/>
            <a:ext cx="1068683" cy="1947746"/>
            <a:chOff x="3234315" y="1189049"/>
            <a:chExt cx="1068683" cy="1947746"/>
          </a:xfrm>
        </p:grpSpPr>
        <p:grpSp>
          <p:nvGrpSpPr>
            <p:cNvPr id="7" name="Group 21"/>
            <p:cNvGrpSpPr/>
            <p:nvPr/>
          </p:nvGrpSpPr>
          <p:grpSpPr>
            <a:xfrm>
              <a:off x="3234315" y="1189049"/>
              <a:ext cx="1068683" cy="1947746"/>
              <a:chOff x="4312419" y="1585399"/>
              <a:chExt cx="1424911" cy="2596994"/>
            </a:xfrm>
          </p:grpSpPr>
          <p:sp>
            <p:nvSpPr>
              <p:cNvPr id="23" name="Speech Bubble: Oval 15"/>
              <p:cNvSpPr/>
              <p:nvPr/>
            </p:nvSpPr>
            <p:spPr>
              <a:xfrm flipV="1">
                <a:off x="4312419" y="2834556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16"/>
              <p:cNvCxnSpPr/>
              <p:nvPr/>
            </p:nvCxnSpPr>
            <p:spPr>
              <a:xfrm flipV="1">
                <a:off x="5024875" y="1585399"/>
                <a:ext cx="0" cy="909403"/>
              </a:xfrm>
              <a:prstGeom prst="lin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33"/>
            <p:cNvSpPr/>
            <p:nvPr/>
          </p:nvSpPr>
          <p:spPr bwMode="auto">
            <a:xfrm>
              <a:off x="3514622" y="2394388"/>
              <a:ext cx="539450" cy="443381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95841" y="1217548"/>
            <a:ext cx="1947745" cy="1068683"/>
            <a:chOff x="3995841" y="1217548"/>
            <a:chExt cx="1947745" cy="1068683"/>
          </a:xfrm>
        </p:grpSpPr>
        <p:grpSp>
          <p:nvGrpSpPr>
            <p:cNvPr id="6" name="Group 18"/>
            <p:cNvGrpSpPr/>
            <p:nvPr/>
          </p:nvGrpSpPr>
          <p:grpSpPr>
            <a:xfrm>
              <a:off x="3995841" y="1217548"/>
              <a:ext cx="1947745" cy="1068683"/>
              <a:chOff x="5327788" y="1623397"/>
              <a:chExt cx="2596993" cy="1424911"/>
            </a:xfrm>
          </p:grpSpPr>
          <p:sp>
            <p:nvSpPr>
              <p:cNvPr id="25" name="Speech Bubble: Oval 12"/>
              <p:cNvSpPr/>
              <p:nvPr/>
            </p:nvSpPr>
            <p:spPr>
              <a:xfrm rot="16200000" flipH="1">
                <a:off x="5289251" y="1661934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6" name="Straight Connector 13"/>
              <p:cNvCxnSpPr/>
              <p:nvPr/>
            </p:nvCxnSpPr>
            <p:spPr>
              <a:xfrm rot="16200000" flipH="1">
                <a:off x="7470080" y="1881151"/>
                <a:ext cx="0" cy="909403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34"/>
            <p:cNvSpPr/>
            <p:nvPr/>
          </p:nvSpPr>
          <p:spPr bwMode="auto">
            <a:xfrm>
              <a:off x="4270194" y="1505591"/>
              <a:ext cx="462171" cy="44536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00414" y="2854289"/>
            <a:ext cx="1947746" cy="1068683"/>
            <a:chOff x="3200414" y="2854289"/>
            <a:chExt cx="1947746" cy="1068683"/>
          </a:xfrm>
        </p:grpSpPr>
        <p:grpSp>
          <p:nvGrpSpPr>
            <p:cNvPr id="5" name="Group 20"/>
            <p:cNvGrpSpPr/>
            <p:nvPr/>
          </p:nvGrpSpPr>
          <p:grpSpPr>
            <a:xfrm>
              <a:off x="3200414" y="2854289"/>
              <a:ext cx="1947746" cy="1068683"/>
              <a:chOff x="4267218" y="3805718"/>
              <a:chExt cx="2596994" cy="1424911"/>
            </a:xfrm>
          </p:grpSpPr>
          <p:sp>
            <p:nvSpPr>
              <p:cNvPr id="27" name="Speech Bubble: Oval 9"/>
              <p:cNvSpPr/>
              <p:nvPr/>
            </p:nvSpPr>
            <p:spPr>
              <a:xfrm rot="5400000">
                <a:off x="5477838" y="3844255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8" name="Straight Connector 10"/>
              <p:cNvCxnSpPr/>
              <p:nvPr/>
            </p:nvCxnSpPr>
            <p:spPr>
              <a:xfrm rot="5400000">
                <a:off x="4721920" y="4063471"/>
                <a:ext cx="0" cy="909403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35"/>
            <p:cNvSpPr>
              <a:spLocks noChangeAspect="1"/>
            </p:cNvSpPr>
            <p:nvPr/>
          </p:nvSpPr>
          <p:spPr bwMode="auto">
            <a:xfrm>
              <a:off x="4389341" y="3133814"/>
              <a:ext cx="506759" cy="50622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13" name="Group 37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9" name="TextBox 43"/>
              <p:cNvSpPr txBox="1"/>
              <p:nvPr/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45"/>
              <p:cNvSpPr txBox="1"/>
              <p:nvPr/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ectangle 46"/>
              <p:cNvSpPr/>
              <p:nvPr/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8"/>
            <p:cNvGrpSpPr/>
            <p:nvPr/>
          </p:nvGrpSpPr>
          <p:grpSpPr>
            <a:xfrm>
              <a:off x="735248" y="2719547"/>
              <a:ext cx="2902014" cy="2974502"/>
              <a:chOff x="735248" y="2719547"/>
              <a:chExt cx="2902014" cy="2974502"/>
            </a:xfrm>
          </p:grpSpPr>
          <p:sp>
            <p:nvSpPr>
              <p:cNvPr id="15" name="TextBox 39"/>
              <p:cNvSpPr txBox="1"/>
              <p:nvPr/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735248" y="2996545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41"/>
              <p:cNvSpPr txBox="1"/>
              <p:nvPr/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42"/>
              <p:cNvSpPr/>
              <p:nvPr/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TextBox 48"/>
          <p:cNvSpPr txBox="1"/>
          <p:nvPr/>
        </p:nvSpPr>
        <p:spPr>
          <a:xfrm>
            <a:off x="3163599" y="2048260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3623821" y="2894996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76596" y="1177398"/>
            <a:ext cx="5990809" cy="2977487"/>
            <a:chOff x="1130" y="5"/>
            <a:chExt cx="3496" cy="3200"/>
          </a:xfrm>
        </p:grpSpPr>
        <p:sp>
          <p:nvSpPr>
            <p:cNvPr id="17" name="Freeform: Shape 4"/>
            <p:cNvSpPr/>
            <p:nvPr/>
          </p:nvSpPr>
          <p:spPr bwMode="auto">
            <a:xfrm>
              <a:off x="1185" y="115"/>
              <a:ext cx="3191" cy="2984"/>
            </a:xfrm>
            <a:custGeom>
              <a:avLst/>
              <a:gdLst>
                <a:gd name="T0" fmla="*/ 1023 w 1383"/>
                <a:gd name="T1" fmla="*/ 77 h 1293"/>
                <a:gd name="T2" fmla="*/ 1044 w 1383"/>
                <a:gd name="T3" fmla="*/ 129 h 1293"/>
                <a:gd name="T4" fmla="*/ 1044 w 1383"/>
                <a:gd name="T5" fmla="*/ 237 h 1293"/>
                <a:gd name="T6" fmla="*/ 1023 w 1383"/>
                <a:gd name="T7" fmla="*/ 289 h 1293"/>
                <a:gd name="T8" fmla="*/ 974 w 1383"/>
                <a:gd name="T9" fmla="*/ 310 h 1293"/>
                <a:gd name="T10" fmla="*/ 392 w 1383"/>
                <a:gd name="T11" fmla="*/ 310 h 1293"/>
                <a:gd name="T12" fmla="*/ 318 w 1383"/>
                <a:gd name="T13" fmla="*/ 343 h 1293"/>
                <a:gd name="T14" fmla="*/ 287 w 1383"/>
                <a:gd name="T15" fmla="*/ 421 h 1293"/>
                <a:gd name="T16" fmla="*/ 287 w 1383"/>
                <a:gd name="T17" fmla="*/ 562 h 1293"/>
                <a:gd name="T18" fmla="*/ 318 w 1383"/>
                <a:gd name="T19" fmla="*/ 640 h 1293"/>
                <a:gd name="T20" fmla="*/ 392 w 1383"/>
                <a:gd name="T21" fmla="*/ 673 h 1293"/>
                <a:gd name="T22" fmla="*/ 699 w 1383"/>
                <a:gd name="T23" fmla="*/ 673 h 1293"/>
                <a:gd name="T24" fmla="*/ 748 w 1383"/>
                <a:gd name="T25" fmla="*/ 694 h 1293"/>
                <a:gd name="T26" fmla="*/ 769 w 1383"/>
                <a:gd name="T27" fmla="*/ 747 h 1293"/>
                <a:gd name="T28" fmla="*/ 769 w 1383"/>
                <a:gd name="T29" fmla="*/ 857 h 1293"/>
                <a:gd name="T30" fmla="*/ 748 w 1383"/>
                <a:gd name="T31" fmla="*/ 909 h 1293"/>
                <a:gd name="T32" fmla="*/ 699 w 1383"/>
                <a:gd name="T33" fmla="*/ 931 h 1293"/>
                <a:gd name="T34" fmla="*/ 255 w 1383"/>
                <a:gd name="T35" fmla="*/ 931 h 1293"/>
                <a:gd name="T36" fmla="*/ 180 w 1383"/>
                <a:gd name="T37" fmla="*/ 963 h 1293"/>
                <a:gd name="T38" fmla="*/ 149 w 1383"/>
                <a:gd name="T39" fmla="*/ 1041 h 1293"/>
                <a:gd name="T40" fmla="*/ 149 w 1383"/>
                <a:gd name="T41" fmla="*/ 1183 h 1293"/>
                <a:gd name="T42" fmla="*/ 180 w 1383"/>
                <a:gd name="T43" fmla="*/ 1261 h 1293"/>
                <a:gd name="T44" fmla="*/ 255 w 1383"/>
                <a:gd name="T45" fmla="*/ 1293 h 1293"/>
                <a:gd name="T46" fmla="*/ 1383 w 1383"/>
                <a:gd name="T47" fmla="*/ 1293 h 1293"/>
                <a:gd name="T48" fmla="*/ 1374 w 1383"/>
                <a:gd name="T49" fmla="*/ 1266 h 1293"/>
                <a:gd name="T50" fmla="*/ 1383 w 1383"/>
                <a:gd name="T51" fmla="*/ 1238 h 1293"/>
                <a:gd name="T52" fmla="*/ 272 w 1383"/>
                <a:gd name="T53" fmla="*/ 1238 h 1293"/>
                <a:gd name="T54" fmla="*/ 223 w 1383"/>
                <a:gd name="T55" fmla="*/ 1216 h 1293"/>
                <a:gd name="T56" fmla="*/ 202 w 1383"/>
                <a:gd name="T57" fmla="*/ 1164 h 1293"/>
                <a:gd name="T58" fmla="*/ 202 w 1383"/>
                <a:gd name="T59" fmla="*/ 1060 h 1293"/>
                <a:gd name="T60" fmla="*/ 223 w 1383"/>
                <a:gd name="T61" fmla="*/ 1008 h 1293"/>
                <a:gd name="T62" fmla="*/ 272 w 1383"/>
                <a:gd name="T63" fmla="*/ 986 h 1293"/>
                <a:gd name="T64" fmla="*/ 716 w 1383"/>
                <a:gd name="T65" fmla="*/ 986 h 1293"/>
                <a:gd name="T66" fmla="*/ 791 w 1383"/>
                <a:gd name="T67" fmla="*/ 954 h 1293"/>
                <a:gd name="T68" fmla="*/ 822 w 1383"/>
                <a:gd name="T69" fmla="*/ 876 h 1293"/>
                <a:gd name="T70" fmla="*/ 822 w 1383"/>
                <a:gd name="T71" fmla="*/ 728 h 1293"/>
                <a:gd name="T72" fmla="*/ 791 w 1383"/>
                <a:gd name="T73" fmla="*/ 650 h 1293"/>
                <a:gd name="T74" fmla="*/ 716 w 1383"/>
                <a:gd name="T75" fmla="*/ 617 h 1293"/>
                <a:gd name="T76" fmla="*/ 401 w 1383"/>
                <a:gd name="T77" fmla="*/ 617 h 1293"/>
                <a:gd name="T78" fmla="*/ 351 w 1383"/>
                <a:gd name="T79" fmla="*/ 596 h 1293"/>
                <a:gd name="T80" fmla="*/ 331 w 1383"/>
                <a:gd name="T81" fmla="*/ 544 h 1293"/>
                <a:gd name="T82" fmla="*/ 331 w 1383"/>
                <a:gd name="T83" fmla="*/ 439 h 1293"/>
                <a:gd name="T84" fmla="*/ 351 w 1383"/>
                <a:gd name="T85" fmla="*/ 387 h 1293"/>
                <a:gd name="T86" fmla="*/ 401 w 1383"/>
                <a:gd name="T87" fmla="*/ 366 h 1293"/>
                <a:gd name="T88" fmla="*/ 991 w 1383"/>
                <a:gd name="T89" fmla="*/ 366 h 1293"/>
                <a:gd name="T90" fmla="*/ 1066 w 1383"/>
                <a:gd name="T91" fmla="*/ 333 h 1293"/>
                <a:gd name="T92" fmla="*/ 1096 w 1383"/>
                <a:gd name="T93" fmla="*/ 255 h 1293"/>
                <a:gd name="T94" fmla="*/ 1096 w 1383"/>
                <a:gd name="T95" fmla="*/ 111 h 1293"/>
                <a:gd name="T96" fmla="*/ 1066 w 1383"/>
                <a:gd name="T97" fmla="*/ 32 h 1293"/>
                <a:gd name="T98" fmla="*/ 991 w 1383"/>
                <a:gd name="T99" fmla="*/ 0 h 1293"/>
                <a:gd name="T100" fmla="*/ 0 w 1383"/>
                <a:gd name="T101" fmla="*/ 0 h 1293"/>
                <a:gd name="T102" fmla="*/ 0 w 1383"/>
                <a:gd name="T103" fmla="*/ 55 h 1293"/>
                <a:gd name="T104" fmla="*/ 974 w 1383"/>
                <a:gd name="T105" fmla="*/ 55 h 1293"/>
                <a:gd name="T106" fmla="*/ 1023 w 1383"/>
                <a:gd name="T107" fmla="*/ 77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93">
                  <a:moveTo>
                    <a:pt x="1023" y="77"/>
                  </a:moveTo>
                  <a:cubicBezTo>
                    <a:pt x="1037" y="91"/>
                    <a:pt x="1044" y="110"/>
                    <a:pt x="1044" y="129"/>
                  </a:cubicBezTo>
                  <a:cubicBezTo>
                    <a:pt x="1044" y="237"/>
                    <a:pt x="1044" y="237"/>
                    <a:pt x="1044" y="237"/>
                  </a:cubicBezTo>
                  <a:cubicBezTo>
                    <a:pt x="1044" y="255"/>
                    <a:pt x="1037" y="274"/>
                    <a:pt x="1023" y="289"/>
                  </a:cubicBezTo>
                  <a:cubicBezTo>
                    <a:pt x="1010" y="303"/>
                    <a:pt x="992" y="310"/>
                    <a:pt x="974" y="310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65" y="310"/>
                    <a:pt x="338" y="321"/>
                    <a:pt x="318" y="343"/>
                  </a:cubicBezTo>
                  <a:cubicBezTo>
                    <a:pt x="297" y="364"/>
                    <a:pt x="287" y="393"/>
                    <a:pt x="287" y="421"/>
                  </a:cubicBezTo>
                  <a:cubicBezTo>
                    <a:pt x="287" y="562"/>
                    <a:pt x="287" y="562"/>
                    <a:pt x="287" y="562"/>
                  </a:cubicBezTo>
                  <a:cubicBezTo>
                    <a:pt x="287" y="590"/>
                    <a:pt x="297" y="619"/>
                    <a:pt x="318" y="640"/>
                  </a:cubicBezTo>
                  <a:cubicBezTo>
                    <a:pt x="338" y="662"/>
                    <a:pt x="365" y="673"/>
                    <a:pt x="392" y="673"/>
                  </a:cubicBezTo>
                  <a:cubicBezTo>
                    <a:pt x="699" y="673"/>
                    <a:pt x="699" y="673"/>
                    <a:pt x="699" y="673"/>
                  </a:cubicBezTo>
                  <a:cubicBezTo>
                    <a:pt x="717" y="673"/>
                    <a:pt x="735" y="680"/>
                    <a:pt x="748" y="694"/>
                  </a:cubicBezTo>
                  <a:cubicBezTo>
                    <a:pt x="762" y="709"/>
                    <a:pt x="769" y="728"/>
                    <a:pt x="769" y="74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69" y="876"/>
                    <a:pt x="762" y="895"/>
                    <a:pt x="748" y="909"/>
                  </a:cubicBezTo>
                  <a:cubicBezTo>
                    <a:pt x="735" y="924"/>
                    <a:pt x="717" y="931"/>
                    <a:pt x="699" y="931"/>
                  </a:cubicBezTo>
                  <a:cubicBezTo>
                    <a:pt x="255" y="931"/>
                    <a:pt x="255" y="931"/>
                    <a:pt x="255" y="931"/>
                  </a:cubicBezTo>
                  <a:cubicBezTo>
                    <a:pt x="228" y="931"/>
                    <a:pt x="201" y="942"/>
                    <a:pt x="180" y="963"/>
                  </a:cubicBezTo>
                  <a:cubicBezTo>
                    <a:pt x="160" y="985"/>
                    <a:pt x="149" y="1013"/>
                    <a:pt x="149" y="1041"/>
                  </a:cubicBezTo>
                  <a:cubicBezTo>
                    <a:pt x="149" y="1183"/>
                    <a:pt x="149" y="1183"/>
                    <a:pt x="149" y="1183"/>
                  </a:cubicBezTo>
                  <a:cubicBezTo>
                    <a:pt x="149" y="1211"/>
                    <a:pt x="160" y="1239"/>
                    <a:pt x="180" y="1261"/>
                  </a:cubicBezTo>
                  <a:cubicBezTo>
                    <a:pt x="201" y="1283"/>
                    <a:pt x="228" y="1293"/>
                    <a:pt x="255" y="1293"/>
                  </a:cubicBezTo>
                  <a:cubicBezTo>
                    <a:pt x="1383" y="1293"/>
                    <a:pt x="1383" y="1293"/>
                    <a:pt x="1383" y="1293"/>
                  </a:cubicBezTo>
                  <a:cubicBezTo>
                    <a:pt x="1383" y="1293"/>
                    <a:pt x="1374" y="1284"/>
                    <a:pt x="1374" y="1266"/>
                  </a:cubicBezTo>
                  <a:cubicBezTo>
                    <a:pt x="1374" y="1248"/>
                    <a:pt x="1383" y="1238"/>
                    <a:pt x="1383" y="1238"/>
                  </a:cubicBezTo>
                  <a:cubicBezTo>
                    <a:pt x="272" y="1238"/>
                    <a:pt x="272" y="1238"/>
                    <a:pt x="272" y="1238"/>
                  </a:cubicBezTo>
                  <a:cubicBezTo>
                    <a:pt x="254" y="1238"/>
                    <a:pt x="236" y="1231"/>
                    <a:pt x="223" y="1216"/>
                  </a:cubicBezTo>
                  <a:cubicBezTo>
                    <a:pt x="209" y="1202"/>
                    <a:pt x="202" y="1183"/>
                    <a:pt x="202" y="1164"/>
                  </a:cubicBezTo>
                  <a:cubicBezTo>
                    <a:pt x="202" y="1060"/>
                    <a:pt x="202" y="1060"/>
                    <a:pt x="202" y="1060"/>
                  </a:cubicBezTo>
                  <a:cubicBezTo>
                    <a:pt x="202" y="1041"/>
                    <a:pt x="209" y="1022"/>
                    <a:pt x="223" y="1008"/>
                  </a:cubicBezTo>
                  <a:cubicBezTo>
                    <a:pt x="236" y="993"/>
                    <a:pt x="254" y="986"/>
                    <a:pt x="272" y="986"/>
                  </a:cubicBezTo>
                  <a:cubicBezTo>
                    <a:pt x="716" y="986"/>
                    <a:pt x="716" y="986"/>
                    <a:pt x="716" y="986"/>
                  </a:cubicBezTo>
                  <a:cubicBezTo>
                    <a:pt x="743" y="986"/>
                    <a:pt x="770" y="975"/>
                    <a:pt x="791" y="954"/>
                  </a:cubicBezTo>
                  <a:cubicBezTo>
                    <a:pt x="811" y="932"/>
                    <a:pt x="822" y="904"/>
                    <a:pt x="822" y="876"/>
                  </a:cubicBezTo>
                  <a:cubicBezTo>
                    <a:pt x="822" y="728"/>
                    <a:pt x="822" y="728"/>
                    <a:pt x="822" y="728"/>
                  </a:cubicBezTo>
                  <a:cubicBezTo>
                    <a:pt x="822" y="700"/>
                    <a:pt x="811" y="671"/>
                    <a:pt x="791" y="650"/>
                  </a:cubicBezTo>
                  <a:cubicBezTo>
                    <a:pt x="770" y="628"/>
                    <a:pt x="743" y="617"/>
                    <a:pt x="716" y="617"/>
                  </a:cubicBezTo>
                  <a:cubicBezTo>
                    <a:pt x="401" y="617"/>
                    <a:pt x="401" y="617"/>
                    <a:pt x="401" y="617"/>
                  </a:cubicBezTo>
                  <a:cubicBezTo>
                    <a:pt x="383" y="617"/>
                    <a:pt x="365" y="610"/>
                    <a:pt x="351" y="596"/>
                  </a:cubicBezTo>
                  <a:cubicBezTo>
                    <a:pt x="337" y="581"/>
                    <a:pt x="331" y="563"/>
                    <a:pt x="331" y="544"/>
                  </a:cubicBezTo>
                  <a:cubicBezTo>
                    <a:pt x="331" y="439"/>
                    <a:pt x="331" y="439"/>
                    <a:pt x="331" y="439"/>
                  </a:cubicBezTo>
                  <a:cubicBezTo>
                    <a:pt x="331" y="420"/>
                    <a:pt x="337" y="402"/>
                    <a:pt x="351" y="387"/>
                  </a:cubicBezTo>
                  <a:cubicBezTo>
                    <a:pt x="365" y="373"/>
                    <a:pt x="383" y="366"/>
                    <a:pt x="401" y="366"/>
                  </a:cubicBezTo>
                  <a:cubicBezTo>
                    <a:pt x="991" y="366"/>
                    <a:pt x="991" y="366"/>
                    <a:pt x="991" y="366"/>
                  </a:cubicBezTo>
                  <a:cubicBezTo>
                    <a:pt x="1018" y="366"/>
                    <a:pt x="1045" y="355"/>
                    <a:pt x="1066" y="333"/>
                  </a:cubicBezTo>
                  <a:cubicBezTo>
                    <a:pt x="1086" y="312"/>
                    <a:pt x="1096" y="283"/>
                    <a:pt x="1096" y="255"/>
                  </a:cubicBezTo>
                  <a:cubicBezTo>
                    <a:pt x="1096" y="111"/>
                    <a:pt x="1096" y="111"/>
                    <a:pt x="1096" y="111"/>
                  </a:cubicBezTo>
                  <a:cubicBezTo>
                    <a:pt x="1096" y="82"/>
                    <a:pt x="1086" y="54"/>
                    <a:pt x="1066" y="32"/>
                  </a:cubicBezTo>
                  <a:cubicBezTo>
                    <a:pt x="1045" y="11"/>
                    <a:pt x="1018" y="0"/>
                    <a:pt x="9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74" y="55"/>
                    <a:pt x="974" y="55"/>
                    <a:pt x="974" y="55"/>
                  </a:cubicBezTo>
                  <a:cubicBezTo>
                    <a:pt x="992" y="55"/>
                    <a:pt x="1010" y="62"/>
                    <a:pt x="1023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Freeform: Shape 5"/>
            <p:cNvSpPr/>
            <p:nvPr/>
          </p:nvSpPr>
          <p:spPr bwMode="auto">
            <a:xfrm>
              <a:off x="1185" y="9"/>
              <a:ext cx="3191" cy="2963"/>
            </a:xfrm>
            <a:custGeom>
              <a:avLst/>
              <a:gdLst>
                <a:gd name="T0" fmla="*/ 1066 w 1383"/>
                <a:gd name="T1" fmla="*/ 78 h 1284"/>
                <a:gd name="T2" fmla="*/ 1096 w 1383"/>
                <a:gd name="T3" fmla="*/ 157 h 1284"/>
                <a:gd name="T4" fmla="*/ 1096 w 1383"/>
                <a:gd name="T5" fmla="*/ 301 h 1284"/>
                <a:gd name="T6" fmla="*/ 1066 w 1383"/>
                <a:gd name="T7" fmla="*/ 379 h 1284"/>
                <a:gd name="T8" fmla="*/ 991 w 1383"/>
                <a:gd name="T9" fmla="*/ 412 h 1284"/>
                <a:gd name="T10" fmla="*/ 401 w 1383"/>
                <a:gd name="T11" fmla="*/ 412 h 1284"/>
                <a:gd name="T12" fmla="*/ 351 w 1383"/>
                <a:gd name="T13" fmla="*/ 433 h 1284"/>
                <a:gd name="T14" fmla="*/ 331 w 1383"/>
                <a:gd name="T15" fmla="*/ 485 h 1284"/>
                <a:gd name="T16" fmla="*/ 331 w 1383"/>
                <a:gd name="T17" fmla="*/ 590 h 1284"/>
                <a:gd name="T18" fmla="*/ 351 w 1383"/>
                <a:gd name="T19" fmla="*/ 642 h 1284"/>
                <a:gd name="T20" fmla="*/ 401 w 1383"/>
                <a:gd name="T21" fmla="*/ 663 h 1284"/>
                <a:gd name="T22" fmla="*/ 716 w 1383"/>
                <a:gd name="T23" fmla="*/ 663 h 1284"/>
                <a:gd name="T24" fmla="*/ 791 w 1383"/>
                <a:gd name="T25" fmla="*/ 696 h 1284"/>
                <a:gd name="T26" fmla="*/ 822 w 1383"/>
                <a:gd name="T27" fmla="*/ 774 h 1284"/>
                <a:gd name="T28" fmla="*/ 822 w 1383"/>
                <a:gd name="T29" fmla="*/ 922 h 1284"/>
                <a:gd name="T30" fmla="*/ 791 w 1383"/>
                <a:gd name="T31" fmla="*/ 1000 h 1284"/>
                <a:gd name="T32" fmla="*/ 716 w 1383"/>
                <a:gd name="T33" fmla="*/ 1032 h 1284"/>
                <a:gd name="T34" fmla="*/ 272 w 1383"/>
                <a:gd name="T35" fmla="*/ 1032 h 1284"/>
                <a:gd name="T36" fmla="*/ 223 w 1383"/>
                <a:gd name="T37" fmla="*/ 1054 h 1284"/>
                <a:gd name="T38" fmla="*/ 202 w 1383"/>
                <a:gd name="T39" fmla="*/ 1106 h 1284"/>
                <a:gd name="T40" fmla="*/ 202 w 1383"/>
                <a:gd name="T41" fmla="*/ 1210 h 1284"/>
                <a:gd name="T42" fmla="*/ 223 w 1383"/>
                <a:gd name="T43" fmla="*/ 1262 h 1284"/>
                <a:gd name="T44" fmla="*/ 272 w 1383"/>
                <a:gd name="T45" fmla="*/ 1284 h 1284"/>
                <a:gd name="T46" fmla="*/ 1383 w 1383"/>
                <a:gd name="T47" fmla="*/ 1284 h 1284"/>
                <a:gd name="T48" fmla="*/ 1374 w 1383"/>
                <a:gd name="T49" fmla="*/ 1261 h 1284"/>
                <a:gd name="T50" fmla="*/ 1383 w 1383"/>
                <a:gd name="T51" fmla="*/ 1238 h 1284"/>
                <a:gd name="T52" fmla="*/ 298 w 1383"/>
                <a:gd name="T53" fmla="*/ 1238 h 1284"/>
                <a:gd name="T54" fmla="*/ 261 w 1383"/>
                <a:gd name="T55" fmla="*/ 1222 h 1284"/>
                <a:gd name="T56" fmla="*/ 246 w 1383"/>
                <a:gd name="T57" fmla="*/ 1183 h 1284"/>
                <a:gd name="T58" fmla="*/ 246 w 1383"/>
                <a:gd name="T59" fmla="*/ 1134 h 1284"/>
                <a:gd name="T60" fmla="*/ 261 w 1383"/>
                <a:gd name="T61" fmla="*/ 1094 h 1284"/>
                <a:gd name="T62" fmla="*/ 298 w 1383"/>
                <a:gd name="T63" fmla="*/ 1078 h 1284"/>
                <a:gd name="T64" fmla="*/ 725 w 1383"/>
                <a:gd name="T65" fmla="*/ 1078 h 1284"/>
                <a:gd name="T66" fmla="*/ 824 w 1383"/>
                <a:gd name="T67" fmla="*/ 1035 h 1284"/>
                <a:gd name="T68" fmla="*/ 865 w 1383"/>
                <a:gd name="T69" fmla="*/ 931 h 1284"/>
                <a:gd name="T70" fmla="*/ 865 w 1383"/>
                <a:gd name="T71" fmla="*/ 765 h 1284"/>
                <a:gd name="T72" fmla="*/ 824 w 1383"/>
                <a:gd name="T73" fmla="*/ 661 h 1284"/>
                <a:gd name="T74" fmla="*/ 725 w 1383"/>
                <a:gd name="T75" fmla="*/ 617 h 1284"/>
                <a:gd name="T76" fmla="*/ 430 w 1383"/>
                <a:gd name="T77" fmla="*/ 617 h 1284"/>
                <a:gd name="T78" fmla="*/ 393 w 1383"/>
                <a:gd name="T79" fmla="*/ 601 h 1284"/>
                <a:gd name="T80" fmla="*/ 377 w 1383"/>
                <a:gd name="T81" fmla="*/ 562 h 1284"/>
                <a:gd name="T82" fmla="*/ 377 w 1383"/>
                <a:gd name="T83" fmla="*/ 513 h 1284"/>
                <a:gd name="T84" fmla="*/ 393 w 1383"/>
                <a:gd name="T85" fmla="*/ 474 h 1284"/>
                <a:gd name="T86" fmla="*/ 430 w 1383"/>
                <a:gd name="T87" fmla="*/ 458 h 1284"/>
                <a:gd name="T88" fmla="*/ 1000 w 1383"/>
                <a:gd name="T89" fmla="*/ 458 h 1284"/>
                <a:gd name="T90" fmla="*/ 1099 w 1383"/>
                <a:gd name="T91" fmla="*/ 414 h 1284"/>
                <a:gd name="T92" fmla="*/ 1140 w 1383"/>
                <a:gd name="T93" fmla="*/ 310 h 1284"/>
                <a:gd name="T94" fmla="*/ 1140 w 1383"/>
                <a:gd name="T95" fmla="*/ 147 h 1284"/>
                <a:gd name="T96" fmla="*/ 1099 w 1383"/>
                <a:gd name="T97" fmla="*/ 43 h 1284"/>
                <a:gd name="T98" fmla="*/ 1000 w 1383"/>
                <a:gd name="T99" fmla="*/ 0 h 1284"/>
                <a:gd name="T100" fmla="*/ 0 w 1383"/>
                <a:gd name="T101" fmla="*/ 0 h 1284"/>
                <a:gd name="T102" fmla="*/ 0 w 1383"/>
                <a:gd name="T103" fmla="*/ 46 h 1284"/>
                <a:gd name="T104" fmla="*/ 991 w 1383"/>
                <a:gd name="T105" fmla="*/ 46 h 1284"/>
                <a:gd name="T106" fmla="*/ 1066 w 1383"/>
                <a:gd name="T107" fmla="*/ 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1066" y="78"/>
                  </a:moveTo>
                  <a:cubicBezTo>
                    <a:pt x="1086" y="100"/>
                    <a:pt x="1096" y="128"/>
                    <a:pt x="1096" y="157"/>
                  </a:cubicBezTo>
                  <a:cubicBezTo>
                    <a:pt x="1096" y="301"/>
                    <a:pt x="1096" y="301"/>
                    <a:pt x="1096" y="301"/>
                  </a:cubicBezTo>
                  <a:cubicBezTo>
                    <a:pt x="1096" y="329"/>
                    <a:pt x="1086" y="358"/>
                    <a:pt x="1066" y="379"/>
                  </a:cubicBezTo>
                  <a:cubicBezTo>
                    <a:pt x="1045" y="401"/>
                    <a:pt x="1018" y="412"/>
                    <a:pt x="991" y="412"/>
                  </a:cubicBezTo>
                  <a:cubicBezTo>
                    <a:pt x="401" y="412"/>
                    <a:pt x="401" y="412"/>
                    <a:pt x="401" y="412"/>
                  </a:cubicBezTo>
                  <a:cubicBezTo>
                    <a:pt x="383" y="412"/>
                    <a:pt x="365" y="419"/>
                    <a:pt x="351" y="433"/>
                  </a:cubicBezTo>
                  <a:cubicBezTo>
                    <a:pt x="337" y="448"/>
                    <a:pt x="331" y="466"/>
                    <a:pt x="331" y="485"/>
                  </a:cubicBezTo>
                  <a:cubicBezTo>
                    <a:pt x="331" y="590"/>
                    <a:pt x="331" y="590"/>
                    <a:pt x="331" y="590"/>
                  </a:cubicBezTo>
                  <a:cubicBezTo>
                    <a:pt x="331" y="609"/>
                    <a:pt x="337" y="627"/>
                    <a:pt x="351" y="642"/>
                  </a:cubicBezTo>
                  <a:cubicBezTo>
                    <a:pt x="365" y="656"/>
                    <a:pt x="383" y="663"/>
                    <a:pt x="401" y="663"/>
                  </a:cubicBezTo>
                  <a:cubicBezTo>
                    <a:pt x="716" y="663"/>
                    <a:pt x="716" y="663"/>
                    <a:pt x="716" y="663"/>
                  </a:cubicBezTo>
                  <a:cubicBezTo>
                    <a:pt x="743" y="663"/>
                    <a:pt x="770" y="674"/>
                    <a:pt x="791" y="696"/>
                  </a:cubicBezTo>
                  <a:cubicBezTo>
                    <a:pt x="811" y="717"/>
                    <a:pt x="822" y="746"/>
                    <a:pt x="822" y="774"/>
                  </a:cubicBezTo>
                  <a:cubicBezTo>
                    <a:pt x="822" y="922"/>
                    <a:pt x="822" y="922"/>
                    <a:pt x="822" y="922"/>
                  </a:cubicBezTo>
                  <a:cubicBezTo>
                    <a:pt x="822" y="950"/>
                    <a:pt x="811" y="978"/>
                    <a:pt x="791" y="1000"/>
                  </a:cubicBezTo>
                  <a:cubicBezTo>
                    <a:pt x="770" y="1021"/>
                    <a:pt x="743" y="1032"/>
                    <a:pt x="716" y="1032"/>
                  </a:cubicBezTo>
                  <a:cubicBezTo>
                    <a:pt x="272" y="1032"/>
                    <a:pt x="272" y="1032"/>
                    <a:pt x="272" y="1032"/>
                  </a:cubicBezTo>
                  <a:cubicBezTo>
                    <a:pt x="254" y="1032"/>
                    <a:pt x="236" y="1039"/>
                    <a:pt x="223" y="1054"/>
                  </a:cubicBezTo>
                  <a:cubicBezTo>
                    <a:pt x="209" y="1068"/>
                    <a:pt x="202" y="1087"/>
                    <a:pt x="202" y="1106"/>
                  </a:cubicBezTo>
                  <a:cubicBezTo>
                    <a:pt x="202" y="1210"/>
                    <a:pt x="202" y="1210"/>
                    <a:pt x="202" y="1210"/>
                  </a:cubicBezTo>
                  <a:cubicBezTo>
                    <a:pt x="202" y="1229"/>
                    <a:pt x="209" y="1248"/>
                    <a:pt x="223" y="1262"/>
                  </a:cubicBezTo>
                  <a:cubicBezTo>
                    <a:pt x="236" y="1277"/>
                    <a:pt x="254" y="1284"/>
                    <a:pt x="272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6"/>
                    <a:pt x="1374" y="1261"/>
                  </a:cubicBezTo>
                  <a:cubicBezTo>
                    <a:pt x="1374" y="1246"/>
                    <a:pt x="1383" y="1238"/>
                    <a:pt x="1383" y="1238"/>
                  </a:cubicBezTo>
                  <a:cubicBezTo>
                    <a:pt x="298" y="1238"/>
                    <a:pt x="298" y="1238"/>
                    <a:pt x="298" y="1238"/>
                  </a:cubicBezTo>
                  <a:cubicBezTo>
                    <a:pt x="285" y="1238"/>
                    <a:pt x="272" y="1233"/>
                    <a:pt x="261" y="1222"/>
                  </a:cubicBezTo>
                  <a:cubicBezTo>
                    <a:pt x="251" y="1211"/>
                    <a:pt x="246" y="1197"/>
                    <a:pt x="246" y="1183"/>
                  </a:cubicBezTo>
                  <a:cubicBezTo>
                    <a:pt x="246" y="1134"/>
                    <a:pt x="246" y="1134"/>
                    <a:pt x="246" y="1134"/>
                  </a:cubicBezTo>
                  <a:cubicBezTo>
                    <a:pt x="246" y="1119"/>
                    <a:pt x="251" y="1105"/>
                    <a:pt x="261" y="1094"/>
                  </a:cubicBezTo>
                  <a:cubicBezTo>
                    <a:pt x="272" y="1084"/>
                    <a:pt x="285" y="1078"/>
                    <a:pt x="298" y="1078"/>
                  </a:cubicBezTo>
                  <a:cubicBezTo>
                    <a:pt x="725" y="1078"/>
                    <a:pt x="725" y="1078"/>
                    <a:pt x="725" y="1078"/>
                  </a:cubicBezTo>
                  <a:cubicBezTo>
                    <a:pt x="761" y="1078"/>
                    <a:pt x="797" y="1064"/>
                    <a:pt x="824" y="1035"/>
                  </a:cubicBezTo>
                  <a:cubicBezTo>
                    <a:pt x="852" y="1006"/>
                    <a:pt x="865" y="968"/>
                    <a:pt x="865" y="931"/>
                  </a:cubicBezTo>
                  <a:cubicBezTo>
                    <a:pt x="865" y="765"/>
                    <a:pt x="865" y="765"/>
                    <a:pt x="865" y="765"/>
                  </a:cubicBezTo>
                  <a:cubicBezTo>
                    <a:pt x="865" y="727"/>
                    <a:pt x="852" y="689"/>
                    <a:pt x="824" y="661"/>
                  </a:cubicBezTo>
                  <a:cubicBezTo>
                    <a:pt x="797" y="632"/>
                    <a:pt x="761" y="617"/>
                    <a:pt x="725" y="617"/>
                  </a:cubicBezTo>
                  <a:cubicBezTo>
                    <a:pt x="430" y="617"/>
                    <a:pt x="430" y="617"/>
                    <a:pt x="430" y="617"/>
                  </a:cubicBezTo>
                  <a:cubicBezTo>
                    <a:pt x="417" y="617"/>
                    <a:pt x="403" y="612"/>
                    <a:pt x="393" y="601"/>
                  </a:cubicBezTo>
                  <a:cubicBezTo>
                    <a:pt x="382" y="590"/>
                    <a:pt x="377" y="576"/>
                    <a:pt x="377" y="562"/>
                  </a:cubicBezTo>
                  <a:cubicBezTo>
                    <a:pt x="377" y="513"/>
                    <a:pt x="377" y="513"/>
                    <a:pt x="377" y="513"/>
                  </a:cubicBezTo>
                  <a:cubicBezTo>
                    <a:pt x="377" y="499"/>
                    <a:pt x="382" y="485"/>
                    <a:pt x="393" y="474"/>
                  </a:cubicBezTo>
                  <a:cubicBezTo>
                    <a:pt x="403" y="463"/>
                    <a:pt x="417" y="458"/>
                    <a:pt x="430" y="458"/>
                  </a:cubicBezTo>
                  <a:cubicBezTo>
                    <a:pt x="1000" y="458"/>
                    <a:pt x="1000" y="458"/>
                    <a:pt x="1000" y="458"/>
                  </a:cubicBezTo>
                  <a:cubicBezTo>
                    <a:pt x="1036" y="458"/>
                    <a:pt x="1072" y="443"/>
                    <a:pt x="1099" y="414"/>
                  </a:cubicBezTo>
                  <a:cubicBezTo>
                    <a:pt x="1127" y="386"/>
                    <a:pt x="1140" y="348"/>
                    <a:pt x="1140" y="310"/>
                  </a:cubicBezTo>
                  <a:cubicBezTo>
                    <a:pt x="1140" y="147"/>
                    <a:pt x="1140" y="147"/>
                    <a:pt x="1140" y="147"/>
                  </a:cubicBezTo>
                  <a:cubicBezTo>
                    <a:pt x="1140" y="110"/>
                    <a:pt x="1127" y="72"/>
                    <a:pt x="1099" y="43"/>
                  </a:cubicBezTo>
                  <a:cubicBezTo>
                    <a:pt x="1072" y="14"/>
                    <a:pt x="1036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91" y="46"/>
                    <a:pt x="991" y="46"/>
                    <a:pt x="991" y="46"/>
                  </a:cubicBezTo>
                  <a:cubicBezTo>
                    <a:pt x="1018" y="46"/>
                    <a:pt x="1045" y="57"/>
                    <a:pt x="1066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6"/>
            <p:cNvSpPr/>
            <p:nvPr/>
          </p:nvSpPr>
          <p:spPr bwMode="auto">
            <a:xfrm>
              <a:off x="1191" y="242"/>
              <a:ext cx="3191" cy="2963"/>
            </a:xfrm>
            <a:custGeom>
              <a:avLst/>
              <a:gdLst>
                <a:gd name="T0" fmla="*/ 255 w 1383"/>
                <a:gd name="T1" fmla="*/ 1238 h 1284"/>
                <a:gd name="T2" fmla="*/ 180 w 1383"/>
                <a:gd name="T3" fmla="*/ 1206 h 1284"/>
                <a:gd name="T4" fmla="*/ 149 w 1383"/>
                <a:gd name="T5" fmla="*/ 1128 h 1284"/>
                <a:gd name="T6" fmla="*/ 149 w 1383"/>
                <a:gd name="T7" fmla="*/ 986 h 1284"/>
                <a:gd name="T8" fmla="*/ 180 w 1383"/>
                <a:gd name="T9" fmla="*/ 908 h 1284"/>
                <a:gd name="T10" fmla="*/ 255 w 1383"/>
                <a:gd name="T11" fmla="*/ 876 h 1284"/>
                <a:gd name="T12" fmla="*/ 699 w 1383"/>
                <a:gd name="T13" fmla="*/ 876 h 1284"/>
                <a:gd name="T14" fmla="*/ 748 w 1383"/>
                <a:gd name="T15" fmla="*/ 854 h 1284"/>
                <a:gd name="T16" fmla="*/ 769 w 1383"/>
                <a:gd name="T17" fmla="*/ 802 h 1284"/>
                <a:gd name="T18" fmla="*/ 769 w 1383"/>
                <a:gd name="T19" fmla="*/ 692 h 1284"/>
                <a:gd name="T20" fmla="*/ 748 w 1383"/>
                <a:gd name="T21" fmla="*/ 639 h 1284"/>
                <a:gd name="T22" fmla="*/ 699 w 1383"/>
                <a:gd name="T23" fmla="*/ 618 h 1284"/>
                <a:gd name="T24" fmla="*/ 392 w 1383"/>
                <a:gd name="T25" fmla="*/ 618 h 1284"/>
                <a:gd name="T26" fmla="*/ 318 w 1383"/>
                <a:gd name="T27" fmla="*/ 585 h 1284"/>
                <a:gd name="T28" fmla="*/ 287 w 1383"/>
                <a:gd name="T29" fmla="*/ 507 h 1284"/>
                <a:gd name="T30" fmla="*/ 287 w 1383"/>
                <a:gd name="T31" fmla="*/ 366 h 1284"/>
                <a:gd name="T32" fmla="*/ 318 w 1383"/>
                <a:gd name="T33" fmla="*/ 288 h 1284"/>
                <a:gd name="T34" fmla="*/ 392 w 1383"/>
                <a:gd name="T35" fmla="*/ 255 h 1284"/>
                <a:gd name="T36" fmla="*/ 974 w 1383"/>
                <a:gd name="T37" fmla="*/ 255 h 1284"/>
                <a:gd name="T38" fmla="*/ 1023 w 1383"/>
                <a:gd name="T39" fmla="*/ 234 h 1284"/>
                <a:gd name="T40" fmla="*/ 1044 w 1383"/>
                <a:gd name="T41" fmla="*/ 182 h 1284"/>
                <a:gd name="T42" fmla="*/ 1044 w 1383"/>
                <a:gd name="T43" fmla="*/ 74 h 1284"/>
                <a:gd name="T44" fmla="*/ 1023 w 1383"/>
                <a:gd name="T45" fmla="*/ 22 h 1284"/>
                <a:gd name="T46" fmla="*/ 974 w 1383"/>
                <a:gd name="T47" fmla="*/ 0 h 1284"/>
                <a:gd name="T48" fmla="*/ 0 w 1383"/>
                <a:gd name="T49" fmla="*/ 0 h 1284"/>
                <a:gd name="T50" fmla="*/ 0 w 1383"/>
                <a:gd name="T51" fmla="*/ 46 h 1284"/>
                <a:gd name="T52" fmla="*/ 947 w 1383"/>
                <a:gd name="T53" fmla="*/ 46 h 1284"/>
                <a:gd name="T54" fmla="*/ 985 w 1383"/>
                <a:gd name="T55" fmla="*/ 63 h 1284"/>
                <a:gd name="T56" fmla="*/ 1000 w 1383"/>
                <a:gd name="T57" fmla="*/ 102 h 1284"/>
                <a:gd name="T58" fmla="*/ 1000 w 1383"/>
                <a:gd name="T59" fmla="*/ 154 h 1284"/>
                <a:gd name="T60" fmla="*/ 985 w 1383"/>
                <a:gd name="T61" fmla="*/ 193 h 1284"/>
                <a:gd name="T62" fmla="*/ 947 w 1383"/>
                <a:gd name="T63" fmla="*/ 209 h 1284"/>
                <a:gd name="T64" fmla="*/ 377 w 1383"/>
                <a:gd name="T65" fmla="*/ 209 h 1284"/>
                <a:gd name="T66" fmla="*/ 278 w 1383"/>
                <a:gd name="T67" fmla="*/ 252 h 1284"/>
                <a:gd name="T68" fmla="*/ 237 w 1383"/>
                <a:gd name="T69" fmla="*/ 357 h 1284"/>
                <a:gd name="T70" fmla="*/ 237 w 1383"/>
                <a:gd name="T71" fmla="*/ 516 h 1284"/>
                <a:gd name="T72" fmla="*/ 278 w 1383"/>
                <a:gd name="T73" fmla="*/ 621 h 1284"/>
                <a:gd name="T74" fmla="*/ 377 w 1383"/>
                <a:gd name="T75" fmla="*/ 664 h 1284"/>
                <a:gd name="T76" fmla="*/ 673 w 1383"/>
                <a:gd name="T77" fmla="*/ 664 h 1284"/>
                <a:gd name="T78" fmla="*/ 710 w 1383"/>
                <a:gd name="T79" fmla="*/ 680 h 1284"/>
                <a:gd name="T80" fmla="*/ 725 w 1383"/>
                <a:gd name="T81" fmla="*/ 719 h 1284"/>
                <a:gd name="T82" fmla="*/ 725 w 1383"/>
                <a:gd name="T83" fmla="*/ 774 h 1284"/>
                <a:gd name="T84" fmla="*/ 710 w 1383"/>
                <a:gd name="T85" fmla="*/ 814 h 1284"/>
                <a:gd name="T86" fmla="*/ 673 w 1383"/>
                <a:gd name="T87" fmla="*/ 830 h 1284"/>
                <a:gd name="T88" fmla="*/ 246 w 1383"/>
                <a:gd name="T89" fmla="*/ 830 h 1284"/>
                <a:gd name="T90" fmla="*/ 147 w 1383"/>
                <a:gd name="T91" fmla="*/ 873 h 1284"/>
                <a:gd name="T92" fmla="*/ 106 w 1383"/>
                <a:gd name="T93" fmla="*/ 977 h 1284"/>
                <a:gd name="T94" fmla="*/ 106 w 1383"/>
                <a:gd name="T95" fmla="*/ 1137 h 1284"/>
                <a:gd name="T96" fmla="*/ 147 w 1383"/>
                <a:gd name="T97" fmla="*/ 1241 h 1284"/>
                <a:gd name="T98" fmla="*/ 246 w 1383"/>
                <a:gd name="T99" fmla="*/ 1284 h 1284"/>
                <a:gd name="T100" fmla="*/ 1383 w 1383"/>
                <a:gd name="T101" fmla="*/ 1284 h 1284"/>
                <a:gd name="T102" fmla="*/ 1374 w 1383"/>
                <a:gd name="T103" fmla="*/ 1260 h 1284"/>
                <a:gd name="T104" fmla="*/ 1383 w 1383"/>
                <a:gd name="T105" fmla="*/ 1238 h 1284"/>
                <a:gd name="T106" fmla="*/ 255 w 1383"/>
                <a:gd name="T107" fmla="*/ 123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255" y="1238"/>
                  </a:moveTo>
                  <a:cubicBezTo>
                    <a:pt x="228" y="1238"/>
                    <a:pt x="201" y="1228"/>
                    <a:pt x="180" y="1206"/>
                  </a:cubicBezTo>
                  <a:cubicBezTo>
                    <a:pt x="160" y="1184"/>
                    <a:pt x="149" y="1156"/>
                    <a:pt x="149" y="1128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58"/>
                    <a:pt x="160" y="930"/>
                    <a:pt x="180" y="908"/>
                  </a:cubicBezTo>
                  <a:cubicBezTo>
                    <a:pt x="201" y="887"/>
                    <a:pt x="228" y="876"/>
                    <a:pt x="255" y="876"/>
                  </a:cubicBezTo>
                  <a:cubicBezTo>
                    <a:pt x="699" y="876"/>
                    <a:pt x="699" y="876"/>
                    <a:pt x="699" y="876"/>
                  </a:cubicBezTo>
                  <a:cubicBezTo>
                    <a:pt x="717" y="876"/>
                    <a:pt x="735" y="869"/>
                    <a:pt x="748" y="854"/>
                  </a:cubicBezTo>
                  <a:cubicBezTo>
                    <a:pt x="762" y="840"/>
                    <a:pt x="769" y="821"/>
                    <a:pt x="769" y="802"/>
                  </a:cubicBezTo>
                  <a:cubicBezTo>
                    <a:pt x="769" y="692"/>
                    <a:pt x="769" y="692"/>
                    <a:pt x="769" y="692"/>
                  </a:cubicBezTo>
                  <a:cubicBezTo>
                    <a:pt x="769" y="673"/>
                    <a:pt x="762" y="654"/>
                    <a:pt x="748" y="639"/>
                  </a:cubicBezTo>
                  <a:cubicBezTo>
                    <a:pt x="735" y="625"/>
                    <a:pt x="717" y="618"/>
                    <a:pt x="699" y="618"/>
                  </a:cubicBezTo>
                  <a:cubicBezTo>
                    <a:pt x="392" y="618"/>
                    <a:pt x="392" y="618"/>
                    <a:pt x="392" y="618"/>
                  </a:cubicBezTo>
                  <a:cubicBezTo>
                    <a:pt x="365" y="618"/>
                    <a:pt x="338" y="607"/>
                    <a:pt x="318" y="585"/>
                  </a:cubicBezTo>
                  <a:cubicBezTo>
                    <a:pt x="297" y="564"/>
                    <a:pt x="287" y="535"/>
                    <a:pt x="287" y="507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287" y="338"/>
                    <a:pt x="297" y="309"/>
                    <a:pt x="318" y="288"/>
                  </a:cubicBezTo>
                  <a:cubicBezTo>
                    <a:pt x="338" y="266"/>
                    <a:pt x="365" y="255"/>
                    <a:pt x="392" y="255"/>
                  </a:cubicBezTo>
                  <a:cubicBezTo>
                    <a:pt x="974" y="255"/>
                    <a:pt x="974" y="255"/>
                    <a:pt x="974" y="255"/>
                  </a:cubicBezTo>
                  <a:cubicBezTo>
                    <a:pt x="992" y="255"/>
                    <a:pt x="1010" y="248"/>
                    <a:pt x="1023" y="234"/>
                  </a:cubicBezTo>
                  <a:cubicBezTo>
                    <a:pt x="1037" y="219"/>
                    <a:pt x="1044" y="200"/>
                    <a:pt x="1044" y="182"/>
                  </a:cubicBezTo>
                  <a:cubicBezTo>
                    <a:pt x="1044" y="74"/>
                    <a:pt x="1044" y="74"/>
                    <a:pt x="1044" y="74"/>
                  </a:cubicBezTo>
                  <a:cubicBezTo>
                    <a:pt x="1044" y="55"/>
                    <a:pt x="1037" y="36"/>
                    <a:pt x="1023" y="22"/>
                  </a:cubicBezTo>
                  <a:cubicBezTo>
                    <a:pt x="1010" y="7"/>
                    <a:pt x="992" y="0"/>
                    <a:pt x="9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47" y="46"/>
                    <a:pt x="947" y="46"/>
                    <a:pt x="947" y="46"/>
                  </a:cubicBezTo>
                  <a:cubicBezTo>
                    <a:pt x="961" y="46"/>
                    <a:pt x="974" y="52"/>
                    <a:pt x="985" y="63"/>
                  </a:cubicBezTo>
                  <a:cubicBezTo>
                    <a:pt x="995" y="73"/>
                    <a:pt x="1000" y="87"/>
                    <a:pt x="1000" y="102"/>
                  </a:cubicBezTo>
                  <a:cubicBezTo>
                    <a:pt x="1000" y="154"/>
                    <a:pt x="1000" y="154"/>
                    <a:pt x="1000" y="154"/>
                  </a:cubicBezTo>
                  <a:cubicBezTo>
                    <a:pt x="1000" y="168"/>
                    <a:pt x="995" y="182"/>
                    <a:pt x="985" y="193"/>
                  </a:cubicBezTo>
                  <a:cubicBezTo>
                    <a:pt x="974" y="204"/>
                    <a:pt x="961" y="209"/>
                    <a:pt x="947" y="209"/>
                  </a:cubicBezTo>
                  <a:cubicBezTo>
                    <a:pt x="377" y="209"/>
                    <a:pt x="377" y="209"/>
                    <a:pt x="377" y="209"/>
                  </a:cubicBezTo>
                  <a:cubicBezTo>
                    <a:pt x="341" y="209"/>
                    <a:pt x="306" y="224"/>
                    <a:pt x="278" y="252"/>
                  </a:cubicBezTo>
                  <a:cubicBezTo>
                    <a:pt x="251" y="281"/>
                    <a:pt x="237" y="319"/>
                    <a:pt x="237" y="357"/>
                  </a:cubicBezTo>
                  <a:cubicBezTo>
                    <a:pt x="237" y="516"/>
                    <a:pt x="237" y="516"/>
                    <a:pt x="237" y="516"/>
                  </a:cubicBezTo>
                  <a:cubicBezTo>
                    <a:pt x="237" y="554"/>
                    <a:pt x="251" y="592"/>
                    <a:pt x="278" y="621"/>
                  </a:cubicBezTo>
                  <a:cubicBezTo>
                    <a:pt x="306" y="649"/>
                    <a:pt x="341" y="664"/>
                    <a:pt x="377" y="664"/>
                  </a:cubicBezTo>
                  <a:cubicBezTo>
                    <a:pt x="673" y="664"/>
                    <a:pt x="673" y="664"/>
                    <a:pt x="673" y="664"/>
                  </a:cubicBezTo>
                  <a:cubicBezTo>
                    <a:pt x="686" y="664"/>
                    <a:pt x="700" y="669"/>
                    <a:pt x="710" y="680"/>
                  </a:cubicBezTo>
                  <a:cubicBezTo>
                    <a:pt x="720" y="691"/>
                    <a:pt x="725" y="705"/>
                    <a:pt x="725" y="719"/>
                  </a:cubicBezTo>
                  <a:cubicBezTo>
                    <a:pt x="725" y="774"/>
                    <a:pt x="725" y="774"/>
                    <a:pt x="725" y="774"/>
                  </a:cubicBezTo>
                  <a:cubicBezTo>
                    <a:pt x="725" y="789"/>
                    <a:pt x="720" y="803"/>
                    <a:pt x="710" y="814"/>
                  </a:cubicBezTo>
                  <a:cubicBezTo>
                    <a:pt x="700" y="824"/>
                    <a:pt x="686" y="830"/>
                    <a:pt x="673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10" y="830"/>
                    <a:pt x="174" y="844"/>
                    <a:pt x="147" y="873"/>
                  </a:cubicBezTo>
                  <a:cubicBezTo>
                    <a:pt x="119" y="902"/>
                    <a:pt x="106" y="939"/>
                    <a:pt x="106" y="977"/>
                  </a:cubicBezTo>
                  <a:cubicBezTo>
                    <a:pt x="106" y="1137"/>
                    <a:pt x="106" y="1137"/>
                    <a:pt x="106" y="1137"/>
                  </a:cubicBezTo>
                  <a:cubicBezTo>
                    <a:pt x="106" y="1175"/>
                    <a:pt x="119" y="1212"/>
                    <a:pt x="147" y="1241"/>
                  </a:cubicBezTo>
                  <a:cubicBezTo>
                    <a:pt x="174" y="1270"/>
                    <a:pt x="210" y="1284"/>
                    <a:pt x="246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5"/>
                    <a:pt x="1374" y="1260"/>
                  </a:cubicBezTo>
                  <a:cubicBezTo>
                    <a:pt x="1374" y="1246"/>
                    <a:pt x="1383" y="1238"/>
                    <a:pt x="1383" y="1238"/>
                  </a:cubicBezTo>
                  <a:lnTo>
                    <a:pt x="255" y="1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"/>
            <p:cNvSpPr/>
            <p:nvPr/>
          </p:nvSpPr>
          <p:spPr bwMode="auto">
            <a:xfrm>
              <a:off x="1130" y="5"/>
              <a:ext cx="203" cy="350"/>
            </a:xfrm>
            <a:custGeom>
              <a:avLst/>
              <a:gdLst>
                <a:gd name="T0" fmla="*/ 12 w 88"/>
                <a:gd name="T1" fmla="*/ 2 h 152"/>
                <a:gd name="T2" fmla="*/ 0 w 88"/>
                <a:gd name="T3" fmla="*/ 77 h 152"/>
                <a:gd name="T4" fmla="*/ 12 w 88"/>
                <a:gd name="T5" fmla="*/ 150 h 152"/>
                <a:gd name="T6" fmla="*/ 87 w 88"/>
                <a:gd name="T7" fmla="*/ 152 h 152"/>
                <a:gd name="T8" fmla="*/ 88 w 88"/>
                <a:gd name="T9" fmla="*/ 77 h 152"/>
                <a:gd name="T10" fmla="*/ 87 w 88"/>
                <a:gd name="T11" fmla="*/ 0 h 152"/>
                <a:gd name="T12" fmla="*/ 12 w 88"/>
                <a:gd name="T13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2">
                  <a:moveTo>
                    <a:pt x="12" y="2"/>
                  </a:moveTo>
                  <a:cubicBezTo>
                    <a:pt x="1" y="3"/>
                    <a:pt x="0" y="40"/>
                    <a:pt x="0" y="77"/>
                  </a:cubicBezTo>
                  <a:cubicBezTo>
                    <a:pt x="0" y="114"/>
                    <a:pt x="2" y="149"/>
                    <a:pt x="12" y="150"/>
                  </a:cubicBezTo>
                  <a:cubicBezTo>
                    <a:pt x="20" y="151"/>
                    <a:pt x="87" y="152"/>
                    <a:pt x="87" y="152"/>
                  </a:cubicBezTo>
                  <a:cubicBezTo>
                    <a:pt x="87" y="152"/>
                    <a:pt x="88" y="131"/>
                    <a:pt x="88" y="77"/>
                  </a:cubicBezTo>
                  <a:cubicBezTo>
                    <a:pt x="88" y="23"/>
                    <a:pt x="87" y="0"/>
                    <a:pt x="87" y="0"/>
                  </a:cubicBezTo>
                  <a:cubicBezTo>
                    <a:pt x="87" y="0"/>
                    <a:pt x="21" y="1"/>
                    <a:pt x="12" y="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3"/>
            <p:cNvSpPr/>
            <p:nvPr/>
          </p:nvSpPr>
          <p:spPr bwMode="auto">
            <a:xfrm>
              <a:off x="4356" y="2866"/>
              <a:ext cx="164" cy="146"/>
            </a:xfrm>
            <a:custGeom>
              <a:avLst/>
              <a:gdLst>
                <a:gd name="T0" fmla="*/ 9 w 71"/>
                <a:gd name="T1" fmla="*/ 0 h 63"/>
                <a:gd name="T2" fmla="*/ 0 w 71"/>
                <a:gd name="T3" fmla="*/ 23 h 63"/>
                <a:gd name="T4" fmla="*/ 9 w 71"/>
                <a:gd name="T5" fmla="*/ 46 h 63"/>
                <a:gd name="T6" fmla="*/ 9 w 71"/>
                <a:gd name="T7" fmla="*/ 46 h 63"/>
                <a:gd name="T8" fmla="*/ 70 w 71"/>
                <a:gd name="T9" fmla="*/ 63 h 63"/>
                <a:gd name="T10" fmla="*/ 71 w 71"/>
                <a:gd name="T11" fmla="*/ 45 h 63"/>
                <a:gd name="T12" fmla="*/ 9 w 7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3">
                  <a:moveTo>
                    <a:pt x="9" y="0"/>
                  </a:moveTo>
                  <a:cubicBezTo>
                    <a:pt x="8" y="1"/>
                    <a:pt x="0" y="9"/>
                    <a:pt x="0" y="23"/>
                  </a:cubicBezTo>
                  <a:cubicBezTo>
                    <a:pt x="0" y="38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54"/>
                    <a:pt x="71" y="47"/>
                    <a:pt x="71" y="45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14"/>
            <p:cNvSpPr/>
            <p:nvPr/>
          </p:nvSpPr>
          <p:spPr bwMode="auto">
            <a:xfrm>
              <a:off x="4356" y="2972"/>
              <a:ext cx="164" cy="127"/>
            </a:xfrm>
            <a:custGeom>
              <a:avLst/>
              <a:gdLst>
                <a:gd name="T0" fmla="*/ 70 w 71"/>
                <a:gd name="T1" fmla="*/ 17 h 55"/>
                <a:gd name="T2" fmla="*/ 9 w 71"/>
                <a:gd name="T3" fmla="*/ 0 h 55"/>
                <a:gd name="T4" fmla="*/ 0 w 71"/>
                <a:gd name="T5" fmla="*/ 28 h 55"/>
                <a:gd name="T6" fmla="*/ 9 w 71"/>
                <a:gd name="T7" fmla="*/ 55 h 55"/>
                <a:gd name="T8" fmla="*/ 71 w 71"/>
                <a:gd name="T9" fmla="*/ 37 h 55"/>
                <a:gd name="T10" fmla="*/ 70 w 71"/>
                <a:gd name="T1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5">
                  <a:moveTo>
                    <a:pt x="70" y="17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0" y="11"/>
                    <a:pt x="0" y="28"/>
                  </a:cubicBezTo>
                  <a:cubicBezTo>
                    <a:pt x="0" y="46"/>
                    <a:pt x="9" y="55"/>
                    <a:pt x="9" y="5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1"/>
                    <a:pt x="71" y="23"/>
                    <a:pt x="70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15"/>
            <p:cNvSpPr/>
            <p:nvPr/>
          </p:nvSpPr>
          <p:spPr bwMode="auto">
            <a:xfrm>
              <a:off x="4356" y="3058"/>
              <a:ext cx="166" cy="147"/>
            </a:xfrm>
            <a:custGeom>
              <a:avLst/>
              <a:gdLst>
                <a:gd name="T0" fmla="*/ 0 w 72"/>
                <a:gd name="T1" fmla="*/ 40 h 64"/>
                <a:gd name="T2" fmla="*/ 9 w 72"/>
                <a:gd name="T3" fmla="*/ 64 h 64"/>
                <a:gd name="T4" fmla="*/ 72 w 72"/>
                <a:gd name="T5" fmla="*/ 19 h 64"/>
                <a:gd name="T6" fmla="*/ 71 w 72"/>
                <a:gd name="T7" fmla="*/ 0 h 64"/>
                <a:gd name="T8" fmla="*/ 8 w 72"/>
                <a:gd name="T9" fmla="*/ 19 h 64"/>
                <a:gd name="T10" fmla="*/ 0 w 72"/>
                <a:gd name="T11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64">
                  <a:moveTo>
                    <a:pt x="0" y="40"/>
                  </a:moveTo>
                  <a:cubicBezTo>
                    <a:pt x="0" y="55"/>
                    <a:pt x="9" y="64"/>
                    <a:pt x="9" y="64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7"/>
                    <a:pt x="71" y="9"/>
                    <a:pt x="71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0" y="28"/>
                    <a:pt x="0" y="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6"/>
            <p:cNvSpPr/>
            <p:nvPr/>
          </p:nvSpPr>
          <p:spPr bwMode="auto">
            <a:xfrm>
              <a:off x="4503" y="2970"/>
              <a:ext cx="123" cy="132"/>
            </a:xfrm>
            <a:custGeom>
              <a:avLst/>
              <a:gdLst>
                <a:gd name="T0" fmla="*/ 7 w 53"/>
                <a:gd name="T1" fmla="*/ 0 h 57"/>
                <a:gd name="T2" fmla="*/ 52 w 53"/>
                <a:gd name="T3" fmla="*/ 25 h 57"/>
                <a:gd name="T4" fmla="*/ 53 w 53"/>
                <a:gd name="T5" fmla="*/ 29 h 57"/>
                <a:gd name="T6" fmla="*/ 52 w 53"/>
                <a:gd name="T7" fmla="*/ 33 h 57"/>
                <a:gd name="T8" fmla="*/ 8 w 53"/>
                <a:gd name="T9" fmla="*/ 57 h 57"/>
                <a:gd name="T10" fmla="*/ 1 w 53"/>
                <a:gd name="T11" fmla="*/ 45 h 57"/>
                <a:gd name="T12" fmla="*/ 3 w 53"/>
                <a:gd name="T13" fmla="*/ 29 h 57"/>
                <a:gd name="T14" fmla="*/ 1 w 53"/>
                <a:gd name="T15" fmla="*/ 13 h 57"/>
                <a:gd name="T16" fmla="*/ 7 w 5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7">
                  <a:moveTo>
                    <a:pt x="7" y="0"/>
                  </a:moveTo>
                  <a:cubicBezTo>
                    <a:pt x="52" y="25"/>
                    <a:pt x="52" y="25"/>
                    <a:pt x="52" y="25"/>
                  </a:cubicBezTo>
                  <a:cubicBezTo>
                    <a:pt x="53" y="26"/>
                    <a:pt x="53" y="27"/>
                    <a:pt x="53" y="29"/>
                  </a:cubicBezTo>
                  <a:cubicBezTo>
                    <a:pt x="53" y="31"/>
                    <a:pt x="53" y="32"/>
                    <a:pt x="52" y="33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2"/>
                    <a:pt x="2" y="49"/>
                    <a:pt x="1" y="45"/>
                  </a:cubicBezTo>
                  <a:cubicBezTo>
                    <a:pt x="0" y="40"/>
                    <a:pt x="3" y="34"/>
                    <a:pt x="3" y="29"/>
                  </a:cubicBezTo>
                  <a:cubicBezTo>
                    <a:pt x="3" y="23"/>
                    <a:pt x="0" y="17"/>
                    <a:pt x="1" y="13"/>
                  </a:cubicBezTo>
                  <a:cubicBezTo>
                    <a:pt x="1" y="7"/>
                    <a:pt x="6" y="4"/>
                    <a:pt x="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6230063" y="1251301"/>
            <a:ext cx="2006370" cy="807391"/>
            <a:chOff x="719668" y="1675964"/>
            <a:chExt cx="2501622" cy="1076522"/>
          </a:xfrm>
        </p:grpSpPr>
        <p:sp>
          <p:nvSpPr>
            <p:cNvPr id="15" name="TextBox 24"/>
            <p:cNvSpPr txBox="1"/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12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marL="0" lvl="0" indent="0" defTabSz="913765">
                <a:lnSpc>
                  <a:spcPct val="120000"/>
                </a:lnSpc>
                <a:buNone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5132629" y="2529994"/>
            <a:ext cx="2006370" cy="807391"/>
            <a:chOff x="719668" y="1675964"/>
            <a:chExt cx="2501622" cy="1076522"/>
          </a:xfrm>
        </p:grpSpPr>
        <p:sp>
          <p:nvSpPr>
            <p:cNvPr id="13" name="TextBox 27"/>
            <p:cNvSpPr txBox="1"/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12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28"/>
            <p:cNvSpPr txBox="1"/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marL="0" lvl="0" indent="0" defTabSz="913765">
                <a:lnSpc>
                  <a:spcPct val="120000"/>
                </a:lnSpc>
                <a:buNone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510884" y="1876870"/>
            <a:ext cx="2006370" cy="807391"/>
            <a:chOff x="719668" y="1675964"/>
            <a:chExt cx="2501622" cy="1076522"/>
          </a:xfrm>
        </p:grpSpPr>
        <p:sp>
          <p:nvSpPr>
            <p:cNvPr id="11" name="TextBox 30"/>
            <p:cNvSpPr txBox="1"/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zh-CN" altLang="en-US" sz="12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31"/>
            <p:cNvSpPr txBox="1"/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marL="0" lvl="0" indent="0" algn="r" defTabSz="913765">
                <a:lnSpc>
                  <a:spcPct val="120000"/>
                </a:lnSpc>
                <a:buNone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44898" y="3255290"/>
            <a:ext cx="2006370" cy="807391"/>
            <a:chOff x="719668" y="1675964"/>
            <a:chExt cx="2501622" cy="1076522"/>
          </a:xfrm>
        </p:grpSpPr>
        <p:sp>
          <p:nvSpPr>
            <p:cNvPr id="9" name="TextBox 33"/>
            <p:cNvSpPr txBox="1"/>
            <p:nvPr/>
          </p:nvSpPr>
          <p:spPr>
            <a:xfrm>
              <a:off x="719668" y="1675964"/>
              <a:ext cx="2501622" cy="362031"/>
            </a:xfrm>
            <a:prstGeom prst="rect">
              <a:avLst/>
            </a:prstGeom>
          </p:spPr>
          <p:txBody>
            <a:bodyPr vert="horz" wrap="none" lIns="0" tIns="0" rIns="0" bIns="0" anchor="ctr" anchorCtr="0">
              <a:norm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zh-CN" altLang="en-US" sz="12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34"/>
            <p:cNvSpPr txBox="1"/>
            <p:nvPr/>
          </p:nvSpPr>
          <p:spPr>
            <a:xfrm>
              <a:off x="719668" y="2037995"/>
              <a:ext cx="2501622" cy="714491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/>
            </a:bodyPr>
            <a:lstStyle/>
            <a:p>
              <a:pPr marL="0" lvl="0" indent="0" algn="r" defTabSz="913765">
                <a:lnSpc>
                  <a:spcPct val="120000"/>
                </a:lnSpc>
                <a:buNone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4"/>
          <p:cNvGrpSpPr/>
          <p:nvPr/>
        </p:nvGrpSpPr>
        <p:grpSpPr>
          <a:xfrm>
            <a:off x="3076093" y="1240080"/>
            <a:ext cx="3002037" cy="2956609"/>
            <a:chOff x="8809631" y="1360739"/>
            <a:chExt cx="4002716" cy="3942145"/>
          </a:xfrm>
        </p:grpSpPr>
        <p:sp>
          <p:nvSpPr>
            <p:cNvPr id="100" name="Freeform: Shape 98"/>
            <p:cNvSpPr/>
            <p:nvPr/>
          </p:nvSpPr>
          <p:spPr bwMode="auto">
            <a:xfrm>
              <a:off x="11732169" y="2341648"/>
              <a:ext cx="482883" cy="1179447"/>
            </a:xfrm>
            <a:custGeom>
              <a:avLst/>
              <a:gdLst>
                <a:gd name="T0" fmla="*/ 7 w 287"/>
                <a:gd name="T1" fmla="*/ 417 h 701"/>
                <a:gd name="T2" fmla="*/ 230 w 287"/>
                <a:gd name="T3" fmla="*/ 701 h 701"/>
                <a:gd name="T4" fmla="*/ 287 w 287"/>
                <a:gd name="T5" fmla="*/ 310 h 701"/>
                <a:gd name="T6" fmla="*/ 0 w 287"/>
                <a:gd name="T7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701">
                  <a:moveTo>
                    <a:pt x="7" y="417"/>
                  </a:moveTo>
                  <a:lnTo>
                    <a:pt x="230" y="701"/>
                  </a:lnTo>
                  <a:lnTo>
                    <a:pt x="287" y="31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Freeform: Shape 95"/>
            <p:cNvSpPr/>
            <p:nvPr/>
          </p:nvSpPr>
          <p:spPr bwMode="auto">
            <a:xfrm>
              <a:off x="10424851" y="1360739"/>
              <a:ext cx="1467158" cy="3428976"/>
            </a:xfrm>
            <a:custGeom>
              <a:avLst/>
              <a:gdLst>
                <a:gd name="T0" fmla="*/ 853 w 872"/>
                <a:gd name="T1" fmla="*/ 2038 h 2038"/>
                <a:gd name="T2" fmla="*/ 500 w 872"/>
                <a:gd name="T3" fmla="*/ 1597 h 2038"/>
                <a:gd name="T4" fmla="*/ 265 w 872"/>
                <a:gd name="T5" fmla="*/ 1723 h 2038"/>
                <a:gd name="T6" fmla="*/ 225 w 872"/>
                <a:gd name="T7" fmla="*/ 1758 h 2038"/>
                <a:gd name="T8" fmla="*/ 242 w 872"/>
                <a:gd name="T9" fmla="*/ 2023 h 2038"/>
                <a:gd name="T10" fmla="*/ 872 w 872"/>
                <a:gd name="T11" fmla="*/ 2023 h 2038"/>
                <a:gd name="T12" fmla="*/ 493 w 872"/>
                <a:gd name="T13" fmla="*/ 1173 h 2038"/>
                <a:gd name="T14" fmla="*/ 749 w 872"/>
                <a:gd name="T15" fmla="*/ 533 h 2038"/>
                <a:gd name="T16" fmla="*/ 772 w 872"/>
                <a:gd name="T17" fmla="*/ 986 h 2038"/>
                <a:gd name="T18" fmla="*/ 498 w 872"/>
                <a:gd name="T19" fmla="*/ 1133 h 2038"/>
                <a:gd name="T20" fmla="*/ 443 w 872"/>
                <a:gd name="T21" fmla="*/ 796 h 2038"/>
                <a:gd name="T22" fmla="*/ 725 w 872"/>
                <a:gd name="T23" fmla="*/ 536 h 2038"/>
                <a:gd name="T24" fmla="*/ 0 w 872"/>
                <a:gd name="T25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2" h="2038">
                  <a:moveTo>
                    <a:pt x="853" y="2038"/>
                  </a:moveTo>
                  <a:lnTo>
                    <a:pt x="500" y="1597"/>
                  </a:lnTo>
                  <a:lnTo>
                    <a:pt x="265" y="1723"/>
                  </a:lnTo>
                  <a:lnTo>
                    <a:pt x="225" y="1758"/>
                  </a:lnTo>
                  <a:lnTo>
                    <a:pt x="242" y="2023"/>
                  </a:lnTo>
                  <a:lnTo>
                    <a:pt x="872" y="2023"/>
                  </a:lnTo>
                  <a:lnTo>
                    <a:pt x="493" y="1173"/>
                  </a:lnTo>
                  <a:lnTo>
                    <a:pt x="749" y="533"/>
                  </a:lnTo>
                  <a:lnTo>
                    <a:pt x="772" y="986"/>
                  </a:lnTo>
                  <a:lnTo>
                    <a:pt x="498" y="1133"/>
                  </a:lnTo>
                  <a:lnTo>
                    <a:pt x="443" y="796"/>
                  </a:lnTo>
                  <a:lnTo>
                    <a:pt x="725" y="53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Straight Connector 93"/>
            <p:cNvSpPr/>
            <p:nvPr/>
          </p:nvSpPr>
          <p:spPr bwMode="auto">
            <a:xfrm flipH="1">
              <a:off x="9798953" y="2074128"/>
              <a:ext cx="1033068" cy="71338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Freeform: Shape 86"/>
            <p:cNvSpPr/>
            <p:nvPr/>
          </p:nvSpPr>
          <p:spPr bwMode="auto">
            <a:xfrm>
              <a:off x="8809631" y="1392707"/>
              <a:ext cx="3923638" cy="3834464"/>
            </a:xfrm>
            <a:custGeom>
              <a:avLst/>
              <a:gdLst>
                <a:gd name="T0" fmla="*/ 974 w 2332"/>
                <a:gd name="T1" fmla="*/ 0 h 2279"/>
                <a:gd name="T2" fmla="*/ 1581 w 2332"/>
                <a:gd name="T3" fmla="*/ 81 h 2279"/>
                <a:gd name="T4" fmla="*/ 2059 w 2332"/>
                <a:gd name="T5" fmla="*/ 360 h 2279"/>
                <a:gd name="T6" fmla="*/ 2332 w 2332"/>
                <a:gd name="T7" fmla="*/ 820 h 2279"/>
                <a:gd name="T8" fmla="*/ 2249 w 2332"/>
                <a:gd name="T9" fmla="*/ 1718 h 2279"/>
                <a:gd name="T10" fmla="*/ 1652 w 2332"/>
                <a:gd name="T11" fmla="*/ 2279 h 2279"/>
                <a:gd name="T12" fmla="*/ 714 w 2332"/>
                <a:gd name="T13" fmla="*/ 2279 h 2279"/>
                <a:gd name="T14" fmla="*/ 57 w 2332"/>
                <a:gd name="T15" fmla="*/ 1649 h 2279"/>
                <a:gd name="T16" fmla="*/ 0 w 2332"/>
                <a:gd name="T17" fmla="*/ 967 h 2279"/>
                <a:gd name="T18" fmla="*/ 221 w 2332"/>
                <a:gd name="T19" fmla="*/ 448 h 2279"/>
                <a:gd name="T20" fmla="*/ 974 w 2332"/>
                <a:gd name="T21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2" h="2279">
                  <a:moveTo>
                    <a:pt x="974" y="0"/>
                  </a:moveTo>
                  <a:lnTo>
                    <a:pt x="1581" y="81"/>
                  </a:lnTo>
                  <a:lnTo>
                    <a:pt x="2059" y="360"/>
                  </a:lnTo>
                  <a:lnTo>
                    <a:pt x="2332" y="820"/>
                  </a:lnTo>
                  <a:lnTo>
                    <a:pt x="2249" y="1718"/>
                  </a:lnTo>
                  <a:lnTo>
                    <a:pt x="1652" y="2279"/>
                  </a:lnTo>
                  <a:lnTo>
                    <a:pt x="714" y="2279"/>
                  </a:lnTo>
                  <a:lnTo>
                    <a:pt x="57" y="1649"/>
                  </a:lnTo>
                  <a:lnTo>
                    <a:pt x="0" y="967"/>
                  </a:lnTo>
                  <a:lnTo>
                    <a:pt x="221" y="448"/>
                  </a:lnTo>
                  <a:lnTo>
                    <a:pt x="974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Freeform: Shape 87"/>
            <p:cNvSpPr/>
            <p:nvPr/>
          </p:nvSpPr>
          <p:spPr bwMode="auto">
            <a:xfrm>
              <a:off x="9181468" y="1820067"/>
              <a:ext cx="3630879" cy="3407104"/>
            </a:xfrm>
            <a:custGeom>
              <a:avLst/>
              <a:gdLst>
                <a:gd name="T0" fmla="*/ 0 w 2158"/>
                <a:gd name="T1" fmla="*/ 194 h 2025"/>
                <a:gd name="T2" fmla="*/ 651 w 2158"/>
                <a:gd name="T3" fmla="*/ 0 h 2025"/>
                <a:gd name="T4" fmla="*/ 981 w 2158"/>
                <a:gd name="T5" fmla="*/ 151 h 2025"/>
                <a:gd name="T6" fmla="*/ 1452 w 2158"/>
                <a:gd name="T7" fmla="*/ 284 h 2025"/>
                <a:gd name="T8" fmla="*/ 2158 w 2158"/>
                <a:gd name="T9" fmla="*/ 578 h 2025"/>
                <a:gd name="T10" fmla="*/ 1746 w 2158"/>
                <a:gd name="T11" fmla="*/ 966 h 2025"/>
                <a:gd name="T12" fmla="*/ 2059 w 2158"/>
                <a:gd name="T13" fmla="*/ 1464 h 2025"/>
                <a:gd name="T14" fmla="*/ 1618 w 2158"/>
                <a:gd name="T15" fmla="*/ 1724 h 2025"/>
                <a:gd name="T16" fmla="*/ 528 w 2158"/>
                <a:gd name="T17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" h="2025">
                  <a:moveTo>
                    <a:pt x="0" y="194"/>
                  </a:moveTo>
                  <a:lnTo>
                    <a:pt x="651" y="0"/>
                  </a:lnTo>
                  <a:lnTo>
                    <a:pt x="981" y="151"/>
                  </a:lnTo>
                  <a:lnTo>
                    <a:pt x="1452" y="284"/>
                  </a:lnTo>
                  <a:lnTo>
                    <a:pt x="2158" y="578"/>
                  </a:lnTo>
                  <a:lnTo>
                    <a:pt x="1746" y="966"/>
                  </a:lnTo>
                  <a:lnTo>
                    <a:pt x="2059" y="1464"/>
                  </a:lnTo>
                  <a:lnTo>
                    <a:pt x="1618" y="1724"/>
                  </a:lnTo>
                  <a:lnTo>
                    <a:pt x="528" y="2025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Freeform: Shape 88"/>
            <p:cNvSpPr/>
            <p:nvPr/>
          </p:nvSpPr>
          <p:spPr bwMode="auto">
            <a:xfrm>
              <a:off x="9181468" y="1397754"/>
              <a:ext cx="2937681" cy="3873162"/>
            </a:xfrm>
            <a:custGeom>
              <a:avLst/>
              <a:gdLst>
                <a:gd name="T0" fmla="*/ 0 w 1746"/>
                <a:gd name="T1" fmla="*/ 469 h 2302"/>
                <a:gd name="T2" fmla="*/ 192 w 1746"/>
                <a:gd name="T3" fmla="*/ 739 h 2302"/>
                <a:gd name="T4" fmla="*/ 945 w 1746"/>
                <a:gd name="T5" fmla="*/ 417 h 2302"/>
                <a:gd name="T6" fmla="*/ 888 w 1746"/>
                <a:gd name="T7" fmla="*/ 739 h 2302"/>
                <a:gd name="T8" fmla="*/ 981 w 1746"/>
                <a:gd name="T9" fmla="*/ 1729 h 2302"/>
                <a:gd name="T10" fmla="*/ 1618 w 1746"/>
                <a:gd name="T11" fmla="*/ 1975 h 2302"/>
                <a:gd name="T12" fmla="*/ 1746 w 1746"/>
                <a:gd name="T13" fmla="*/ 1236 h 2302"/>
                <a:gd name="T14" fmla="*/ 1452 w 1746"/>
                <a:gd name="T15" fmla="*/ 535 h 2302"/>
                <a:gd name="T16" fmla="*/ 898 w 1746"/>
                <a:gd name="T17" fmla="*/ 753 h 2302"/>
                <a:gd name="T18" fmla="*/ 1220 w 1746"/>
                <a:gd name="T19" fmla="*/ 1137 h 2302"/>
                <a:gd name="T20" fmla="*/ 950 w 1746"/>
                <a:gd name="T21" fmla="*/ 1717 h 2302"/>
                <a:gd name="T22" fmla="*/ 945 w 1746"/>
                <a:gd name="T23" fmla="*/ 1729 h 2302"/>
                <a:gd name="T24" fmla="*/ 481 w 1746"/>
                <a:gd name="T25" fmla="*/ 2302 h 2302"/>
                <a:gd name="T26" fmla="*/ 239 w 1746"/>
                <a:gd name="T27" fmla="*/ 1137 h 2302"/>
                <a:gd name="T28" fmla="*/ 945 w 1746"/>
                <a:gd name="T29" fmla="*/ 398 h 2302"/>
                <a:gd name="T30" fmla="*/ 774 w 1746"/>
                <a:gd name="T31" fmla="*/ 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6" h="2302">
                  <a:moveTo>
                    <a:pt x="0" y="469"/>
                  </a:moveTo>
                  <a:lnTo>
                    <a:pt x="192" y="739"/>
                  </a:lnTo>
                  <a:lnTo>
                    <a:pt x="945" y="417"/>
                  </a:lnTo>
                  <a:lnTo>
                    <a:pt x="888" y="739"/>
                  </a:lnTo>
                  <a:lnTo>
                    <a:pt x="981" y="1729"/>
                  </a:lnTo>
                  <a:lnTo>
                    <a:pt x="1618" y="1975"/>
                  </a:lnTo>
                  <a:lnTo>
                    <a:pt x="1746" y="1236"/>
                  </a:lnTo>
                  <a:lnTo>
                    <a:pt x="1452" y="535"/>
                  </a:lnTo>
                  <a:lnTo>
                    <a:pt x="898" y="753"/>
                  </a:lnTo>
                  <a:lnTo>
                    <a:pt x="1220" y="1137"/>
                  </a:lnTo>
                  <a:lnTo>
                    <a:pt x="950" y="1717"/>
                  </a:lnTo>
                  <a:lnTo>
                    <a:pt x="945" y="1729"/>
                  </a:lnTo>
                  <a:lnTo>
                    <a:pt x="481" y="2302"/>
                  </a:lnTo>
                  <a:lnTo>
                    <a:pt x="239" y="1137"/>
                  </a:lnTo>
                  <a:lnTo>
                    <a:pt x="945" y="398"/>
                  </a:lnTo>
                  <a:lnTo>
                    <a:pt x="774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Freeform: Shape 89"/>
            <p:cNvSpPr/>
            <p:nvPr/>
          </p:nvSpPr>
          <p:spPr bwMode="auto">
            <a:xfrm>
              <a:off x="8809631" y="2664692"/>
              <a:ext cx="1918073" cy="1845725"/>
            </a:xfrm>
            <a:custGeom>
              <a:avLst/>
              <a:gdLst>
                <a:gd name="T0" fmla="*/ 469 w 1140"/>
                <a:gd name="T1" fmla="*/ 327 h 1097"/>
                <a:gd name="T2" fmla="*/ 588 w 1140"/>
                <a:gd name="T3" fmla="*/ 52 h 1097"/>
                <a:gd name="T4" fmla="*/ 389 w 1140"/>
                <a:gd name="T5" fmla="*/ 0 h 1097"/>
                <a:gd name="T6" fmla="*/ 0 w 1140"/>
                <a:gd name="T7" fmla="*/ 211 h 1097"/>
                <a:gd name="T8" fmla="*/ 263 w 1140"/>
                <a:gd name="T9" fmla="*/ 453 h 1097"/>
                <a:gd name="T10" fmla="*/ 71 w 1140"/>
                <a:gd name="T11" fmla="*/ 905 h 1097"/>
                <a:gd name="T12" fmla="*/ 541 w 1140"/>
                <a:gd name="T13" fmla="*/ 948 h 1097"/>
                <a:gd name="T14" fmla="*/ 770 w 1140"/>
                <a:gd name="T15" fmla="*/ 1097 h 1097"/>
                <a:gd name="T16" fmla="*/ 1140 w 1140"/>
                <a:gd name="T17" fmla="*/ 983 h 1097"/>
                <a:gd name="T18" fmla="*/ 541 w 1140"/>
                <a:gd name="T19" fmla="*/ 91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0" h="1097">
                  <a:moveTo>
                    <a:pt x="469" y="327"/>
                  </a:moveTo>
                  <a:lnTo>
                    <a:pt x="588" y="52"/>
                  </a:lnTo>
                  <a:lnTo>
                    <a:pt x="389" y="0"/>
                  </a:lnTo>
                  <a:lnTo>
                    <a:pt x="0" y="211"/>
                  </a:lnTo>
                  <a:lnTo>
                    <a:pt x="263" y="453"/>
                  </a:lnTo>
                  <a:lnTo>
                    <a:pt x="71" y="905"/>
                  </a:lnTo>
                  <a:lnTo>
                    <a:pt x="541" y="948"/>
                  </a:lnTo>
                  <a:lnTo>
                    <a:pt x="770" y="1097"/>
                  </a:lnTo>
                  <a:lnTo>
                    <a:pt x="1140" y="983"/>
                  </a:lnTo>
                  <a:lnTo>
                    <a:pt x="541" y="917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90"/>
            <p:cNvSpPr/>
            <p:nvPr/>
          </p:nvSpPr>
          <p:spPr bwMode="auto">
            <a:xfrm>
              <a:off x="8841599" y="2592344"/>
              <a:ext cx="686468" cy="718436"/>
            </a:xfrm>
            <a:custGeom>
              <a:avLst/>
              <a:gdLst>
                <a:gd name="T0" fmla="*/ 375 w 408"/>
                <a:gd name="T1" fmla="*/ 0 h 427"/>
                <a:gd name="T2" fmla="*/ 408 w 408"/>
                <a:gd name="T3" fmla="*/ 427 h 427"/>
                <a:gd name="T4" fmla="*/ 0 w 408"/>
                <a:gd name="T5" fmla="*/ 2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427">
                  <a:moveTo>
                    <a:pt x="375" y="0"/>
                  </a:moveTo>
                  <a:lnTo>
                    <a:pt x="408" y="427"/>
                  </a:lnTo>
                  <a:lnTo>
                    <a:pt x="0" y="275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91"/>
            <p:cNvSpPr/>
            <p:nvPr/>
          </p:nvSpPr>
          <p:spPr bwMode="auto">
            <a:xfrm>
              <a:off x="9528067" y="1392707"/>
              <a:ext cx="2686985" cy="1199637"/>
            </a:xfrm>
            <a:custGeom>
              <a:avLst/>
              <a:gdLst>
                <a:gd name="T0" fmla="*/ 0 w 1597"/>
                <a:gd name="T1" fmla="*/ 713 h 713"/>
                <a:gd name="T2" fmla="*/ 424 w 1597"/>
                <a:gd name="T3" fmla="*/ 261 h 713"/>
                <a:gd name="T4" fmla="*/ 547 w 1597"/>
                <a:gd name="T5" fmla="*/ 0 h 713"/>
                <a:gd name="T6" fmla="*/ 566 w 1597"/>
                <a:gd name="T7" fmla="*/ 10 h 713"/>
                <a:gd name="T8" fmla="*/ 1057 w 1597"/>
                <a:gd name="T9" fmla="*/ 254 h 713"/>
                <a:gd name="T10" fmla="*/ 1154 w 1597"/>
                <a:gd name="T11" fmla="*/ 81 h 713"/>
                <a:gd name="T12" fmla="*/ 1265 w 1597"/>
                <a:gd name="T13" fmla="*/ 500 h 713"/>
                <a:gd name="T14" fmla="*/ 1597 w 1597"/>
                <a:gd name="T15" fmla="*/ 35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713">
                  <a:moveTo>
                    <a:pt x="0" y="713"/>
                  </a:moveTo>
                  <a:lnTo>
                    <a:pt x="424" y="261"/>
                  </a:lnTo>
                  <a:lnTo>
                    <a:pt x="547" y="0"/>
                  </a:lnTo>
                  <a:lnTo>
                    <a:pt x="566" y="10"/>
                  </a:lnTo>
                  <a:lnTo>
                    <a:pt x="1057" y="254"/>
                  </a:lnTo>
                  <a:lnTo>
                    <a:pt x="1154" y="81"/>
                  </a:lnTo>
                  <a:lnTo>
                    <a:pt x="1265" y="500"/>
                  </a:lnTo>
                  <a:lnTo>
                    <a:pt x="1597" y="358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92"/>
            <p:cNvSpPr/>
            <p:nvPr/>
          </p:nvSpPr>
          <p:spPr bwMode="auto">
            <a:xfrm>
              <a:off x="9554988" y="2664692"/>
              <a:ext cx="1277033" cy="1653917"/>
            </a:xfrm>
            <a:custGeom>
              <a:avLst/>
              <a:gdLst>
                <a:gd name="T0" fmla="*/ 0 w 759"/>
                <a:gd name="T1" fmla="*/ 398 h 983"/>
                <a:gd name="T2" fmla="*/ 759 w 759"/>
                <a:gd name="T3" fmla="*/ 983 h 983"/>
                <a:gd name="T4" fmla="*/ 552 w 759"/>
                <a:gd name="T5" fmla="*/ 512 h 983"/>
                <a:gd name="T6" fmla="*/ 759 w 759"/>
                <a:gd name="T7" fmla="*/ 448 h 983"/>
                <a:gd name="T8" fmla="*/ 652 w 759"/>
                <a:gd name="T9" fmla="*/ 0 h 983"/>
                <a:gd name="T10" fmla="*/ 34 w 759"/>
                <a:gd name="T11" fmla="*/ 384 h 983"/>
                <a:gd name="T12" fmla="*/ 541 w 759"/>
                <a:gd name="T13" fmla="*/ 51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83">
                  <a:moveTo>
                    <a:pt x="0" y="398"/>
                  </a:moveTo>
                  <a:lnTo>
                    <a:pt x="759" y="983"/>
                  </a:lnTo>
                  <a:lnTo>
                    <a:pt x="552" y="512"/>
                  </a:lnTo>
                  <a:lnTo>
                    <a:pt x="759" y="448"/>
                  </a:lnTo>
                  <a:lnTo>
                    <a:pt x="652" y="0"/>
                  </a:lnTo>
                  <a:lnTo>
                    <a:pt x="34" y="384"/>
                  </a:lnTo>
                  <a:lnTo>
                    <a:pt x="541" y="512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Freeform: Shape 94"/>
            <p:cNvSpPr/>
            <p:nvPr/>
          </p:nvSpPr>
          <p:spPr bwMode="auto">
            <a:xfrm>
              <a:off x="11309856" y="3334335"/>
              <a:ext cx="780689" cy="489613"/>
            </a:xfrm>
            <a:custGeom>
              <a:avLst/>
              <a:gdLst>
                <a:gd name="T0" fmla="*/ 0 w 464"/>
                <a:gd name="T1" fmla="*/ 0 h 291"/>
                <a:gd name="T2" fmla="*/ 296 w 464"/>
                <a:gd name="T3" fmla="*/ 291 h 291"/>
                <a:gd name="T4" fmla="*/ 464 w 464"/>
                <a:gd name="T5" fmla="*/ 95 h 291"/>
                <a:gd name="T6" fmla="*/ 0 w 464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291">
                  <a:moveTo>
                    <a:pt x="0" y="0"/>
                  </a:moveTo>
                  <a:lnTo>
                    <a:pt x="296" y="291"/>
                  </a:lnTo>
                  <a:lnTo>
                    <a:pt x="464" y="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Freeform: Shape 96"/>
            <p:cNvSpPr/>
            <p:nvPr/>
          </p:nvSpPr>
          <p:spPr bwMode="auto">
            <a:xfrm>
              <a:off x="8949280" y="3374716"/>
              <a:ext cx="1196272" cy="1928168"/>
            </a:xfrm>
            <a:custGeom>
              <a:avLst/>
              <a:gdLst>
                <a:gd name="T0" fmla="*/ 711 w 711"/>
                <a:gd name="T1" fmla="*/ 689 h 1146"/>
                <a:gd name="T2" fmla="*/ 628 w 711"/>
                <a:gd name="T3" fmla="*/ 1146 h 1146"/>
                <a:gd name="T4" fmla="*/ 469 w 711"/>
                <a:gd name="T5" fmla="*/ 533 h 1146"/>
                <a:gd name="T6" fmla="*/ 280 w 711"/>
                <a:gd name="T7" fmla="*/ 303 h 1146"/>
                <a:gd name="T8" fmla="*/ 0 w 711"/>
                <a:gd name="T9" fmla="*/ 452 h 1146"/>
                <a:gd name="T10" fmla="*/ 344 w 711"/>
                <a:gd name="T11" fmla="*/ 0 h 1146"/>
                <a:gd name="T12" fmla="*/ 299 w 711"/>
                <a:gd name="T13" fmla="*/ 29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1146">
                  <a:moveTo>
                    <a:pt x="711" y="689"/>
                  </a:moveTo>
                  <a:lnTo>
                    <a:pt x="628" y="1146"/>
                  </a:lnTo>
                  <a:lnTo>
                    <a:pt x="469" y="533"/>
                  </a:lnTo>
                  <a:lnTo>
                    <a:pt x="280" y="303"/>
                  </a:lnTo>
                  <a:lnTo>
                    <a:pt x="0" y="452"/>
                  </a:lnTo>
                  <a:lnTo>
                    <a:pt x="344" y="0"/>
                  </a:lnTo>
                  <a:lnTo>
                    <a:pt x="299" y="29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Straight Connector 97"/>
            <p:cNvSpPr/>
            <p:nvPr/>
          </p:nvSpPr>
          <p:spPr bwMode="auto">
            <a:xfrm flipH="1" flipV="1">
              <a:off x="9607146" y="3374716"/>
              <a:ext cx="1224875" cy="757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Straight Connector 99"/>
            <p:cNvSpPr/>
            <p:nvPr/>
          </p:nvSpPr>
          <p:spPr bwMode="auto">
            <a:xfrm flipH="1">
              <a:off x="12171307" y="2787516"/>
              <a:ext cx="498026" cy="8076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100"/>
            <p:cNvSpPr/>
            <p:nvPr/>
          </p:nvSpPr>
          <p:spPr bwMode="auto">
            <a:xfrm>
              <a:off x="11923976" y="3521095"/>
              <a:ext cx="291076" cy="1268620"/>
            </a:xfrm>
            <a:custGeom>
              <a:avLst/>
              <a:gdLst>
                <a:gd name="T0" fmla="*/ 0 w 173"/>
                <a:gd name="T1" fmla="*/ 754 h 754"/>
                <a:gd name="T2" fmla="*/ 173 w 173"/>
                <a:gd name="T3" fmla="*/ 308 h 754"/>
                <a:gd name="T4" fmla="*/ 116 w 173"/>
                <a:gd name="T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" h="754">
                  <a:moveTo>
                    <a:pt x="0" y="754"/>
                  </a:moveTo>
                  <a:lnTo>
                    <a:pt x="173" y="308"/>
                  </a:lnTo>
                  <a:lnTo>
                    <a:pt x="1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Straight Connector 101"/>
            <p:cNvSpPr/>
            <p:nvPr/>
          </p:nvSpPr>
          <p:spPr bwMode="auto">
            <a:xfrm flipH="1" flipV="1">
              <a:off x="12215052" y="4039311"/>
              <a:ext cx="454281" cy="2792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Straight Connector 102"/>
            <p:cNvSpPr/>
            <p:nvPr/>
          </p:nvSpPr>
          <p:spPr bwMode="auto">
            <a:xfrm>
              <a:off x="11819660" y="3852552"/>
              <a:ext cx="72348" cy="93716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Straight Connector 103"/>
            <p:cNvSpPr/>
            <p:nvPr/>
          </p:nvSpPr>
          <p:spPr bwMode="auto">
            <a:xfrm flipH="1">
              <a:off x="9962157" y="4789715"/>
              <a:ext cx="844625" cy="51316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Straight Connector 104"/>
            <p:cNvSpPr/>
            <p:nvPr/>
          </p:nvSpPr>
          <p:spPr bwMode="auto">
            <a:xfrm flipH="1">
              <a:off x="10727704" y="2684882"/>
              <a:ext cx="45764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Straight Connector 105"/>
            <p:cNvSpPr/>
            <p:nvPr/>
          </p:nvSpPr>
          <p:spPr bwMode="auto">
            <a:xfrm flipH="1">
              <a:off x="10870718" y="3310780"/>
              <a:ext cx="314631" cy="9926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9" name="Oval 106"/>
          <p:cNvSpPr/>
          <p:nvPr/>
        </p:nvSpPr>
        <p:spPr bwMode="auto">
          <a:xfrm>
            <a:off x="4899883" y="1568846"/>
            <a:ext cx="102213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Oval 107"/>
          <p:cNvSpPr/>
          <p:nvPr/>
        </p:nvSpPr>
        <p:spPr bwMode="auto">
          <a:xfrm>
            <a:off x="5582565" y="2313361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Oval 108"/>
          <p:cNvSpPr/>
          <p:nvPr/>
        </p:nvSpPr>
        <p:spPr bwMode="auto">
          <a:xfrm>
            <a:off x="5220403" y="2448383"/>
            <a:ext cx="100951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Oval 109"/>
          <p:cNvSpPr/>
          <p:nvPr/>
        </p:nvSpPr>
        <p:spPr bwMode="auto">
          <a:xfrm>
            <a:off x="4810289" y="2197267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Oval 110"/>
          <p:cNvSpPr/>
          <p:nvPr/>
        </p:nvSpPr>
        <p:spPr bwMode="auto">
          <a:xfrm>
            <a:off x="4272723" y="2824427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Oval 111"/>
          <p:cNvSpPr/>
          <p:nvPr/>
        </p:nvSpPr>
        <p:spPr bwMode="auto">
          <a:xfrm>
            <a:off x="3770491" y="2256576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Oval 112"/>
          <p:cNvSpPr/>
          <p:nvPr/>
        </p:nvSpPr>
        <p:spPr bwMode="auto">
          <a:xfrm>
            <a:off x="3330092" y="2752499"/>
            <a:ext cx="102213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Oval 113"/>
          <p:cNvSpPr/>
          <p:nvPr/>
        </p:nvSpPr>
        <p:spPr bwMode="auto">
          <a:xfrm>
            <a:off x="3504232" y="3084376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Oval 114"/>
          <p:cNvSpPr/>
          <p:nvPr/>
        </p:nvSpPr>
        <p:spPr bwMode="auto">
          <a:xfrm>
            <a:off x="4017822" y="3548752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Oval 116"/>
          <p:cNvSpPr/>
          <p:nvPr/>
        </p:nvSpPr>
        <p:spPr bwMode="auto">
          <a:xfrm>
            <a:off x="4860765" y="3201732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Oval 117"/>
          <p:cNvSpPr/>
          <p:nvPr/>
        </p:nvSpPr>
        <p:spPr bwMode="auto">
          <a:xfrm>
            <a:off x="5270879" y="3055353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Oval 118"/>
          <p:cNvSpPr/>
          <p:nvPr/>
        </p:nvSpPr>
        <p:spPr bwMode="auto">
          <a:xfrm>
            <a:off x="5582565" y="3201732"/>
            <a:ext cx="100951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1" name="Group 135"/>
          <p:cNvGrpSpPr/>
          <p:nvPr/>
        </p:nvGrpSpPr>
        <p:grpSpPr>
          <a:xfrm>
            <a:off x="3530364" y="1686017"/>
            <a:ext cx="1810517" cy="2176270"/>
            <a:chOff x="4707152" y="2248023"/>
            <a:chExt cx="2414023" cy="2901694"/>
          </a:xfrm>
        </p:grpSpPr>
        <p:sp>
          <p:nvSpPr>
            <p:cNvPr id="83" name="Oval 115"/>
            <p:cNvSpPr/>
            <p:nvPr/>
          </p:nvSpPr>
          <p:spPr bwMode="auto">
            <a:xfrm>
              <a:off x="6054864" y="5013433"/>
              <a:ext cx="136284" cy="13628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4" name="Group 119"/>
            <p:cNvGrpSpPr/>
            <p:nvPr/>
          </p:nvGrpSpPr>
          <p:grpSpPr>
            <a:xfrm>
              <a:off x="4707152" y="2248023"/>
              <a:ext cx="2414023" cy="2522443"/>
              <a:chOff x="4707152" y="2248023"/>
              <a:chExt cx="2414023" cy="2522443"/>
            </a:xfrm>
          </p:grpSpPr>
          <p:grpSp>
            <p:nvGrpSpPr>
              <p:cNvPr id="85" name="Group 21"/>
              <p:cNvGrpSpPr/>
              <p:nvPr/>
            </p:nvGrpSpPr>
            <p:grpSpPr>
              <a:xfrm>
                <a:off x="6792726" y="2408141"/>
                <a:ext cx="328449" cy="330554"/>
                <a:chOff x="4149281" y="1887719"/>
                <a:chExt cx="224837" cy="226650"/>
              </a:xfrm>
            </p:grpSpPr>
            <p:sp>
              <p:nvSpPr>
                <p:cNvPr id="98" name="Oval 8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Oval 8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Group 22"/>
              <p:cNvGrpSpPr/>
              <p:nvPr/>
            </p:nvGrpSpPr>
            <p:grpSpPr>
              <a:xfrm>
                <a:off x="5832354" y="2796766"/>
                <a:ext cx="328449" cy="330554"/>
                <a:chOff x="4149281" y="1887719"/>
                <a:chExt cx="224837" cy="226650"/>
              </a:xfrm>
            </p:grpSpPr>
            <p:sp>
              <p:nvSpPr>
                <p:cNvPr id="96" name="Oval 8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Oval 8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7" name="Group 23"/>
              <p:cNvGrpSpPr/>
              <p:nvPr/>
            </p:nvGrpSpPr>
            <p:grpSpPr>
              <a:xfrm>
                <a:off x="4707152" y="3462362"/>
                <a:ext cx="328449" cy="330554"/>
                <a:chOff x="4149281" y="1887719"/>
                <a:chExt cx="224837" cy="226650"/>
              </a:xfrm>
            </p:grpSpPr>
            <p:sp>
              <p:nvSpPr>
                <p:cNvPr id="94" name="Oval 7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Oval 7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8" name="Group 36"/>
              <p:cNvGrpSpPr/>
              <p:nvPr/>
            </p:nvGrpSpPr>
            <p:grpSpPr>
              <a:xfrm>
                <a:off x="5940643" y="4439912"/>
                <a:ext cx="328449" cy="330554"/>
                <a:chOff x="4149281" y="1887719"/>
                <a:chExt cx="224837" cy="226650"/>
              </a:xfrm>
            </p:grpSpPr>
            <p:sp>
              <p:nvSpPr>
                <p:cNvPr id="92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9" name="Group 37"/>
              <p:cNvGrpSpPr/>
              <p:nvPr/>
            </p:nvGrpSpPr>
            <p:grpSpPr>
              <a:xfrm>
                <a:off x="5995533" y="2248023"/>
                <a:ext cx="206943" cy="208270"/>
                <a:chOff x="4149281" y="1887719"/>
                <a:chExt cx="224837" cy="226650"/>
              </a:xfrm>
            </p:grpSpPr>
            <p:sp>
              <p:nvSpPr>
                <p:cNvPr id="90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2" name="Group 131"/>
          <p:cNvGrpSpPr/>
          <p:nvPr/>
        </p:nvGrpSpPr>
        <p:grpSpPr>
          <a:xfrm>
            <a:off x="4487877" y="2557330"/>
            <a:ext cx="1160770" cy="352069"/>
            <a:chOff x="5983836" y="3409773"/>
            <a:chExt cx="1547693" cy="469425"/>
          </a:xfrm>
        </p:grpSpPr>
        <p:grpSp>
          <p:nvGrpSpPr>
            <p:cNvPr id="74" name="Group 20"/>
            <p:cNvGrpSpPr/>
            <p:nvPr/>
          </p:nvGrpSpPr>
          <p:grpSpPr>
            <a:xfrm>
              <a:off x="6383629" y="3409773"/>
              <a:ext cx="328449" cy="330554"/>
              <a:chOff x="4149281" y="1887719"/>
              <a:chExt cx="224837" cy="226650"/>
            </a:xfrm>
          </p:grpSpPr>
          <p:sp>
            <p:nvSpPr>
              <p:cNvPr id="81" name="Oval 8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Oval 8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9"/>
            <p:cNvGrpSpPr/>
            <p:nvPr/>
          </p:nvGrpSpPr>
          <p:grpSpPr>
            <a:xfrm>
              <a:off x="5983836" y="3624513"/>
              <a:ext cx="206943" cy="208270"/>
              <a:chOff x="4149281" y="1887719"/>
              <a:chExt cx="224837" cy="226650"/>
            </a:xfrm>
          </p:grpSpPr>
          <p:sp>
            <p:nvSpPr>
              <p:cNvPr id="79" name="Oval 4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Oval 4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Group 40"/>
            <p:cNvGrpSpPr/>
            <p:nvPr/>
          </p:nvGrpSpPr>
          <p:grpSpPr>
            <a:xfrm>
              <a:off x="7303891" y="3650101"/>
              <a:ext cx="227638" cy="229097"/>
              <a:chOff x="4149281" y="1887719"/>
              <a:chExt cx="224837" cy="226650"/>
            </a:xfrm>
          </p:grpSpPr>
          <p:sp>
            <p:nvSpPr>
              <p:cNvPr id="77" name="Oval 4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Oval 4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Group 130"/>
          <p:cNvGrpSpPr/>
          <p:nvPr/>
        </p:nvGrpSpPr>
        <p:grpSpPr>
          <a:xfrm>
            <a:off x="2993237" y="1172544"/>
            <a:ext cx="3139085" cy="3081350"/>
            <a:chOff x="3990983" y="1563392"/>
            <a:chExt cx="4185447" cy="4108467"/>
          </a:xfrm>
        </p:grpSpPr>
        <p:grpSp>
          <p:nvGrpSpPr>
            <p:cNvPr id="34" name="Group 24"/>
            <p:cNvGrpSpPr/>
            <p:nvPr/>
          </p:nvGrpSpPr>
          <p:grpSpPr>
            <a:xfrm>
              <a:off x="4085983" y="4338917"/>
              <a:ext cx="250401" cy="252007"/>
              <a:chOff x="4149281" y="1887719"/>
              <a:chExt cx="224837" cy="226650"/>
            </a:xfrm>
          </p:grpSpPr>
          <p:sp>
            <p:nvSpPr>
              <p:cNvPr id="72" name="Oval 7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val 7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Group 25"/>
            <p:cNvGrpSpPr/>
            <p:nvPr/>
          </p:nvGrpSpPr>
          <p:grpSpPr>
            <a:xfrm>
              <a:off x="5165128" y="5419852"/>
              <a:ext cx="250401" cy="252007"/>
              <a:chOff x="4149281" y="1887719"/>
              <a:chExt cx="224837" cy="226650"/>
            </a:xfrm>
          </p:grpSpPr>
          <p:sp>
            <p:nvSpPr>
              <p:cNvPr id="70" name="Oval 7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val 7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26"/>
            <p:cNvGrpSpPr/>
            <p:nvPr/>
          </p:nvGrpSpPr>
          <p:grpSpPr>
            <a:xfrm>
              <a:off x="6786047" y="5374409"/>
              <a:ext cx="250401" cy="252007"/>
              <a:chOff x="4149281" y="1887719"/>
              <a:chExt cx="224837" cy="226650"/>
            </a:xfrm>
          </p:grpSpPr>
          <p:sp>
            <p:nvSpPr>
              <p:cNvPr id="68" name="Oval 7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val 7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27"/>
            <p:cNvGrpSpPr/>
            <p:nvPr/>
          </p:nvGrpSpPr>
          <p:grpSpPr>
            <a:xfrm>
              <a:off x="7853773" y="4463088"/>
              <a:ext cx="250401" cy="252007"/>
              <a:chOff x="4149281" y="1887719"/>
              <a:chExt cx="224837" cy="226650"/>
            </a:xfrm>
          </p:grpSpPr>
          <p:sp>
            <p:nvSpPr>
              <p:cNvPr id="66" name="Oval 70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val 71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Oval 68"/>
            <p:cNvSpPr/>
            <p:nvPr/>
          </p:nvSpPr>
          <p:spPr>
            <a:xfrm>
              <a:off x="7900989" y="2960836"/>
              <a:ext cx="275441" cy="27720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29"/>
            <p:cNvGrpSpPr/>
            <p:nvPr/>
          </p:nvGrpSpPr>
          <p:grpSpPr>
            <a:xfrm>
              <a:off x="7460264" y="2178046"/>
              <a:ext cx="206943" cy="208270"/>
              <a:chOff x="4149281" y="1887719"/>
              <a:chExt cx="224837" cy="226650"/>
            </a:xfrm>
          </p:grpSpPr>
          <p:sp>
            <p:nvSpPr>
              <p:cNvPr id="64" name="Oval 6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6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30"/>
            <p:cNvGrpSpPr/>
            <p:nvPr/>
          </p:nvGrpSpPr>
          <p:grpSpPr>
            <a:xfrm>
              <a:off x="6673055" y="1696133"/>
              <a:ext cx="206943" cy="208270"/>
              <a:chOff x="4149281" y="1887719"/>
              <a:chExt cx="224837" cy="226650"/>
            </a:xfrm>
          </p:grpSpPr>
          <p:sp>
            <p:nvSpPr>
              <p:cNvPr id="62" name="Oval 6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6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31"/>
            <p:cNvGrpSpPr/>
            <p:nvPr/>
          </p:nvGrpSpPr>
          <p:grpSpPr>
            <a:xfrm>
              <a:off x="5636903" y="1563392"/>
              <a:ext cx="206943" cy="208270"/>
              <a:chOff x="4149281" y="1887719"/>
              <a:chExt cx="224837" cy="226650"/>
            </a:xfrm>
          </p:grpSpPr>
          <p:sp>
            <p:nvSpPr>
              <p:cNvPr id="60" name="Oval 6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6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32"/>
            <p:cNvGrpSpPr/>
            <p:nvPr/>
          </p:nvGrpSpPr>
          <p:grpSpPr>
            <a:xfrm>
              <a:off x="4353051" y="2331478"/>
              <a:ext cx="219675" cy="221084"/>
              <a:chOff x="4149281" y="1887719"/>
              <a:chExt cx="224837" cy="226650"/>
            </a:xfrm>
          </p:grpSpPr>
          <p:sp>
            <p:nvSpPr>
              <p:cNvPr id="58" name="Oval 60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val 61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33"/>
            <p:cNvGrpSpPr/>
            <p:nvPr/>
          </p:nvGrpSpPr>
          <p:grpSpPr>
            <a:xfrm>
              <a:off x="3990983" y="3187984"/>
              <a:ext cx="219675" cy="221084"/>
              <a:chOff x="4149281" y="1887719"/>
              <a:chExt cx="224837" cy="226650"/>
            </a:xfrm>
          </p:grpSpPr>
          <p:sp>
            <p:nvSpPr>
              <p:cNvPr id="56" name="Oval 58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val 59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34"/>
            <p:cNvGrpSpPr/>
            <p:nvPr/>
          </p:nvGrpSpPr>
          <p:grpSpPr>
            <a:xfrm>
              <a:off x="4705258" y="2828806"/>
              <a:ext cx="199705" cy="200984"/>
              <a:chOff x="4149281" y="1887719"/>
              <a:chExt cx="224837" cy="226650"/>
            </a:xfrm>
          </p:grpSpPr>
          <p:sp>
            <p:nvSpPr>
              <p:cNvPr id="54" name="Oval 5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val 5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35"/>
            <p:cNvGrpSpPr/>
            <p:nvPr/>
          </p:nvGrpSpPr>
          <p:grpSpPr>
            <a:xfrm>
              <a:off x="4867553" y="4396697"/>
              <a:ext cx="328449" cy="330554"/>
              <a:chOff x="4149281" y="1887719"/>
              <a:chExt cx="224837" cy="226650"/>
            </a:xfrm>
          </p:grpSpPr>
          <p:sp>
            <p:nvSpPr>
              <p:cNvPr id="52" name="Oval 5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5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38"/>
            <p:cNvGrpSpPr/>
            <p:nvPr/>
          </p:nvGrpSpPr>
          <p:grpSpPr>
            <a:xfrm>
              <a:off x="5480832" y="1998704"/>
              <a:ext cx="206943" cy="208270"/>
              <a:chOff x="4149281" y="1887719"/>
              <a:chExt cx="224837" cy="226650"/>
            </a:xfrm>
          </p:grpSpPr>
          <p:sp>
            <p:nvSpPr>
              <p:cNvPr id="50" name="Oval 48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val 49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41"/>
            <p:cNvGrpSpPr/>
            <p:nvPr/>
          </p:nvGrpSpPr>
          <p:grpSpPr>
            <a:xfrm>
              <a:off x="7068613" y="4908628"/>
              <a:ext cx="250402" cy="252007"/>
              <a:chOff x="4149281" y="1887719"/>
              <a:chExt cx="224837" cy="226650"/>
            </a:xfrm>
          </p:grpSpPr>
          <p:sp>
            <p:nvSpPr>
              <p:cNvPr id="48" name="Oval 4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val 4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136"/>
          <p:cNvGrpSpPr/>
          <p:nvPr/>
        </p:nvGrpSpPr>
        <p:grpSpPr>
          <a:xfrm>
            <a:off x="874445" y="1584322"/>
            <a:ext cx="1897772" cy="755243"/>
            <a:chOff x="8328246" y="2276873"/>
            <a:chExt cx="2198694" cy="1006991"/>
          </a:xfrm>
        </p:grpSpPr>
        <p:sp>
          <p:nvSpPr>
            <p:cNvPr id="15" name="TextBox 137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138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6330524" y="1584322"/>
            <a:ext cx="1911886" cy="755243"/>
            <a:chOff x="1197898" y="2503545"/>
            <a:chExt cx="2198693" cy="1006991"/>
          </a:xfrm>
        </p:grpSpPr>
        <p:sp>
          <p:nvSpPr>
            <p:cNvPr id="13" name="TextBox 140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41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142"/>
          <p:cNvGrpSpPr/>
          <p:nvPr/>
        </p:nvGrpSpPr>
        <p:grpSpPr>
          <a:xfrm>
            <a:off x="874445" y="2912821"/>
            <a:ext cx="1897772" cy="755243"/>
            <a:chOff x="8328246" y="2276873"/>
            <a:chExt cx="2198694" cy="1006991"/>
          </a:xfrm>
        </p:grpSpPr>
        <p:sp>
          <p:nvSpPr>
            <p:cNvPr id="11" name="TextBox 14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44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45"/>
          <p:cNvGrpSpPr/>
          <p:nvPr/>
        </p:nvGrpSpPr>
        <p:grpSpPr>
          <a:xfrm>
            <a:off x="6330525" y="2912820"/>
            <a:ext cx="1911886" cy="755243"/>
            <a:chOff x="1197898" y="2503545"/>
            <a:chExt cx="2198693" cy="1006991"/>
          </a:xfrm>
        </p:grpSpPr>
        <p:sp>
          <p:nvSpPr>
            <p:cNvPr id="9" name="TextBox 1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47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8b18db5-ea6b-4636-ac14-a508ff57b9f1"/>
          <p:cNvGrpSpPr>
            <a:grpSpLocks noChangeAspect="1"/>
          </p:cNvGrpSpPr>
          <p:nvPr/>
        </p:nvGrpSpPr>
        <p:grpSpPr>
          <a:xfrm>
            <a:off x="1282375" y="1271726"/>
            <a:ext cx="6579250" cy="2977979"/>
            <a:chOff x="719138" y="1249327"/>
            <a:chExt cx="10744391" cy="4863254"/>
          </a:xfrm>
        </p:grpSpPr>
        <p:sp>
          <p:nvSpPr>
            <p:cNvPr id="4" name="Arrow: Chevron 2"/>
            <p:cNvSpPr/>
            <p:nvPr/>
          </p:nvSpPr>
          <p:spPr>
            <a:xfrm rot="5400000" flipH="1">
              <a:off x="8909712" y="1488665"/>
              <a:ext cx="2641600" cy="2466032"/>
            </a:xfrm>
            <a:prstGeom prst="chevron">
              <a:avLst>
                <a:gd name="adj" fmla="val 291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Parallelogram 3"/>
            <p:cNvSpPr/>
            <p:nvPr/>
          </p:nvSpPr>
          <p:spPr>
            <a:xfrm rot="16200000" flipV="1">
              <a:off x="8232379" y="2881432"/>
              <a:ext cx="3996267" cy="2466032"/>
            </a:xfrm>
            <a:prstGeom prst="parallelogram">
              <a:avLst>
                <a:gd name="adj" fmla="val 518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Arrow: Chevron 5"/>
            <p:cNvSpPr/>
            <p:nvPr/>
          </p:nvSpPr>
          <p:spPr>
            <a:xfrm rot="5400000" flipV="1">
              <a:off x="631354" y="1501365"/>
              <a:ext cx="2641600" cy="2466032"/>
            </a:xfrm>
            <a:prstGeom prst="chevron">
              <a:avLst>
                <a:gd name="adj" fmla="val 3277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 rot="5400000" flipH="1" flipV="1">
              <a:off x="-45979" y="2881432"/>
              <a:ext cx="3996267" cy="2466032"/>
            </a:xfrm>
            <a:prstGeom prst="parallelogram">
              <a:avLst>
                <a:gd name="adj" fmla="val 5185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3185170" y="4605514"/>
              <a:ext cx="295924" cy="15070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 flipV="1">
              <a:off x="5047959" y="2449631"/>
              <a:ext cx="4859867" cy="2466032"/>
            </a:xfrm>
            <a:prstGeom prst="parallelogram">
              <a:avLst>
                <a:gd name="adj" fmla="val 5185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8710908" y="4605514"/>
              <a:ext cx="295924" cy="1507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16200000" flipV="1">
              <a:off x="2287360" y="2449631"/>
              <a:ext cx="4859867" cy="2466032"/>
            </a:xfrm>
            <a:prstGeom prst="parallelogram">
              <a:avLst>
                <a:gd name="adj" fmla="val 5185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5948039" y="1249327"/>
              <a:ext cx="295924" cy="15070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 flipV="1">
              <a:off x="1452399" y="2375742"/>
              <a:ext cx="999510" cy="981250"/>
              <a:chOff x="1885300" y="3375790"/>
              <a:chExt cx="762000" cy="762000"/>
            </a:xfrm>
          </p:grpSpPr>
          <p:sp>
            <p:nvSpPr>
              <p:cNvPr id="35" name="Oval 13"/>
              <p:cNvSpPr/>
              <p:nvPr/>
            </p:nvSpPr>
            <p:spPr>
              <a:xfrm>
                <a:off x="1885300" y="337579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4"/>
              <p:cNvSpPr>
                <a:spLocks noChangeAspect="1"/>
              </p:cNvSpPr>
              <p:nvPr/>
            </p:nvSpPr>
            <p:spPr bwMode="auto">
              <a:xfrm>
                <a:off x="2103232" y="3516668"/>
                <a:ext cx="326136" cy="4802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 flipV="1">
              <a:off x="4217540" y="4093876"/>
              <a:ext cx="999510" cy="981250"/>
              <a:chOff x="3423263" y="1809750"/>
              <a:chExt cx="762000" cy="762000"/>
            </a:xfrm>
          </p:grpSpPr>
          <p:sp>
            <p:nvSpPr>
              <p:cNvPr id="33" name="Oval 16"/>
              <p:cNvSpPr/>
              <p:nvPr/>
            </p:nvSpPr>
            <p:spPr>
              <a:xfrm>
                <a:off x="3423263" y="180975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7"/>
              <p:cNvSpPr>
                <a:spLocks noChangeAspect="1"/>
              </p:cNvSpPr>
              <p:nvPr/>
            </p:nvSpPr>
            <p:spPr bwMode="auto">
              <a:xfrm flipV="1">
                <a:off x="3613763" y="1985798"/>
                <a:ext cx="381000" cy="409904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8"/>
            <p:cNvGrpSpPr/>
            <p:nvPr/>
          </p:nvGrpSpPr>
          <p:grpSpPr>
            <a:xfrm flipV="1">
              <a:off x="9741006" y="2375742"/>
              <a:ext cx="999510" cy="981250"/>
              <a:chOff x="6495400" y="3375790"/>
              <a:chExt cx="762000" cy="762000"/>
            </a:xfrm>
          </p:grpSpPr>
          <p:sp>
            <p:nvSpPr>
              <p:cNvPr id="31" name="Oval 19"/>
              <p:cNvSpPr/>
              <p:nvPr/>
            </p:nvSpPr>
            <p:spPr>
              <a:xfrm>
                <a:off x="6495400" y="337579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0"/>
              <p:cNvSpPr>
                <a:spLocks noChangeAspect="1"/>
              </p:cNvSpPr>
              <p:nvPr/>
            </p:nvSpPr>
            <p:spPr bwMode="auto">
              <a:xfrm flipV="1">
                <a:off x="6645523" y="3543430"/>
                <a:ext cx="461754" cy="426720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46" y="36"/>
                  </a:cxn>
                  <a:cxn ang="0">
                    <a:pos x="42" y="40"/>
                  </a:cxn>
                  <a:cxn ang="0">
                    <a:pos x="39" y="47"/>
                  </a:cxn>
                  <a:cxn ang="0">
                    <a:pos x="44" y="52"/>
                  </a:cxn>
                  <a:cxn ang="0">
                    <a:pos x="52" y="58"/>
                  </a:cxn>
                  <a:cxn ang="0">
                    <a:pos x="52" y="61"/>
                  </a:cxn>
                  <a:cxn ang="0">
                    <a:pos x="51" y="62"/>
                  </a:cxn>
                  <a:cxn ang="0">
                    <a:pos x="17" y="62"/>
                  </a:cxn>
                  <a:cxn ang="0">
                    <a:pos x="16" y="61"/>
                  </a:cxn>
                  <a:cxn ang="0">
                    <a:pos x="16" y="58"/>
                  </a:cxn>
                  <a:cxn ang="0">
                    <a:pos x="24" y="52"/>
                  </a:cxn>
                  <a:cxn ang="0">
                    <a:pos x="29" y="47"/>
                  </a:cxn>
                  <a:cxn ang="0">
                    <a:pos x="26" y="40"/>
                  </a:cxn>
                  <a:cxn ang="0">
                    <a:pos x="22" y="3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16" y="7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52" y="7"/>
                  </a:cxn>
                  <a:cxn ang="0">
                    <a:pos x="52" y="11"/>
                  </a:cxn>
                  <a:cxn ang="0">
                    <a:pos x="63" y="11"/>
                  </a:cxn>
                  <a:cxn ang="0">
                    <a:pos x="67" y="15"/>
                  </a:cxn>
                  <a:cxn ang="0">
                    <a:pos x="67" y="20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6" y="20"/>
                  </a:cxn>
                  <a:cxn ang="0">
                    <a:pos x="19" y="31"/>
                  </a:cxn>
                  <a:cxn ang="0">
                    <a:pos x="16" y="16"/>
                  </a:cxn>
                  <a:cxn ang="0">
                    <a:pos x="62" y="16"/>
                  </a:cxn>
                  <a:cxn ang="0">
                    <a:pos x="52" y="16"/>
                  </a:cxn>
                  <a:cxn ang="0">
                    <a:pos x="49" y="31"/>
                  </a:cxn>
                  <a:cxn ang="0">
                    <a:pos x="62" y="20"/>
                  </a:cxn>
                  <a:cxn ang="0">
                    <a:pos x="62" y="16"/>
                  </a:cxn>
                </a:cxnLst>
                <a:rect l="0" t="0" r="r" b="b"/>
                <a:pathLst>
                  <a:path w="67" h="62">
                    <a:moveTo>
                      <a:pt x="67" y="20"/>
                    </a:moveTo>
                    <a:cubicBezTo>
                      <a:pt x="67" y="27"/>
                      <a:pt x="58" y="36"/>
                      <a:pt x="46" y="36"/>
                    </a:cubicBezTo>
                    <a:cubicBezTo>
                      <a:pt x="44" y="38"/>
                      <a:pt x="42" y="40"/>
                      <a:pt x="42" y="40"/>
                    </a:cubicBezTo>
                    <a:cubicBezTo>
                      <a:pt x="40" y="42"/>
                      <a:pt x="39" y="44"/>
                      <a:pt x="39" y="47"/>
                    </a:cubicBezTo>
                    <a:cubicBezTo>
                      <a:pt x="39" y="49"/>
                      <a:pt x="40" y="52"/>
                      <a:pt x="44" y="52"/>
                    </a:cubicBezTo>
                    <a:cubicBezTo>
                      <a:pt x="48" y="52"/>
                      <a:pt x="52" y="54"/>
                      <a:pt x="52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1" y="62"/>
                      <a:pt x="51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4"/>
                      <a:pt x="20" y="52"/>
                      <a:pt x="24" y="52"/>
                    </a:cubicBezTo>
                    <a:cubicBezTo>
                      <a:pt x="27" y="52"/>
                      <a:pt x="29" y="49"/>
                      <a:pt x="29" y="47"/>
                    </a:cubicBezTo>
                    <a:cubicBezTo>
                      <a:pt x="29" y="44"/>
                      <a:pt x="28" y="42"/>
                      <a:pt x="26" y="40"/>
                    </a:cubicBezTo>
                    <a:cubicBezTo>
                      <a:pt x="25" y="40"/>
                      <a:pt x="24" y="38"/>
                      <a:pt x="22" y="36"/>
                    </a:cubicBezTo>
                    <a:cubicBezTo>
                      <a:pt x="10" y="36"/>
                      <a:pt x="0" y="27"/>
                      <a:pt x="0" y="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2" y="11"/>
                      <a:pt x="4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9" y="0"/>
                      <a:pt x="2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3"/>
                      <a:pt x="52" y="7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7" y="12"/>
                      <a:pt x="67" y="15"/>
                    </a:cubicBezTo>
                    <a:lnTo>
                      <a:pt x="67" y="20"/>
                    </a:lnTo>
                    <a:close/>
                    <a:moveTo>
                      <a:pt x="16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11" y="29"/>
                      <a:pt x="19" y="31"/>
                    </a:cubicBezTo>
                    <a:cubicBezTo>
                      <a:pt x="17" y="27"/>
                      <a:pt x="16" y="22"/>
                      <a:pt x="16" y="16"/>
                    </a:cubicBezTo>
                    <a:close/>
                    <a:moveTo>
                      <a:pt x="6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2"/>
                      <a:pt x="51" y="27"/>
                      <a:pt x="49" y="31"/>
                    </a:cubicBezTo>
                    <a:cubicBezTo>
                      <a:pt x="57" y="29"/>
                      <a:pt x="62" y="24"/>
                      <a:pt x="62" y="20"/>
                    </a:cubicBezTo>
                    <a:lnTo>
                      <a:pt x="62" y="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21"/>
            <p:cNvGrpSpPr/>
            <p:nvPr/>
          </p:nvGrpSpPr>
          <p:grpSpPr>
            <a:xfrm flipV="1">
              <a:off x="6978137" y="4093876"/>
              <a:ext cx="999510" cy="981250"/>
              <a:chOff x="4958700" y="1809750"/>
              <a:chExt cx="762000" cy="762000"/>
            </a:xfrm>
          </p:grpSpPr>
          <p:sp>
            <p:nvSpPr>
              <p:cNvPr id="29" name="Oval 22"/>
              <p:cNvSpPr/>
              <p:nvPr/>
            </p:nvSpPr>
            <p:spPr>
              <a:xfrm>
                <a:off x="4958700" y="180975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23"/>
              <p:cNvSpPr/>
              <p:nvPr/>
            </p:nvSpPr>
            <p:spPr bwMode="auto">
              <a:xfrm flipV="1">
                <a:off x="5119359" y="1984288"/>
                <a:ext cx="440682" cy="412924"/>
              </a:xfrm>
              <a:custGeom>
                <a:avLst/>
                <a:gdLst/>
                <a:ahLst/>
                <a:cxnLst>
                  <a:cxn ang="0">
                    <a:pos x="59" y="51"/>
                  </a:cxn>
                  <a:cxn ang="0">
                    <a:pos x="56" y="55"/>
                  </a:cxn>
                  <a:cxn ang="0">
                    <a:pos x="3" y="55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3" y="37"/>
                  </a:cxn>
                  <a:cxn ang="0">
                    <a:pos x="20" y="37"/>
                  </a:cxn>
                  <a:cxn ang="0">
                    <a:pos x="25" y="41"/>
                  </a:cxn>
                  <a:cxn ang="0">
                    <a:pos x="29" y="43"/>
                  </a:cxn>
                  <a:cxn ang="0">
                    <a:pos x="34" y="41"/>
                  </a:cxn>
                  <a:cxn ang="0">
                    <a:pos x="39" y="37"/>
                  </a:cxn>
                  <a:cxn ang="0">
                    <a:pos x="56" y="37"/>
                  </a:cxn>
                  <a:cxn ang="0">
                    <a:pos x="59" y="40"/>
                  </a:cxn>
                  <a:cxn ang="0">
                    <a:pos x="59" y="51"/>
                  </a:cxn>
                  <a:cxn ang="0">
                    <a:pos x="47" y="22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8" y="38"/>
                  </a:cxn>
                  <a:cxn ang="0">
                    <a:pos x="12" y="22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23" y="18"/>
                  </a:cxn>
                  <a:cxn ang="0">
                    <a:pos x="23" y="2"/>
                  </a:cxn>
                  <a:cxn ang="0">
                    <a:pos x="25" y="0"/>
                  </a:cxn>
                  <a:cxn ang="0">
                    <a:pos x="34" y="0"/>
                  </a:cxn>
                  <a:cxn ang="0">
                    <a:pos x="36" y="2"/>
                  </a:cxn>
                  <a:cxn ang="0">
                    <a:pos x="36" y="18"/>
                  </a:cxn>
                  <a:cxn ang="0">
                    <a:pos x="45" y="18"/>
                  </a:cxn>
                  <a:cxn ang="0">
                    <a:pos x="48" y="20"/>
                  </a:cxn>
                  <a:cxn ang="0">
                    <a:pos x="47" y="22"/>
                  </a:cxn>
                  <a:cxn ang="0">
                    <a:pos x="43" y="46"/>
                  </a:cxn>
                  <a:cxn ang="0">
                    <a:pos x="41" y="48"/>
                  </a:cxn>
                  <a:cxn ang="0">
                    <a:pos x="43" y="50"/>
                  </a:cxn>
                  <a:cxn ang="0">
                    <a:pos x="45" y="48"/>
                  </a:cxn>
                  <a:cxn ang="0">
                    <a:pos x="43" y="46"/>
                  </a:cxn>
                  <a:cxn ang="0">
                    <a:pos x="52" y="46"/>
                  </a:cxn>
                  <a:cxn ang="0">
                    <a:pos x="50" y="48"/>
                  </a:cxn>
                  <a:cxn ang="0">
                    <a:pos x="52" y="50"/>
                  </a:cxn>
                  <a:cxn ang="0">
                    <a:pos x="55" y="48"/>
                  </a:cxn>
                  <a:cxn ang="0">
                    <a:pos x="52" y="46"/>
                  </a:cxn>
                </a:cxnLst>
                <a:rect l="0" t="0" r="r" b="b"/>
                <a:pathLst>
                  <a:path w="59" h="55">
                    <a:moveTo>
                      <a:pt x="59" y="51"/>
                    </a:moveTo>
                    <a:cubicBezTo>
                      <a:pt x="59" y="53"/>
                      <a:pt x="58" y="55"/>
                      <a:pt x="56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7"/>
                      <a:pt x="3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6" y="43"/>
                      <a:pt x="28" y="43"/>
                      <a:pt x="29" y="43"/>
                    </a:cubicBezTo>
                    <a:cubicBezTo>
                      <a:pt x="31" y="43"/>
                      <a:pt x="33" y="43"/>
                      <a:pt x="34" y="41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8" y="37"/>
                      <a:pt x="59" y="38"/>
                      <a:pt x="59" y="40"/>
                    </a:cubicBezTo>
                    <a:lnTo>
                      <a:pt x="59" y="51"/>
                    </a:lnTo>
                    <a:close/>
                    <a:moveTo>
                      <a:pt x="47" y="22"/>
                    </a:move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39"/>
                      <a:pt x="30" y="39"/>
                      <a:pt x="29" y="39"/>
                    </a:cubicBezTo>
                    <a:cubicBezTo>
                      <a:pt x="29" y="39"/>
                      <a:pt x="28" y="39"/>
                      <a:pt x="28" y="3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1"/>
                      <a:pt x="11" y="20"/>
                      <a:pt x="11" y="20"/>
                    </a:cubicBezTo>
                    <a:cubicBezTo>
                      <a:pt x="12" y="19"/>
                      <a:pt x="13" y="18"/>
                      <a:pt x="1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8"/>
                      <a:pt x="47" y="19"/>
                      <a:pt x="48" y="20"/>
                    </a:cubicBezTo>
                    <a:cubicBezTo>
                      <a:pt x="48" y="20"/>
                      <a:pt x="48" y="21"/>
                      <a:pt x="47" y="22"/>
                    </a:cubicBezTo>
                    <a:close/>
                    <a:moveTo>
                      <a:pt x="43" y="46"/>
                    </a:moveTo>
                    <a:cubicBezTo>
                      <a:pt x="42" y="46"/>
                      <a:pt x="41" y="47"/>
                      <a:pt x="41" y="48"/>
                    </a:cubicBezTo>
                    <a:cubicBezTo>
                      <a:pt x="41" y="49"/>
                      <a:pt x="42" y="50"/>
                      <a:pt x="43" y="50"/>
                    </a:cubicBezTo>
                    <a:cubicBezTo>
                      <a:pt x="44" y="50"/>
                      <a:pt x="45" y="49"/>
                      <a:pt x="45" y="48"/>
                    </a:cubicBezTo>
                    <a:cubicBezTo>
                      <a:pt x="45" y="47"/>
                      <a:pt x="44" y="46"/>
                      <a:pt x="43" y="46"/>
                    </a:cubicBezTo>
                    <a:close/>
                    <a:moveTo>
                      <a:pt x="52" y="46"/>
                    </a:move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ubicBezTo>
                      <a:pt x="54" y="50"/>
                      <a:pt x="55" y="49"/>
                      <a:pt x="55" y="48"/>
                    </a:cubicBezTo>
                    <a:cubicBezTo>
                      <a:pt x="55" y="47"/>
                      <a:pt x="54" y="46"/>
                      <a:pt x="52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1"/>
            <p:cNvGrpSpPr/>
            <p:nvPr/>
          </p:nvGrpSpPr>
          <p:grpSpPr>
            <a:xfrm>
              <a:off x="719141" y="3646711"/>
              <a:ext cx="2466030" cy="1115410"/>
              <a:chOff x="719141" y="3646711"/>
              <a:chExt cx="2466030" cy="1115410"/>
            </a:xfrm>
          </p:grpSpPr>
          <p:sp>
            <p:nvSpPr>
              <p:cNvPr id="27" name="TextBox 25"/>
              <p:cNvSpPr txBox="1"/>
              <p:nvPr/>
            </p:nvSpPr>
            <p:spPr>
              <a:xfrm>
                <a:off x="719141" y="3892932"/>
                <a:ext cx="2466030" cy="869189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Box 26"/>
              <p:cNvSpPr txBox="1"/>
              <p:nvPr/>
            </p:nvSpPr>
            <p:spPr>
              <a:xfrm>
                <a:off x="814617" y="3646711"/>
                <a:ext cx="2275077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77500" lnSpcReduction="20000"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27"/>
            <p:cNvGrpSpPr/>
            <p:nvPr/>
          </p:nvGrpSpPr>
          <p:grpSpPr>
            <a:xfrm>
              <a:off x="8997499" y="3646710"/>
              <a:ext cx="2466030" cy="1115410"/>
              <a:chOff x="8997499" y="3646710"/>
              <a:chExt cx="2466030" cy="1115410"/>
            </a:xfrm>
          </p:grpSpPr>
          <p:sp>
            <p:nvSpPr>
              <p:cNvPr id="25" name="TextBox 28"/>
              <p:cNvSpPr txBox="1"/>
              <p:nvPr/>
            </p:nvSpPr>
            <p:spPr>
              <a:xfrm>
                <a:off x="8997499" y="3892931"/>
                <a:ext cx="2466030" cy="869189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TextBox 29"/>
              <p:cNvSpPr txBox="1"/>
              <p:nvPr/>
            </p:nvSpPr>
            <p:spPr>
              <a:xfrm>
                <a:off x="9092975" y="3646710"/>
                <a:ext cx="2275077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77500" lnSpcReduction="20000"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24"/>
            <p:cNvGrpSpPr/>
            <p:nvPr/>
          </p:nvGrpSpPr>
          <p:grpSpPr>
            <a:xfrm>
              <a:off x="6244878" y="2585177"/>
              <a:ext cx="2466030" cy="1115410"/>
              <a:chOff x="6244878" y="2585177"/>
              <a:chExt cx="2466030" cy="1115410"/>
            </a:xfrm>
          </p:grpSpPr>
          <p:sp>
            <p:nvSpPr>
              <p:cNvPr id="23" name="TextBox 31"/>
              <p:cNvSpPr txBox="1"/>
              <p:nvPr/>
            </p:nvSpPr>
            <p:spPr>
              <a:xfrm>
                <a:off x="6244878" y="2831398"/>
                <a:ext cx="2466030" cy="869189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2"/>
              <p:cNvSpPr txBox="1"/>
              <p:nvPr/>
            </p:nvSpPr>
            <p:spPr>
              <a:xfrm>
                <a:off x="6340354" y="2585177"/>
                <a:ext cx="2275077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77500" lnSpcReduction="20000"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4"/>
            <p:cNvGrpSpPr/>
            <p:nvPr/>
          </p:nvGrpSpPr>
          <p:grpSpPr>
            <a:xfrm>
              <a:off x="3484280" y="2585177"/>
              <a:ext cx="2466030" cy="1115410"/>
              <a:chOff x="3484280" y="2585177"/>
              <a:chExt cx="2466030" cy="1115410"/>
            </a:xfrm>
          </p:grpSpPr>
          <p:sp>
            <p:nvSpPr>
              <p:cNvPr id="21" name="TextBox 34"/>
              <p:cNvSpPr txBox="1"/>
              <p:nvPr/>
            </p:nvSpPr>
            <p:spPr>
              <a:xfrm>
                <a:off x="3484280" y="2831398"/>
                <a:ext cx="2466030" cy="869189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3579756" y="2585177"/>
                <a:ext cx="2275077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77500" lnSpcReduction="20000"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6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3275856" y="2105959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研究结果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9"/>
          <p:cNvSpPr txBox="1"/>
          <p:nvPr/>
        </p:nvSpPr>
        <p:spPr>
          <a:xfrm>
            <a:off x="3736078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3854898" y="16504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602067" y="2205791"/>
            <a:ext cx="1453742" cy="1832740"/>
            <a:chOff x="1602067" y="2205791"/>
            <a:chExt cx="1453742" cy="1832740"/>
          </a:xfrm>
        </p:grpSpPr>
        <p:grpSp>
          <p:nvGrpSpPr>
            <p:cNvPr id="4" name="Group 3"/>
            <p:cNvGrpSpPr/>
            <p:nvPr/>
          </p:nvGrpSpPr>
          <p:grpSpPr>
            <a:xfrm>
              <a:off x="1602067" y="2587520"/>
              <a:ext cx="1453742" cy="1451011"/>
              <a:chOff x="1677988" y="2082800"/>
              <a:chExt cx="1690688" cy="1687512"/>
            </a:xfrm>
          </p:grpSpPr>
          <p:sp>
            <p:nvSpPr>
              <p:cNvPr id="43" name="Freeform: Shape 4"/>
              <p:cNvSpPr/>
              <p:nvPr/>
            </p:nvSpPr>
            <p:spPr bwMode="auto">
              <a:xfrm>
                <a:off x="1677988" y="2082800"/>
                <a:ext cx="1690688" cy="396875"/>
              </a:xfrm>
              <a:custGeom>
                <a:avLst/>
                <a:gdLst/>
                <a:ahLst/>
                <a:cxnLst>
                  <a:cxn ang="0">
                    <a:pos x="871" y="250"/>
                  </a:cxn>
                  <a:cxn ang="0">
                    <a:pos x="0" y="250"/>
                  </a:cxn>
                  <a:cxn ang="0">
                    <a:pos x="0" y="250"/>
                  </a:cxn>
                  <a:cxn ang="0">
                    <a:pos x="362" y="0"/>
                  </a:cxn>
                  <a:cxn ang="0">
                    <a:pos x="1065" y="2"/>
                  </a:cxn>
                  <a:cxn ang="0">
                    <a:pos x="871" y="250"/>
                  </a:cxn>
                </a:cxnLst>
                <a:rect l="0" t="0" r="r" b="b"/>
                <a:pathLst>
                  <a:path w="1065" h="250">
                    <a:moveTo>
                      <a:pt x="871" y="250"/>
                    </a:moveTo>
                    <a:lnTo>
                      <a:pt x="0" y="250"/>
                    </a:lnTo>
                    <a:lnTo>
                      <a:pt x="0" y="250"/>
                    </a:lnTo>
                    <a:lnTo>
                      <a:pt x="362" y="0"/>
                    </a:lnTo>
                    <a:lnTo>
                      <a:pt x="1065" y="2"/>
                    </a:lnTo>
                    <a:lnTo>
                      <a:pt x="871" y="2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5"/>
              <p:cNvSpPr/>
              <p:nvPr/>
            </p:nvSpPr>
            <p:spPr bwMode="auto">
              <a:xfrm>
                <a:off x="1677988" y="2479675"/>
                <a:ext cx="1382713" cy="12906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1" y="0"/>
                  </a:cxn>
                  <a:cxn ang="0">
                    <a:pos x="596" y="813"/>
                  </a:cxn>
                  <a:cxn ang="0">
                    <a:pos x="0" y="0"/>
                  </a:cxn>
                </a:cxnLst>
                <a:rect l="0" t="0" r="r" b="b"/>
                <a:pathLst>
                  <a:path w="871" h="813">
                    <a:moveTo>
                      <a:pt x="0" y="0"/>
                    </a:moveTo>
                    <a:lnTo>
                      <a:pt x="871" y="0"/>
                    </a:lnTo>
                    <a:lnTo>
                      <a:pt x="596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6"/>
              <p:cNvSpPr/>
              <p:nvPr/>
            </p:nvSpPr>
            <p:spPr bwMode="auto">
              <a:xfrm>
                <a:off x="2624138" y="2085975"/>
                <a:ext cx="744538" cy="1684337"/>
              </a:xfrm>
              <a:custGeom>
                <a:avLst/>
                <a:gdLst/>
                <a:ahLst/>
                <a:cxnLst>
                  <a:cxn ang="0">
                    <a:pos x="0" y="1061"/>
                  </a:cxn>
                  <a:cxn ang="0">
                    <a:pos x="275" y="248"/>
                  </a:cxn>
                  <a:cxn ang="0">
                    <a:pos x="469" y="0"/>
                  </a:cxn>
                  <a:cxn ang="0">
                    <a:pos x="0" y="1061"/>
                  </a:cxn>
                </a:cxnLst>
                <a:rect l="0" t="0" r="r" b="b"/>
                <a:pathLst>
                  <a:path w="469" h="1061">
                    <a:moveTo>
                      <a:pt x="0" y="1061"/>
                    </a:moveTo>
                    <a:lnTo>
                      <a:pt x="275" y="248"/>
                    </a:lnTo>
                    <a:lnTo>
                      <a:pt x="469" y="0"/>
                    </a:lnTo>
                    <a:lnTo>
                      <a:pt x="0" y="106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7"/>
            <p:cNvGrpSpPr/>
            <p:nvPr/>
          </p:nvGrpSpPr>
          <p:grpSpPr>
            <a:xfrm>
              <a:off x="2137480" y="2205791"/>
              <a:ext cx="477890" cy="477888"/>
              <a:chOff x="846989" y="1401020"/>
              <a:chExt cx="877416" cy="877416"/>
            </a:xfrm>
            <a:effectLst/>
          </p:grpSpPr>
          <p:sp>
            <p:nvSpPr>
              <p:cNvPr id="34" name="Teardrop 18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val 19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90%</a:t>
                </a:r>
                <a:endParaRPr 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Freeform: Shape 21"/>
            <p:cNvSpPr/>
            <p:nvPr/>
          </p:nvSpPr>
          <p:spPr bwMode="auto">
            <a:xfrm>
              <a:off x="2138922" y="3141187"/>
              <a:ext cx="329999" cy="31634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050617" y="1702050"/>
            <a:ext cx="1243529" cy="1890679"/>
            <a:chOff x="3050617" y="1702050"/>
            <a:chExt cx="1243529" cy="1890679"/>
          </a:xfrm>
        </p:grpSpPr>
        <p:grpSp>
          <p:nvGrpSpPr>
            <p:cNvPr id="5" name="Group 7"/>
            <p:cNvGrpSpPr/>
            <p:nvPr/>
          </p:nvGrpSpPr>
          <p:grpSpPr>
            <a:xfrm>
              <a:off x="3050617" y="2179938"/>
              <a:ext cx="1243529" cy="1412791"/>
              <a:chOff x="3800476" y="2066925"/>
              <a:chExt cx="1446213" cy="1755775"/>
            </a:xfrm>
          </p:grpSpPr>
          <p:sp>
            <p:nvSpPr>
              <p:cNvPr id="41" name="Freeform: Shape 8"/>
              <p:cNvSpPr/>
              <p:nvPr/>
            </p:nvSpPr>
            <p:spPr bwMode="auto">
              <a:xfrm>
                <a:off x="3800476" y="2414588"/>
                <a:ext cx="1446213" cy="1408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1" y="0"/>
                  </a:cxn>
                  <a:cxn ang="0">
                    <a:pos x="487" y="887"/>
                  </a:cxn>
                  <a:cxn ang="0">
                    <a:pos x="0" y="0"/>
                  </a:cxn>
                </a:cxnLst>
                <a:rect l="0" t="0" r="r" b="b"/>
                <a:pathLst>
                  <a:path w="911" h="887">
                    <a:moveTo>
                      <a:pt x="0" y="0"/>
                    </a:moveTo>
                    <a:lnTo>
                      <a:pt x="911" y="0"/>
                    </a:lnTo>
                    <a:lnTo>
                      <a:pt x="487" y="8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"/>
              <p:cNvSpPr/>
              <p:nvPr/>
            </p:nvSpPr>
            <p:spPr bwMode="auto">
              <a:xfrm>
                <a:off x="3800476" y="2066925"/>
                <a:ext cx="1446213" cy="347662"/>
              </a:xfrm>
              <a:custGeom>
                <a:avLst/>
                <a:gdLst/>
                <a:ahLst/>
                <a:cxnLst>
                  <a:cxn ang="0">
                    <a:pos x="911" y="219"/>
                  </a:cxn>
                  <a:cxn ang="0">
                    <a:pos x="0" y="219"/>
                  </a:cxn>
                  <a:cxn ang="0">
                    <a:pos x="156" y="0"/>
                  </a:cxn>
                  <a:cxn ang="0">
                    <a:pos x="894" y="0"/>
                  </a:cxn>
                  <a:cxn ang="0">
                    <a:pos x="911" y="219"/>
                  </a:cxn>
                </a:cxnLst>
                <a:rect l="0" t="0" r="r" b="b"/>
                <a:pathLst>
                  <a:path w="911" h="219">
                    <a:moveTo>
                      <a:pt x="911" y="219"/>
                    </a:moveTo>
                    <a:lnTo>
                      <a:pt x="0" y="219"/>
                    </a:lnTo>
                    <a:lnTo>
                      <a:pt x="156" y="0"/>
                    </a:lnTo>
                    <a:lnTo>
                      <a:pt x="894" y="0"/>
                    </a:lnTo>
                    <a:lnTo>
                      <a:pt x="911" y="2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3443019" y="1702050"/>
              <a:ext cx="477890" cy="477888"/>
              <a:chOff x="846989" y="1401020"/>
              <a:chExt cx="877416" cy="877416"/>
            </a:xfrm>
            <a:effectLst/>
          </p:grpSpPr>
          <p:sp>
            <p:nvSpPr>
              <p:cNvPr id="32" name="Teardrop 23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val 24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80%</a:t>
                </a:r>
                <a:endParaRPr 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Freeform: Shape 25"/>
            <p:cNvSpPr/>
            <p:nvPr/>
          </p:nvSpPr>
          <p:spPr bwMode="auto">
            <a:xfrm>
              <a:off x="3498591" y="2759494"/>
              <a:ext cx="374241" cy="24185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94146" y="1288764"/>
            <a:ext cx="1243529" cy="1842522"/>
            <a:chOff x="4294146" y="1288764"/>
            <a:chExt cx="1243529" cy="1842522"/>
          </a:xfrm>
        </p:grpSpPr>
        <p:grpSp>
          <p:nvGrpSpPr>
            <p:cNvPr id="6" name="Group 10"/>
            <p:cNvGrpSpPr/>
            <p:nvPr/>
          </p:nvGrpSpPr>
          <p:grpSpPr>
            <a:xfrm flipH="1">
              <a:off x="4294146" y="1718495"/>
              <a:ext cx="1243529" cy="1412791"/>
              <a:chOff x="3800476" y="2066925"/>
              <a:chExt cx="1446213" cy="1755775"/>
            </a:xfrm>
          </p:grpSpPr>
          <p:sp>
            <p:nvSpPr>
              <p:cNvPr id="39" name="Freeform: Shape 11"/>
              <p:cNvSpPr/>
              <p:nvPr/>
            </p:nvSpPr>
            <p:spPr bwMode="auto">
              <a:xfrm>
                <a:off x="3800476" y="2414588"/>
                <a:ext cx="1446213" cy="1408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1" y="0"/>
                  </a:cxn>
                  <a:cxn ang="0">
                    <a:pos x="487" y="887"/>
                  </a:cxn>
                  <a:cxn ang="0">
                    <a:pos x="0" y="0"/>
                  </a:cxn>
                </a:cxnLst>
                <a:rect l="0" t="0" r="r" b="b"/>
                <a:pathLst>
                  <a:path w="911" h="887">
                    <a:moveTo>
                      <a:pt x="0" y="0"/>
                    </a:moveTo>
                    <a:lnTo>
                      <a:pt x="911" y="0"/>
                    </a:lnTo>
                    <a:lnTo>
                      <a:pt x="487" y="8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2"/>
              <p:cNvSpPr/>
              <p:nvPr/>
            </p:nvSpPr>
            <p:spPr bwMode="auto">
              <a:xfrm>
                <a:off x="3800476" y="2066925"/>
                <a:ext cx="1446213" cy="347662"/>
              </a:xfrm>
              <a:custGeom>
                <a:avLst/>
                <a:gdLst/>
                <a:ahLst/>
                <a:cxnLst>
                  <a:cxn ang="0">
                    <a:pos x="911" y="219"/>
                  </a:cxn>
                  <a:cxn ang="0">
                    <a:pos x="0" y="219"/>
                  </a:cxn>
                  <a:cxn ang="0">
                    <a:pos x="156" y="0"/>
                  </a:cxn>
                  <a:cxn ang="0">
                    <a:pos x="894" y="0"/>
                  </a:cxn>
                  <a:cxn ang="0">
                    <a:pos x="911" y="219"/>
                  </a:cxn>
                </a:cxnLst>
                <a:rect l="0" t="0" r="r" b="b"/>
                <a:pathLst>
                  <a:path w="911" h="219">
                    <a:moveTo>
                      <a:pt x="911" y="219"/>
                    </a:moveTo>
                    <a:lnTo>
                      <a:pt x="0" y="219"/>
                    </a:lnTo>
                    <a:lnTo>
                      <a:pt x="156" y="0"/>
                    </a:lnTo>
                    <a:lnTo>
                      <a:pt x="894" y="0"/>
                    </a:lnTo>
                    <a:lnTo>
                      <a:pt x="911" y="219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6"/>
            <p:cNvGrpSpPr/>
            <p:nvPr/>
          </p:nvGrpSpPr>
          <p:grpSpPr>
            <a:xfrm>
              <a:off x="4638325" y="1288764"/>
              <a:ext cx="477890" cy="477888"/>
              <a:chOff x="846989" y="1401020"/>
              <a:chExt cx="877416" cy="877416"/>
            </a:xfrm>
            <a:effectLst/>
          </p:grpSpPr>
          <p:sp>
            <p:nvSpPr>
              <p:cNvPr id="30" name="Teardrop 27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val 28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70%</a:t>
                </a:r>
                <a:endParaRPr 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: Shape 29"/>
            <p:cNvSpPr/>
            <p:nvPr/>
          </p:nvSpPr>
          <p:spPr bwMode="auto">
            <a:xfrm>
              <a:off x="4707199" y="2194920"/>
              <a:ext cx="360137" cy="360137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329364" y="842962"/>
            <a:ext cx="1441456" cy="1806459"/>
            <a:chOff x="5329364" y="842962"/>
            <a:chExt cx="1441456" cy="1806459"/>
          </a:xfrm>
        </p:grpSpPr>
        <p:grpSp>
          <p:nvGrpSpPr>
            <p:cNvPr id="7" name="Group 13"/>
            <p:cNvGrpSpPr/>
            <p:nvPr/>
          </p:nvGrpSpPr>
          <p:grpSpPr>
            <a:xfrm>
              <a:off x="5329364" y="1363722"/>
              <a:ext cx="1441456" cy="1285699"/>
              <a:chOff x="5783263" y="2055813"/>
              <a:chExt cx="1676400" cy="1654175"/>
            </a:xfrm>
          </p:grpSpPr>
          <p:sp>
            <p:nvSpPr>
              <p:cNvPr id="36" name="Freeform: Shape 14"/>
              <p:cNvSpPr/>
              <p:nvPr/>
            </p:nvSpPr>
            <p:spPr bwMode="auto">
              <a:xfrm>
                <a:off x="6030913" y="2274888"/>
                <a:ext cx="1406525" cy="1435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6" y="0"/>
                  </a:cxn>
                  <a:cxn ang="0">
                    <a:pos x="306" y="904"/>
                  </a:cxn>
                  <a:cxn ang="0">
                    <a:pos x="0" y="0"/>
                  </a:cxn>
                </a:cxnLst>
                <a:rect l="0" t="0" r="r" b="b"/>
                <a:pathLst>
                  <a:path w="886" h="904">
                    <a:moveTo>
                      <a:pt x="0" y="0"/>
                    </a:moveTo>
                    <a:lnTo>
                      <a:pt x="886" y="0"/>
                    </a:lnTo>
                    <a:lnTo>
                      <a:pt x="306" y="9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5"/>
              <p:cNvSpPr/>
              <p:nvPr/>
            </p:nvSpPr>
            <p:spPr bwMode="auto">
              <a:xfrm>
                <a:off x="5783263" y="2055813"/>
                <a:ext cx="1676400" cy="219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2" y="0"/>
                  </a:cxn>
                  <a:cxn ang="0">
                    <a:pos x="1056" y="138"/>
                  </a:cxn>
                  <a:cxn ang="0">
                    <a:pos x="1042" y="138"/>
                  </a:cxn>
                  <a:cxn ang="0">
                    <a:pos x="156" y="138"/>
                  </a:cxn>
                  <a:cxn ang="0">
                    <a:pos x="0" y="0"/>
                  </a:cxn>
                </a:cxnLst>
                <a:rect l="0" t="0" r="r" b="b"/>
                <a:pathLst>
                  <a:path w="1056" h="138">
                    <a:moveTo>
                      <a:pt x="0" y="0"/>
                    </a:moveTo>
                    <a:lnTo>
                      <a:pt x="682" y="0"/>
                    </a:lnTo>
                    <a:lnTo>
                      <a:pt x="1056" y="138"/>
                    </a:lnTo>
                    <a:lnTo>
                      <a:pt x="1042" y="138"/>
                    </a:lnTo>
                    <a:lnTo>
                      <a:pt x="156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6"/>
              <p:cNvSpPr/>
              <p:nvPr/>
            </p:nvSpPr>
            <p:spPr bwMode="auto">
              <a:xfrm>
                <a:off x="5783263" y="2055813"/>
                <a:ext cx="733425" cy="1654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" y="138"/>
                  </a:cxn>
                  <a:cxn ang="0">
                    <a:pos x="462" y="1042"/>
                  </a:cxn>
                  <a:cxn ang="0">
                    <a:pos x="0" y="0"/>
                  </a:cxn>
                </a:cxnLst>
                <a:rect l="0" t="0" r="r" b="b"/>
                <a:pathLst>
                  <a:path w="462" h="1042">
                    <a:moveTo>
                      <a:pt x="0" y="0"/>
                    </a:moveTo>
                    <a:lnTo>
                      <a:pt x="156" y="138"/>
                    </a:lnTo>
                    <a:lnTo>
                      <a:pt x="462" y="1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>
              <a:off x="5738725" y="842962"/>
              <a:ext cx="477890" cy="477888"/>
              <a:chOff x="846989" y="1401020"/>
              <a:chExt cx="877416" cy="877416"/>
            </a:xfrm>
            <a:effectLst/>
          </p:grpSpPr>
          <p:sp>
            <p:nvSpPr>
              <p:cNvPr id="28" name="Teardrop 31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val 32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95%</a:t>
                </a:r>
                <a:endParaRPr 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33"/>
            <p:cNvSpPr/>
            <p:nvPr/>
          </p:nvSpPr>
          <p:spPr bwMode="auto">
            <a:xfrm>
              <a:off x="5889329" y="1685419"/>
              <a:ext cx="310528" cy="439623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54"/>
                </a:cxn>
                <a:cxn ang="0">
                  <a:pos x="26" y="58"/>
                </a:cxn>
                <a:cxn ang="0">
                  <a:pos x="22" y="54"/>
                </a:cxn>
                <a:cxn ang="0">
                  <a:pos x="22" y="40"/>
                </a:cxn>
                <a:cxn ang="0">
                  <a:pos x="19" y="40"/>
                </a:cxn>
                <a:cxn ang="0">
                  <a:pos x="19" y="54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24"/>
                </a:cxn>
                <a:cxn ang="0">
                  <a:pos x="1" y="14"/>
                </a:cxn>
                <a:cxn ang="0">
                  <a:pos x="1" y="9"/>
                </a:cxn>
                <a:cxn ang="0">
                  <a:pos x="6" y="9"/>
                </a:cxn>
                <a:cxn ang="0">
                  <a:pos x="14" y="17"/>
                </a:cxn>
                <a:cxn ang="0">
                  <a:pos x="27" y="17"/>
                </a:cxn>
                <a:cxn ang="0">
                  <a:pos x="35" y="9"/>
                </a:cxn>
                <a:cxn ang="0">
                  <a:pos x="40" y="9"/>
                </a:cxn>
                <a:cxn ang="0">
                  <a:pos x="40" y="14"/>
                </a:cxn>
                <a:cxn ang="0">
                  <a:pos x="30" y="24"/>
                </a:cxn>
                <a:cxn ang="0">
                  <a:pos x="21" y="16"/>
                </a:cxn>
                <a:cxn ang="0">
                  <a:pos x="13" y="8"/>
                </a:cxn>
                <a:cxn ang="0">
                  <a:pos x="21" y="0"/>
                </a:cxn>
                <a:cxn ang="0">
                  <a:pos x="29" y="8"/>
                </a:cxn>
                <a:cxn ang="0">
                  <a:pos x="21" y="16"/>
                </a:cxn>
              </a:cxnLst>
              <a:rect l="0" t="0" r="r" b="b"/>
              <a:pathLst>
                <a:path w="41" h="58">
                  <a:moveTo>
                    <a:pt x="30" y="2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56"/>
                    <a:pt x="28" y="58"/>
                    <a:pt x="26" y="58"/>
                  </a:cubicBezTo>
                  <a:cubicBezTo>
                    <a:pt x="24" y="58"/>
                    <a:pt x="22" y="56"/>
                    <a:pt x="22" y="5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6"/>
                    <a:pt x="18" y="58"/>
                    <a:pt x="15" y="58"/>
                  </a:cubicBezTo>
                  <a:cubicBezTo>
                    <a:pt x="13" y="58"/>
                    <a:pt x="11" y="56"/>
                    <a:pt x="11" y="5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0"/>
                    <a:pt x="1" y="9"/>
                  </a:cubicBezTo>
                  <a:cubicBezTo>
                    <a:pt x="2" y="8"/>
                    <a:pt x="5" y="8"/>
                    <a:pt x="6" y="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7" y="8"/>
                    <a:pt x="39" y="8"/>
                    <a:pt x="40" y="9"/>
                  </a:cubicBezTo>
                  <a:cubicBezTo>
                    <a:pt x="41" y="10"/>
                    <a:pt x="41" y="13"/>
                    <a:pt x="40" y="14"/>
                  </a:cubicBezTo>
                  <a:lnTo>
                    <a:pt x="30" y="24"/>
                  </a:lnTo>
                  <a:close/>
                  <a:moveTo>
                    <a:pt x="21" y="16"/>
                  </a:moveTo>
                  <a:cubicBezTo>
                    <a:pt x="16" y="16"/>
                    <a:pt x="13" y="12"/>
                    <a:pt x="13" y="8"/>
                  </a:cubicBezTo>
                  <a:cubicBezTo>
                    <a:pt x="13" y="4"/>
                    <a:pt x="16" y="0"/>
                    <a:pt x="21" y="0"/>
                  </a:cubicBezTo>
                  <a:cubicBezTo>
                    <a:pt x="25" y="0"/>
                    <a:pt x="29" y="4"/>
                    <a:pt x="29" y="8"/>
                  </a:cubicBezTo>
                  <a:cubicBezTo>
                    <a:pt x="29" y="12"/>
                    <a:pt x="25" y="16"/>
                    <a:pt x="21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38"/>
          <p:cNvGrpSpPr/>
          <p:nvPr/>
        </p:nvGrpSpPr>
        <p:grpSpPr>
          <a:xfrm>
            <a:off x="1543913" y="4095968"/>
            <a:ext cx="1733379" cy="473392"/>
            <a:chOff x="2058551" y="5461291"/>
            <a:chExt cx="2311172" cy="631189"/>
          </a:xfrm>
        </p:grpSpPr>
        <p:sp>
          <p:nvSpPr>
            <p:cNvPr id="26" name="TextBox 20"/>
            <p:cNvSpPr txBox="1"/>
            <p:nvPr/>
          </p:nvSpPr>
          <p:spPr>
            <a:xfrm>
              <a:off x="2752472" y="5461291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r>
                <a:rPr lang="zh-CN" altLang="en-US" sz="12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37"/>
            <p:cNvSpPr/>
            <p:nvPr/>
          </p:nvSpPr>
          <p:spPr>
            <a:xfrm>
              <a:off x="2058551" y="5645957"/>
              <a:ext cx="2311172" cy="446523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9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39"/>
          <p:cNvGrpSpPr/>
          <p:nvPr/>
        </p:nvGrpSpPr>
        <p:grpSpPr>
          <a:xfrm>
            <a:off x="2815274" y="3620660"/>
            <a:ext cx="1733379" cy="473392"/>
            <a:chOff x="2058551" y="5461291"/>
            <a:chExt cx="2311172" cy="631189"/>
          </a:xfrm>
        </p:grpSpPr>
        <p:sp>
          <p:nvSpPr>
            <p:cNvPr id="24" name="TextBox 40"/>
            <p:cNvSpPr txBox="1"/>
            <p:nvPr/>
          </p:nvSpPr>
          <p:spPr>
            <a:xfrm>
              <a:off x="2752472" y="5461291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r>
                <a:rPr lang="zh-CN" altLang="en-US" sz="12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41"/>
            <p:cNvSpPr/>
            <p:nvPr/>
          </p:nvSpPr>
          <p:spPr>
            <a:xfrm>
              <a:off x="2058551" y="5645957"/>
              <a:ext cx="2311172" cy="446523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9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42"/>
          <p:cNvGrpSpPr/>
          <p:nvPr/>
        </p:nvGrpSpPr>
        <p:grpSpPr>
          <a:xfrm>
            <a:off x="4049221" y="3145353"/>
            <a:ext cx="1733379" cy="473392"/>
            <a:chOff x="2058551" y="5461291"/>
            <a:chExt cx="2311172" cy="631189"/>
          </a:xfrm>
        </p:grpSpPr>
        <p:sp>
          <p:nvSpPr>
            <p:cNvPr id="22" name="TextBox 43"/>
            <p:cNvSpPr txBox="1"/>
            <p:nvPr/>
          </p:nvSpPr>
          <p:spPr>
            <a:xfrm>
              <a:off x="2752472" y="5461291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r>
                <a:rPr lang="zh-CN" altLang="en-US" sz="12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44"/>
            <p:cNvSpPr/>
            <p:nvPr/>
          </p:nvSpPr>
          <p:spPr>
            <a:xfrm>
              <a:off x="2058551" y="5645957"/>
              <a:ext cx="2311172" cy="446523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9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45"/>
          <p:cNvGrpSpPr/>
          <p:nvPr/>
        </p:nvGrpSpPr>
        <p:grpSpPr>
          <a:xfrm>
            <a:off x="5177903" y="2670045"/>
            <a:ext cx="1733379" cy="473392"/>
            <a:chOff x="2058551" y="5461291"/>
            <a:chExt cx="2311172" cy="631189"/>
          </a:xfrm>
        </p:grpSpPr>
        <p:sp>
          <p:nvSpPr>
            <p:cNvPr id="20" name="TextBox 46"/>
            <p:cNvSpPr txBox="1"/>
            <p:nvPr/>
          </p:nvSpPr>
          <p:spPr>
            <a:xfrm>
              <a:off x="2752472" y="5461291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47"/>
            <p:cNvSpPr/>
            <p:nvPr/>
          </p:nvSpPr>
          <p:spPr>
            <a:xfrm>
              <a:off x="2058551" y="5645957"/>
              <a:ext cx="2311172" cy="446523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9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2106" y="3259239"/>
            <a:ext cx="1252905" cy="1252906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31163" y="2296483"/>
            <a:ext cx="1589209" cy="1589210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51732" y="1393072"/>
            <a:ext cx="1252905" cy="1252906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00028" y="3705453"/>
            <a:ext cx="903409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21644" y="1480445"/>
            <a:ext cx="1078157" cy="10781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4287" y="4247826"/>
            <a:ext cx="903409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8395" y="1393073"/>
            <a:ext cx="631945" cy="631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66308" y="2941617"/>
            <a:ext cx="544573" cy="5445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76670" y="2841469"/>
            <a:ext cx="499235" cy="49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91543" y="2558602"/>
            <a:ext cx="383014" cy="3830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56817" y="2693649"/>
            <a:ext cx="295640" cy="295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任意多边形: 形状 22"/>
          <p:cNvSpPr>
            <a:spLocks noChangeAspect="1"/>
          </p:cNvSpPr>
          <p:nvPr/>
        </p:nvSpPr>
        <p:spPr bwMode="auto">
          <a:xfrm>
            <a:off x="1651440" y="2630203"/>
            <a:ext cx="263220" cy="239812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任意多边形: 形状 20"/>
          <p:cNvSpPr>
            <a:spLocks noChangeAspect="1"/>
          </p:cNvSpPr>
          <p:nvPr/>
        </p:nvSpPr>
        <p:spPr bwMode="auto">
          <a:xfrm>
            <a:off x="5977466" y="3974556"/>
            <a:ext cx="348535" cy="365205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任意多边形: 形状 21"/>
          <p:cNvSpPr>
            <a:spLocks noChangeAspect="1"/>
          </p:cNvSpPr>
          <p:nvPr/>
        </p:nvSpPr>
        <p:spPr bwMode="auto">
          <a:xfrm>
            <a:off x="4013390" y="4516928"/>
            <a:ext cx="365205" cy="365205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3208855" y="1836921"/>
            <a:ext cx="303734" cy="365205"/>
          </a:xfrm>
          <a:custGeom>
            <a:avLst/>
            <a:gdLst>
              <a:gd name="connsiteX0" fmla="*/ 55289 w 268288"/>
              <a:gd name="connsiteY0" fmla="*/ 122559 h 322584"/>
              <a:gd name="connsiteX1" fmla="*/ 214313 w 268288"/>
              <a:gd name="connsiteY1" fmla="*/ 122559 h 322584"/>
              <a:gd name="connsiteX2" fmla="*/ 214313 w 268288"/>
              <a:gd name="connsiteY2" fmla="*/ 235731 h 322584"/>
              <a:gd name="connsiteX3" fmla="*/ 188028 w 268288"/>
              <a:gd name="connsiteY3" fmla="*/ 268630 h 322584"/>
              <a:gd name="connsiteX4" fmla="*/ 188028 w 268288"/>
              <a:gd name="connsiteY4" fmla="*/ 309425 h 322584"/>
              <a:gd name="connsiteX5" fmla="*/ 168314 w 268288"/>
              <a:gd name="connsiteY5" fmla="*/ 322584 h 322584"/>
              <a:gd name="connsiteX6" fmla="*/ 148601 w 268288"/>
              <a:gd name="connsiteY6" fmla="*/ 309425 h 322584"/>
              <a:gd name="connsiteX7" fmla="*/ 148601 w 268288"/>
              <a:gd name="connsiteY7" fmla="*/ 268630 h 322584"/>
              <a:gd name="connsiteX8" fmla="*/ 119687 w 268288"/>
              <a:gd name="connsiteY8" fmla="*/ 268630 h 322584"/>
              <a:gd name="connsiteX9" fmla="*/ 119687 w 268288"/>
              <a:gd name="connsiteY9" fmla="*/ 309425 h 322584"/>
              <a:gd name="connsiteX10" fmla="*/ 99974 w 268288"/>
              <a:gd name="connsiteY10" fmla="*/ 322584 h 322584"/>
              <a:gd name="connsiteX11" fmla="*/ 81574 w 268288"/>
              <a:gd name="connsiteY11" fmla="*/ 309425 h 322584"/>
              <a:gd name="connsiteX12" fmla="*/ 81574 w 268288"/>
              <a:gd name="connsiteY12" fmla="*/ 268630 h 322584"/>
              <a:gd name="connsiteX13" fmla="*/ 53975 w 268288"/>
              <a:gd name="connsiteY13" fmla="*/ 235731 h 322584"/>
              <a:gd name="connsiteX14" fmla="*/ 55289 w 268288"/>
              <a:gd name="connsiteY14" fmla="*/ 122559 h 322584"/>
              <a:gd name="connsiteX15" fmla="*/ 248444 w 268288"/>
              <a:gd name="connsiteY15" fmla="*/ 108272 h 322584"/>
              <a:gd name="connsiteX16" fmla="*/ 268288 w 268288"/>
              <a:gd name="connsiteY16" fmla="*/ 121403 h 322584"/>
              <a:gd name="connsiteX17" fmla="*/ 268288 w 268288"/>
              <a:gd name="connsiteY17" fmla="*/ 201504 h 322584"/>
              <a:gd name="connsiteX18" fmla="*/ 248444 w 268288"/>
              <a:gd name="connsiteY18" fmla="*/ 214635 h 322584"/>
              <a:gd name="connsiteX19" fmla="*/ 228600 w 268288"/>
              <a:gd name="connsiteY19" fmla="*/ 201504 h 322584"/>
              <a:gd name="connsiteX20" fmla="*/ 228600 w 268288"/>
              <a:gd name="connsiteY20" fmla="*/ 121403 h 322584"/>
              <a:gd name="connsiteX21" fmla="*/ 248444 w 268288"/>
              <a:gd name="connsiteY21" fmla="*/ 108272 h 322584"/>
              <a:gd name="connsiteX22" fmla="*/ 19844 w 268288"/>
              <a:gd name="connsiteY22" fmla="*/ 108272 h 322584"/>
              <a:gd name="connsiteX23" fmla="*/ 39688 w 268288"/>
              <a:gd name="connsiteY23" fmla="*/ 121437 h 322584"/>
              <a:gd name="connsiteX24" fmla="*/ 39688 w 268288"/>
              <a:gd name="connsiteY24" fmla="*/ 201741 h 322584"/>
              <a:gd name="connsiteX25" fmla="*/ 19844 w 268288"/>
              <a:gd name="connsiteY25" fmla="*/ 216222 h 322584"/>
              <a:gd name="connsiteX26" fmla="*/ 0 w 268288"/>
              <a:gd name="connsiteY26" fmla="*/ 201741 h 322584"/>
              <a:gd name="connsiteX27" fmla="*/ 0 w 268288"/>
              <a:gd name="connsiteY27" fmla="*/ 121437 h 322584"/>
              <a:gd name="connsiteX28" fmla="*/ 19844 w 268288"/>
              <a:gd name="connsiteY28" fmla="*/ 108272 h 322584"/>
              <a:gd name="connsiteX29" fmla="*/ 167482 w 268288"/>
              <a:gd name="connsiteY29" fmla="*/ 65409 h 322584"/>
              <a:gd name="connsiteX30" fmla="*/ 157163 w 268288"/>
              <a:gd name="connsiteY30" fmla="*/ 75728 h 322584"/>
              <a:gd name="connsiteX31" fmla="*/ 167482 w 268288"/>
              <a:gd name="connsiteY31" fmla="*/ 86047 h 322584"/>
              <a:gd name="connsiteX32" fmla="*/ 177801 w 268288"/>
              <a:gd name="connsiteY32" fmla="*/ 75728 h 322584"/>
              <a:gd name="connsiteX33" fmla="*/ 167482 w 268288"/>
              <a:gd name="connsiteY33" fmla="*/ 65409 h 322584"/>
              <a:gd name="connsiteX34" fmla="*/ 100807 w 268288"/>
              <a:gd name="connsiteY34" fmla="*/ 65409 h 322584"/>
              <a:gd name="connsiteX35" fmla="*/ 90488 w 268288"/>
              <a:gd name="connsiteY35" fmla="*/ 75728 h 322584"/>
              <a:gd name="connsiteX36" fmla="*/ 100807 w 268288"/>
              <a:gd name="connsiteY36" fmla="*/ 86047 h 322584"/>
              <a:gd name="connsiteX37" fmla="*/ 111126 w 268288"/>
              <a:gd name="connsiteY37" fmla="*/ 75728 h 322584"/>
              <a:gd name="connsiteX38" fmla="*/ 100807 w 268288"/>
              <a:gd name="connsiteY38" fmla="*/ 65409 h 322584"/>
              <a:gd name="connsiteX39" fmla="*/ 71089 w 268288"/>
              <a:gd name="connsiteY39" fmla="*/ 1373 h 322584"/>
              <a:gd name="connsiteX40" fmla="*/ 81621 w 268288"/>
              <a:gd name="connsiteY40" fmla="*/ 4013 h 322584"/>
              <a:gd name="connsiteX41" fmla="*/ 106633 w 268288"/>
              <a:gd name="connsiteY41" fmla="*/ 43605 h 322584"/>
              <a:gd name="connsiteX42" fmla="*/ 106633 w 268288"/>
              <a:gd name="connsiteY42" fmla="*/ 44924 h 322584"/>
              <a:gd name="connsiteX43" fmla="*/ 134279 w 268288"/>
              <a:gd name="connsiteY43" fmla="*/ 40965 h 322584"/>
              <a:gd name="connsiteX44" fmla="*/ 161925 w 268288"/>
              <a:gd name="connsiteY44" fmla="*/ 44924 h 322584"/>
              <a:gd name="connsiteX45" fmla="*/ 163242 w 268288"/>
              <a:gd name="connsiteY45" fmla="*/ 43605 h 322584"/>
              <a:gd name="connsiteX46" fmla="*/ 188254 w 268288"/>
              <a:gd name="connsiteY46" fmla="*/ 4013 h 322584"/>
              <a:gd name="connsiteX47" fmla="*/ 197470 w 268288"/>
              <a:gd name="connsiteY47" fmla="*/ 1373 h 322584"/>
              <a:gd name="connsiteX48" fmla="*/ 201419 w 268288"/>
              <a:gd name="connsiteY48" fmla="*/ 10611 h 322584"/>
              <a:gd name="connsiteX49" fmla="*/ 175090 w 268288"/>
              <a:gd name="connsiteY49" fmla="*/ 50203 h 322584"/>
              <a:gd name="connsiteX50" fmla="*/ 175090 w 268288"/>
              <a:gd name="connsiteY50" fmla="*/ 51523 h 322584"/>
              <a:gd name="connsiteX51" fmla="*/ 215900 w 268288"/>
              <a:gd name="connsiteY51" fmla="*/ 108272 h 322584"/>
              <a:gd name="connsiteX52" fmla="*/ 53975 w 268288"/>
              <a:gd name="connsiteY52" fmla="*/ 108272 h 322584"/>
              <a:gd name="connsiteX53" fmla="*/ 94785 w 268288"/>
              <a:gd name="connsiteY53" fmla="*/ 51523 h 322584"/>
              <a:gd name="connsiteX54" fmla="*/ 93469 w 268288"/>
              <a:gd name="connsiteY54" fmla="*/ 50203 h 322584"/>
              <a:gd name="connsiteX55" fmla="*/ 68456 w 268288"/>
              <a:gd name="connsiteY55" fmla="*/ 10611 h 322584"/>
              <a:gd name="connsiteX56" fmla="*/ 71089 w 268288"/>
              <a:gd name="connsiteY56" fmla="*/ 1373 h 3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8288" h="322584">
                <a:moveTo>
                  <a:pt x="55289" y="122559"/>
                </a:moveTo>
                <a:cubicBezTo>
                  <a:pt x="55289" y="122559"/>
                  <a:pt x="55289" y="122559"/>
                  <a:pt x="214313" y="122559"/>
                </a:cubicBezTo>
                <a:cubicBezTo>
                  <a:pt x="214313" y="122559"/>
                  <a:pt x="214313" y="122559"/>
                  <a:pt x="214313" y="235731"/>
                </a:cubicBezTo>
                <a:cubicBezTo>
                  <a:pt x="214313" y="255471"/>
                  <a:pt x="206428" y="265998"/>
                  <a:pt x="188028" y="268630"/>
                </a:cubicBezTo>
                <a:cubicBezTo>
                  <a:pt x="188028" y="268630"/>
                  <a:pt x="188028" y="268630"/>
                  <a:pt x="188028" y="309425"/>
                </a:cubicBezTo>
                <a:cubicBezTo>
                  <a:pt x="188028" y="316004"/>
                  <a:pt x="178828" y="322584"/>
                  <a:pt x="168314" y="322584"/>
                </a:cubicBezTo>
                <a:cubicBezTo>
                  <a:pt x="157800" y="322584"/>
                  <a:pt x="148601" y="316004"/>
                  <a:pt x="148601" y="309425"/>
                </a:cubicBezTo>
                <a:cubicBezTo>
                  <a:pt x="148601" y="309425"/>
                  <a:pt x="148601" y="309425"/>
                  <a:pt x="148601" y="268630"/>
                </a:cubicBezTo>
                <a:cubicBezTo>
                  <a:pt x="139401" y="268630"/>
                  <a:pt x="128887" y="268630"/>
                  <a:pt x="119687" y="268630"/>
                </a:cubicBezTo>
                <a:cubicBezTo>
                  <a:pt x="119687" y="268630"/>
                  <a:pt x="119687" y="268630"/>
                  <a:pt x="119687" y="309425"/>
                </a:cubicBezTo>
                <a:cubicBezTo>
                  <a:pt x="119687" y="316004"/>
                  <a:pt x="111802" y="322584"/>
                  <a:pt x="99974" y="322584"/>
                </a:cubicBezTo>
                <a:cubicBezTo>
                  <a:pt x="89460" y="322584"/>
                  <a:pt x="81574" y="316004"/>
                  <a:pt x="81574" y="309425"/>
                </a:cubicBezTo>
                <a:cubicBezTo>
                  <a:pt x="81574" y="309425"/>
                  <a:pt x="81574" y="309425"/>
                  <a:pt x="81574" y="268630"/>
                </a:cubicBezTo>
                <a:cubicBezTo>
                  <a:pt x="63175" y="265998"/>
                  <a:pt x="53975" y="255471"/>
                  <a:pt x="53975" y="235731"/>
                </a:cubicBezTo>
                <a:cubicBezTo>
                  <a:pt x="53975" y="212044"/>
                  <a:pt x="55289" y="122559"/>
                  <a:pt x="55289" y="122559"/>
                </a:cubicBezTo>
                <a:close/>
                <a:moveTo>
                  <a:pt x="248444" y="108272"/>
                </a:moveTo>
                <a:cubicBezTo>
                  <a:pt x="259028" y="108272"/>
                  <a:pt x="268288" y="114838"/>
                  <a:pt x="268288" y="121403"/>
                </a:cubicBezTo>
                <a:cubicBezTo>
                  <a:pt x="268288" y="121403"/>
                  <a:pt x="268288" y="121403"/>
                  <a:pt x="268288" y="201504"/>
                </a:cubicBezTo>
                <a:cubicBezTo>
                  <a:pt x="268288" y="208070"/>
                  <a:pt x="259028" y="214635"/>
                  <a:pt x="248444" y="214635"/>
                </a:cubicBezTo>
                <a:cubicBezTo>
                  <a:pt x="237861" y="214635"/>
                  <a:pt x="228600" y="208070"/>
                  <a:pt x="228600" y="201504"/>
                </a:cubicBezTo>
                <a:cubicBezTo>
                  <a:pt x="228600" y="201504"/>
                  <a:pt x="228600" y="201504"/>
                  <a:pt x="228600" y="121403"/>
                </a:cubicBezTo>
                <a:cubicBezTo>
                  <a:pt x="228600" y="114838"/>
                  <a:pt x="237861" y="108272"/>
                  <a:pt x="248444" y="108272"/>
                </a:cubicBezTo>
                <a:close/>
                <a:moveTo>
                  <a:pt x="19844" y="108272"/>
                </a:moveTo>
                <a:cubicBezTo>
                  <a:pt x="30427" y="108272"/>
                  <a:pt x="39688" y="113538"/>
                  <a:pt x="39688" y="121437"/>
                </a:cubicBezTo>
                <a:cubicBezTo>
                  <a:pt x="39688" y="121437"/>
                  <a:pt x="39688" y="121437"/>
                  <a:pt x="39688" y="201741"/>
                </a:cubicBezTo>
                <a:cubicBezTo>
                  <a:pt x="39688" y="209640"/>
                  <a:pt x="30427" y="216222"/>
                  <a:pt x="19844" y="216222"/>
                </a:cubicBezTo>
                <a:cubicBezTo>
                  <a:pt x="9260" y="216222"/>
                  <a:pt x="0" y="209640"/>
                  <a:pt x="0" y="201741"/>
                </a:cubicBezTo>
                <a:cubicBezTo>
                  <a:pt x="0" y="201741"/>
                  <a:pt x="0" y="201741"/>
                  <a:pt x="0" y="121437"/>
                </a:cubicBezTo>
                <a:cubicBezTo>
                  <a:pt x="0" y="113538"/>
                  <a:pt x="9260" y="108272"/>
                  <a:pt x="19844" y="108272"/>
                </a:cubicBezTo>
                <a:close/>
                <a:moveTo>
                  <a:pt x="167482" y="65409"/>
                </a:moveTo>
                <a:cubicBezTo>
                  <a:pt x="161783" y="65409"/>
                  <a:pt x="157163" y="70029"/>
                  <a:pt x="157163" y="75728"/>
                </a:cubicBezTo>
                <a:cubicBezTo>
                  <a:pt x="157163" y="81427"/>
                  <a:pt x="161783" y="86047"/>
                  <a:pt x="167482" y="86047"/>
                </a:cubicBezTo>
                <a:cubicBezTo>
                  <a:pt x="173181" y="86047"/>
                  <a:pt x="177801" y="81427"/>
                  <a:pt x="177801" y="75728"/>
                </a:cubicBezTo>
                <a:cubicBezTo>
                  <a:pt x="177801" y="70029"/>
                  <a:pt x="173181" y="65409"/>
                  <a:pt x="167482" y="65409"/>
                </a:cubicBezTo>
                <a:close/>
                <a:moveTo>
                  <a:pt x="100807" y="65409"/>
                </a:moveTo>
                <a:cubicBezTo>
                  <a:pt x="95108" y="65409"/>
                  <a:pt x="90488" y="70029"/>
                  <a:pt x="90488" y="75728"/>
                </a:cubicBezTo>
                <a:cubicBezTo>
                  <a:pt x="90488" y="81427"/>
                  <a:pt x="95108" y="86047"/>
                  <a:pt x="100807" y="86047"/>
                </a:cubicBezTo>
                <a:cubicBezTo>
                  <a:pt x="106506" y="86047"/>
                  <a:pt x="111126" y="81427"/>
                  <a:pt x="111126" y="75728"/>
                </a:cubicBezTo>
                <a:cubicBezTo>
                  <a:pt x="111126" y="70029"/>
                  <a:pt x="106506" y="65409"/>
                  <a:pt x="100807" y="65409"/>
                </a:cubicBezTo>
                <a:close/>
                <a:moveTo>
                  <a:pt x="71089" y="1373"/>
                </a:moveTo>
                <a:cubicBezTo>
                  <a:pt x="75038" y="-1266"/>
                  <a:pt x="78988" y="53"/>
                  <a:pt x="81621" y="4013"/>
                </a:cubicBezTo>
                <a:cubicBezTo>
                  <a:pt x="81621" y="4013"/>
                  <a:pt x="81621" y="4013"/>
                  <a:pt x="106633" y="43605"/>
                </a:cubicBezTo>
                <a:cubicBezTo>
                  <a:pt x="106633" y="43605"/>
                  <a:pt x="106633" y="44924"/>
                  <a:pt x="106633" y="44924"/>
                </a:cubicBezTo>
                <a:cubicBezTo>
                  <a:pt x="115849" y="42285"/>
                  <a:pt x="125064" y="40965"/>
                  <a:pt x="134279" y="40965"/>
                </a:cubicBezTo>
                <a:cubicBezTo>
                  <a:pt x="144811" y="40965"/>
                  <a:pt x="154026" y="42285"/>
                  <a:pt x="161925" y="44924"/>
                </a:cubicBezTo>
                <a:cubicBezTo>
                  <a:pt x="161925" y="44924"/>
                  <a:pt x="161925" y="43605"/>
                  <a:pt x="163242" y="43605"/>
                </a:cubicBezTo>
                <a:cubicBezTo>
                  <a:pt x="163242" y="43605"/>
                  <a:pt x="163242" y="43605"/>
                  <a:pt x="188254" y="4013"/>
                </a:cubicBezTo>
                <a:cubicBezTo>
                  <a:pt x="189571" y="53"/>
                  <a:pt x="194837" y="-1266"/>
                  <a:pt x="197470" y="1373"/>
                </a:cubicBezTo>
                <a:cubicBezTo>
                  <a:pt x="201419" y="2693"/>
                  <a:pt x="202735" y="6652"/>
                  <a:pt x="201419" y="10611"/>
                </a:cubicBezTo>
                <a:cubicBezTo>
                  <a:pt x="201419" y="10611"/>
                  <a:pt x="201419" y="10611"/>
                  <a:pt x="175090" y="50203"/>
                </a:cubicBezTo>
                <a:cubicBezTo>
                  <a:pt x="175090" y="50203"/>
                  <a:pt x="175090" y="50203"/>
                  <a:pt x="175090" y="51523"/>
                </a:cubicBezTo>
                <a:cubicBezTo>
                  <a:pt x="196153" y="63401"/>
                  <a:pt x="211951" y="83197"/>
                  <a:pt x="215900" y="108272"/>
                </a:cubicBezTo>
                <a:cubicBezTo>
                  <a:pt x="215900" y="108272"/>
                  <a:pt x="215900" y="108272"/>
                  <a:pt x="53975" y="108272"/>
                </a:cubicBezTo>
                <a:cubicBezTo>
                  <a:pt x="57924" y="83197"/>
                  <a:pt x="73722" y="63401"/>
                  <a:pt x="94785" y="51523"/>
                </a:cubicBezTo>
                <a:cubicBezTo>
                  <a:pt x="94785" y="51523"/>
                  <a:pt x="93469" y="50203"/>
                  <a:pt x="93469" y="50203"/>
                </a:cubicBezTo>
                <a:cubicBezTo>
                  <a:pt x="93469" y="50203"/>
                  <a:pt x="93469" y="50203"/>
                  <a:pt x="68456" y="10611"/>
                </a:cubicBezTo>
                <a:cubicBezTo>
                  <a:pt x="65823" y="6652"/>
                  <a:pt x="67140" y="2693"/>
                  <a:pt x="71089" y="1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任意多边形: 形状 18"/>
          <p:cNvSpPr>
            <a:spLocks noChangeAspect="1"/>
          </p:cNvSpPr>
          <p:nvPr/>
        </p:nvSpPr>
        <p:spPr bwMode="auto">
          <a:xfrm>
            <a:off x="5154632" y="1577436"/>
            <a:ext cx="199472" cy="263220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3163599" y="2068068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同题讨论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49"/>
          <p:cNvSpPr txBox="1"/>
          <p:nvPr/>
        </p:nvSpPr>
        <p:spPr>
          <a:xfrm>
            <a:off x="3623821" y="2914804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882622" y="168860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f972aa8-cee5-4d35-91e5-c3b48638f480"/>
          <p:cNvGrpSpPr>
            <a:grpSpLocks noChangeAspect="1"/>
          </p:cNvGrpSpPr>
          <p:nvPr/>
        </p:nvGrpSpPr>
        <p:grpSpPr>
          <a:xfrm>
            <a:off x="1851987" y="1518633"/>
            <a:ext cx="5714698" cy="2257425"/>
            <a:chOff x="765804" y="1924051"/>
            <a:chExt cx="7619598" cy="3009900"/>
          </a:xfrm>
        </p:grpSpPr>
        <p:sp>
          <p:nvSpPr>
            <p:cNvPr id="4" name="任意多边形: 形状 3"/>
            <p:cNvSpPr/>
            <p:nvPr/>
          </p:nvSpPr>
          <p:spPr>
            <a:xfrm>
              <a:off x="936104" y="3438526"/>
              <a:ext cx="5159896" cy="1495425"/>
            </a:xfrm>
            <a:custGeom>
              <a:avLst/>
              <a:gdLst>
                <a:gd name="connsiteX0" fmla="*/ 5640070 w 6096000"/>
                <a:gd name="connsiteY0" fmla="*/ 0 h 1495425"/>
                <a:gd name="connsiteX1" fmla="*/ 6096000 w 6096000"/>
                <a:gd name="connsiteY1" fmla="*/ 0 h 1495425"/>
                <a:gd name="connsiteX2" fmla="*/ 6096000 w 6096000"/>
                <a:gd name="connsiteY2" fmla="*/ 382726 h 1495425"/>
                <a:gd name="connsiteX3" fmla="*/ 4941046 w 6096000"/>
                <a:gd name="connsiteY3" fmla="*/ 1495425 h 1495425"/>
                <a:gd name="connsiteX4" fmla="*/ 0 w 6096000"/>
                <a:gd name="connsiteY4" fmla="*/ 1495425 h 1495425"/>
                <a:gd name="connsiteX5" fmla="*/ 0 w 6096000"/>
                <a:gd name="connsiteY5" fmla="*/ 1070668 h 1495425"/>
                <a:gd name="connsiteX6" fmla="*/ 4811090 w 6096000"/>
                <a:gd name="connsiteY6" fmla="*/ 1070668 h 1495425"/>
                <a:gd name="connsiteX7" fmla="*/ 5640070 w 6096000"/>
                <a:gd name="connsiteY7" fmla="*/ 272017 h 1495425"/>
                <a:gd name="connsiteX8" fmla="*/ 5640070 w 6096000"/>
                <a:gd name="connsiteY8" fmla="*/ 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0" h="1495425">
                  <a:moveTo>
                    <a:pt x="5640070" y="0"/>
                  </a:moveTo>
                  <a:lnTo>
                    <a:pt x="6096000" y="0"/>
                  </a:lnTo>
                  <a:lnTo>
                    <a:pt x="6096000" y="382726"/>
                  </a:lnTo>
                  <a:cubicBezTo>
                    <a:pt x="6096000" y="997252"/>
                    <a:pt x="5578909" y="1495425"/>
                    <a:pt x="4941046" y="1495425"/>
                  </a:cubicBezTo>
                  <a:lnTo>
                    <a:pt x="0" y="1495425"/>
                  </a:lnTo>
                  <a:lnTo>
                    <a:pt x="0" y="1070668"/>
                  </a:lnTo>
                  <a:lnTo>
                    <a:pt x="4811090" y="1070668"/>
                  </a:lnTo>
                  <a:cubicBezTo>
                    <a:pt x="5268923" y="1070668"/>
                    <a:pt x="5640070" y="713100"/>
                    <a:pt x="5640070" y="272017"/>
                  </a:cubicBezTo>
                  <a:lnTo>
                    <a:pt x="5640070" y="0"/>
                  </a:ln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6104" y="1924051"/>
              <a:ext cx="5159896" cy="1514475"/>
            </a:xfrm>
            <a:custGeom>
              <a:avLst/>
              <a:gdLst>
                <a:gd name="connsiteX0" fmla="*/ 0 w 6096000"/>
                <a:gd name="connsiteY0" fmla="*/ 0 h 1514475"/>
                <a:gd name="connsiteX1" fmla="*/ 4941046 w 6096000"/>
                <a:gd name="connsiteY1" fmla="*/ 0 h 1514475"/>
                <a:gd name="connsiteX2" fmla="*/ 6096000 w 6096000"/>
                <a:gd name="connsiteY2" fmla="*/ 1112700 h 1514475"/>
                <a:gd name="connsiteX3" fmla="*/ 6096000 w 6096000"/>
                <a:gd name="connsiteY3" fmla="*/ 1514475 h 1514475"/>
                <a:gd name="connsiteX4" fmla="*/ 5640070 w 6096000"/>
                <a:gd name="connsiteY4" fmla="*/ 1514475 h 1514475"/>
                <a:gd name="connsiteX5" fmla="*/ 5640070 w 6096000"/>
                <a:gd name="connsiteY5" fmla="*/ 1223409 h 1514475"/>
                <a:gd name="connsiteX6" fmla="*/ 4811090 w 6096000"/>
                <a:gd name="connsiteY6" fmla="*/ 424757 h 1514475"/>
                <a:gd name="connsiteX7" fmla="*/ 0 w 6096000"/>
                <a:gd name="connsiteY7" fmla="*/ 424757 h 1514475"/>
                <a:gd name="connsiteX8" fmla="*/ 0 w 6096000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0" h="1514475">
                  <a:moveTo>
                    <a:pt x="0" y="0"/>
                  </a:moveTo>
                  <a:lnTo>
                    <a:pt x="4941046" y="0"/>
                  </a:lnTo>
                  <a:cubicBezTo>
                    <a:pt x="5578909" y="0"/>
                    <a:pt x="6096000" y="498173"/>
                    <a:pt x="6096000" y="1112700"/>
                  </a:cubicBezTo>
                  <a:lnTo>
                    <a:pt x="6096000" y="1514475"/>
                  </a:lnTo>
                  <a:lnTo>
                    <a:pt x="5640070" y="1514475"/>
                  </a:lnTo>
                  <a:lnTo>
                    <a:pt x="5640070" y="1223409"/>
                  </a:lnTo>
                  <a:cubicBezTo>
                    <a:pt x="5640070" y="782326"/>
                    <a:pt x="5268923" y="424757"/>
                    <a:pt x="4811090" y="424757"/>
                  </a:cubicBezTo>
                  <a:lnTo>
                    <a:pt x="0" y="424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36104" y="3438525"/>
              <a:ext cx="5159896" cy="892175"/>
            </a:xfrm>
            <a:custGeom>
              <a:avLst/>
              <a:gdLst>
                <a:gd name="connsiteX0" fmla="*/ 5640070 w 6096000"/>
                <a:gd name="connsiteY0" fmla="*/ 0 h 892175"/>
                <a:gd name="connsiteX1" fmla="*/ 6096000 w 6096000"/>
                <a:gd name="connsiteY1" fmla="*/ 0 h 892175"/>
                <a:gd name="connsiteX2" fmla="*/ 6096000 w 6096000"/>
                <a:gd name="connsiteY2" fmla="*/ 225495 h 892175"/>
                <a:gd name="connsiteX3" fmla="*/ 5391760 w 6096000"/>
                <a:gd name="connsiteY3" fmla="*/ 892175 h 892175"/>
                <a:gd name="connsiteX4" fmla="*/ 0 w 6096000"/>
                <a:gd name="connsiteY4" fmla="*/ 892175 h 892175"/>
                <a:gd name="connsiteX5" fmla="*/ 0 w 6096000"/>
                <a:gd name="connsiteY5" fmla="*/ 481000 h 892175"/>
                <a:gd name="connsiteX6" fmla="*/ 5256963 w 6096000"/>
                <a:gd name="connsiteY6" fmla="*/ 481000 h 892175"/>
                <a:gd name="connsiteX7" fmla="*/ 5640070 w 6096000"/>
                <a:gd name="connsiteY7" fmla="*/ 118325 h 892175"/>
                <a:gd name="connsiteX8" fmla="*/ 5640070 w 6096000"/>
                <a:gd name="connsiteY8" fmla="*/ 0 h 89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0" h="892175">
                  <a:moveTo>
                    <a:pt x="5640070" y="0"/>
                  </a:moveTo>
                  <a:lnTo>
                    <a:pt x="6096000" y="0"/>
                  </a:lnTo>
                  <a:lnTo>
                    <a:pt x="6096000" y="225495"/>
                  </a:lnTo>
                  <a:cubicBezTo>
                    <a:pt x="6096000" y="593692"/>
                    <a:pt x="5780701" y="892175"/>
                    <a:pt x="5391760" y="892175"/>
                  </a:cubicBezTo>
                  <a:lnTo>
                    <a:pt x="0" y="892175"/>
                  </a:lnTo>
                  <a:lnTo>
                    <a:pt x="0" y="481000"/>
                  </a:lnTo>
                  <a:lnTo>
                    <a:pt x="5256963" y="481000"/>
                  </a:lnTo>
                  <a:cubicBezTo>
                    <a:pt x="5468547" y="481000"/>
                    <a:pt x="5640070" y="318625"/>
                    <a:pt x="5640070" y="118325"/>
                  </a:cubicBezTo>
                  <a:lnTo>
                    <a:pt x="5640070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6104" y="2527300"/>
              <a:ext cx="5159896" cy="911225"/>
            </a:xfrm>
            <a:custGeom>
              <a:avLst/>
              <a:gdLst>
                <a:gd name="connsiteX0" fmla="*/ 0 w 6096000"/>
                <a:gd name="connsiteY0" fmla="*/ 0 h 911225"/>
                <a:gd name="connsiteX1" fmla="*/ 5391760 w 6096000"/>
                <a:gd name="connsiteY1" fmla="*/ 0 h 911225"/>
                <a:gd name="connsiteX2" fmla="*/ 6096000 w 6096000"/>
                <a:gd name="connsiteY2" fmla="*/ 666681 h 911225"/>
                <a:gd name="connsiteX3" fmla="*/ 6096000 w 6096000"/>
                <a:gd name="connsiteY3" fmla="*/ 911225 h 911225"/>
                <a:gd name="connsiteX4" fmla="*/ 5640070 w 6096000"/>
                <a:gd name="connsiteY4" fmla="*/ 911225 h 911225"/>
                <a:gd name="connsiteX5" fmla="*/ 5640070 w 6096000"/>
                <a:gd name="connsiteY5" fmla="*/ 773850 h 911225"/>
                <a:gd name="connsiteX6" fmla="*/ 5256963 w 6096000"/>
                <a:gd name="connsiteY6" fmla="*/ 411175 h 911225"/>
                <a:gd name="connsiteX7" fmla="*/ 0 w 6096000"/>
                <a:gd name="connsiteY7" fmla="*/ 411175 h 911225"/>
                <a:gd name="connsiteX8" fmla="*/ 0 w 6096000"/>
                <a:gd name="connsiteY8" fmla="*/ 0 h 9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0" h="911225">
                  <a:moveTo>
                    <a:pt x="0" y="0"/>
                  </a:moveTo>
                  <a:lnTo>
                    <a:pt x="5391760" y="0"/>
                  </a:lnTo>
                  <a:cubicBezTo>
                    <a:pt x="5780701" y="0"/>
                    <a:pt x="6096000" y="298483"/>
                    <a:pt x="6096000" y="666681"/>
                  </a:cubicBezTo>
                  <a:lnTo>
                    <a:pt x="6096000" y="911225"/>
                  </a:lnTo>
                  <a:lnTo>
                    <a:pt x="5640070" y="911225"/>
                  </a:lnTo>
                  <a:lnTo>
                    <a:pt x="5640070" y="773850"/>
                  </a:lnTo>
                  <a:cubicBezTo>
                    <a:pt x="5640070" y="573550"/>
                    <a:pt x="5468547" y="411175"/>
                    <a:pt x="5256963" y="411175"/>
                  </a:cubicBezTo>
                  <a:lnTo>
                    <a:pt x="0" y="411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矩形: 单圆角 7"/>
            <p:cNvSpPr/>
            <p:nvPr/>
          </p:nvSpPr>
          <p:spPr>
            <a:xfrm>
              <a:off x="1155728" y="3166696"/>
              <a:ext cx="6370487" cy="543658"/>
            </a:xfrm>
            <a:prstGeom prst="round1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 rot="485710">
              <a:off x="6122220" y="2612048"/>
              <a:ext cx="575371" cy="165295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>
                  <a:cs typeface="+mn-ea"/>
                  <a:sym typeface="+mn-lt"/>
                </a:rPr>
                <a:t>1</a:t>
              </a:r>
              <a:endParaRPr lang="en-US" altLang="zh-CN" sz="2400" b="1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485710">
              <a:off x="6693720" y="2612048"/>
              <a:ext cx="575371" cy="16529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>
                  <a:cs typeface="+mn-ea"/>
                  <a:sym typeface="+mn-lt"/>
                </a:rPr>
                <a:t>2</a:t>
              </a:r>
              <a:endParaRPr lang="en-US" altLang="zh-CN" sz="2400" b="1"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 rot="485710">
              <a:off x="7238531" y="2612047"/>
              <a:ext cx="575371" cy="165295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>
                  <a:cs typeface="+mn-ea"/>
                  <a:sym typeface="+mn-lt"/>
                </a:rPr>
                <a:t>3</a:t>
              </a:r>
              <a:endParaRPr lang="en-US" altLang="zh-CN" sz="2400" b="1"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 rot="485710">
              <a:off x="7810031" y="2612047"/>
              <a:ext cx="575371" cy="165295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 b="1">
                  <a:cs typeface="+mn-ea"/>
                  <a:sym typeface="+mn-lt"/>
                </a:rPr>
                <a:t>4</a:t>
              </a:r>
              <a:endParaRPr lang="en-US" altLang="zh-CN" sz="2400" b="1">
                <a:cs typeface="+mn-ea"/>
                <a:sym typeface="+mn-lt"/>
              </a:endParaRPr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765804" y="3239964"/>
              <a:ext cx="4800110" cy="37807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913765">
                <a:lnSpc>
                  <a:spcPct val="120000"/>
                </a:lnSpc>
                <a:defRPr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4"/>
            <p:cNvSpPr txBox="1"/>
            <p:nvPr/>
          </p:nvSpPr>
          <p:spPr>
            <a:xfrm>
              <a:off x="765804" y="2538288"/>
              <a:ext cx="4800110" cy="37807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913765">
                <a:lnSpc>
                  <a:spcPct val="120000"/>
                </a:lnSpc>
                <a:defRPr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765804" y="1949164"/>
              <a:ext cx="4800110" cy="37807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913765">
                <a:lnSpc>
                  <a:spcPct val="120000"/>
                </a:lnSpc>
                <a:defRPr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765804" y="4527380"/>
              <a:ext cx="4800110" cy="37807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913765">
                <a:lnSpc>
                  <a:spcPct val="120000"/>
                </a:lnSpc>
                <a:defRPr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9"/>
            <p:cNvSpPr txBox="1"/>
            <p:nvPr/>
          </p:nvSpPr>
          <p:spPr>
            <a:xfrm>
              <a:off x="765804" y="3938256"/>
              <a:ext cx="4800110" cy="378071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913765">
                <a:lnSpc>
                  <a:spcPct val="120000"/>
                </a:lnSpc>
                <a:defRPr/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9471 0.013302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0080" y="1913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75656" y="500358"/>
            <a:ext cx="7668344" cy="4303639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3487799" y="3479286"/>
            <a:ext cx="3326654" cy="468262"/>
            <a:chOff x="865854" y="3479286"/>
            <a:chExt cx="3326654" cy="468262"/>
          </a:xfrm>
        </p:grpSpPr>
        <p:sp>
          <p:nvSpPr>
            <p:cNvPr id="8" name="Diamond 284"/>
            <p:cNvSpPr/>
            <p:nvPr/>
          </p:nvSpPr>
          <p:spPr>
            <a:xfrm>
              <a:off x="865854" y="3479286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Group 285"/>
            <p:cNvGrpSpPr/>
            <p:nvPr/>
          </p:nvGrpSpPr>
          <p:grpSpPr>
            <a:xfrm>
              <a:off x="1220577" y="3502205"/>
              <a:ext cx="2971931" cy="422424"/>
              <a:chOff x="6444107" y="1469392"/>
              <a:chExt cx="4232109" cy="563232"/>
            </a:xfrm>
          </p:grpSpPr>
          <p:sp>
            <p:nvSpPr>
              <p:cNvPr id="26" name="TextBox 302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同题讨论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TextBox 303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4" name="组合 263"/>
          <p:cNvGrpSpPr/>
          <p:nvPr/>
        </p:nvGrpSpPr>
        <p:grpSpPr>
          <a:xfrm>
            <a:off x="3491878" y="2820354"/>
            <a:ext cx="3322575" cy="468262"/>
            <a:chOff x="869933" y="2820354"/>
            <a:chExt cx="3322575" cy="468262"/>
          </a:xfrm>
        </p:grpSpPr>
        <p:sp>
          <p:nvSpPr>
            <p:cNvPr id="10" name="Diamond 286"/>
            <p:cNvSpPr/>
            <p:nvPr/>
          </p:nvSpPr>
          <p:spPr>
            <a:xfrm>
              <a:off x="869933" y="2820354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Group 287"/>
            <p:cNvGrpSpPr/>
            <p:nvPr/>
          </p:nvGrpSpPr>
          <p:grpSpPr>
            <a:xfrm>
              <a:off x="1220577" y="2843273"/>
              <a:ext cx="2971931" cy="422424"/>
              <a:chOff x="6444107" y="1469392"/>
              <a:chExt cx="4232109" cy="563232"/>
            </a:xfrm>
          </p:grpSpPr>
          <p:sp>
            <p:nvSpPr>
              <p:cNvPr id="24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研究结果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TextBox 30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3" name="组合 262"/>
          <p:cNvGrpSpPr/>
          <p:nvPr/>
        </p:nvGrpSpPr>
        <p:grpSpPr>
          <a:xfrm>
            <a:off x="3491878" y="2161422"/>
            <a:ext cx="3322575" cy="468262"/>
            <a:chOff x="869933" y="2161422"/>
            <a:chExt cx="3322575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Group 289"/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22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研究方法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299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3491878" y="1502490"/>
            <a:ext cx="3322575" cy="468262"/>
            <a:chOff x="869933" y="1502490"/>
            <a:chExt cx="3322575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Group 291"/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20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研究背景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29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1" name="组合 260"/>
          <p:cNvGrpSpPr/>
          <p:nvPr/>
        </p:nvGrpSpPr>
        <p:grpSpPr>
          <a:xfrm>
            <a:off x="3491880" y="843558"/>
            <a:ext cx="3322573" cy="468262"/>
            <a:chOff x="869935" y="843558"/>
            <a:chExt cx="3322573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论文绪论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295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6" name="组合 265"/>
          <p:cNvGrpSpPr/>
          <p:nvPr/>
        </p:nvGrpSpPr>
        <p:grpSpPr>
          <a:xfrm>
            <a:off x="3487799" y="4113327"/>
            <a:ext cx="3326654" cy="468262"/>
            <a:chOff x="865854" y="4113327"/>
            <a:chExt cx="3326654" cy="468262"/>
          </a:xfrm>
        </p:grpSpPr>
        <p:sp>
          <p:nvSpPr>
            <p:cNvPr id="257" name="Diamond 284"/>
            <p:cNvSpPr/>
            <p:nvPr/>
          </p:nvSpPr>
          <p:spPr>
            <a:xfrm>
              <a:off x="865854" y="4113327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58" name="Group 285"/>
            <p:cNvGrpSpPr/>
            <p:nvPr/>
          </p:nvGrpSpPr>
          <p:grpSpPr>
            <a:xfrm>
              <a:off x="1220577" y="4136246"/>
              <a:ext cx="2971931" cy="422424"/>
              <a:chOff x="6444107" y="1469392"/>
              <a:chExt cx="4232109" cy="563232"/>
            </a:xfrm>
          </p:grpSpPr>
          <p:sp>
            <p:nvSpPr>
              <p:cNvPr id="259" name="TextBox 302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论文总结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0" name="TextBox 303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2019612"/>
            <a:ext cx="2987824" cy="1104275"/>
            <a:chOff x="0" y="2019612"/>
            <a:chExt cx="2987824" cy="1104275"/>
          </a:xfrm>
        </p:grpSpPr>
        <p:sp>
          <p:nvSpPr>
            <p:cNvPr id="2" name="矩形 1"/>
            <p:cNvSpPr/>
            <p:nvPr/>
          </p:nvSpPr>
          <p:spPr>
            <a:xfrm>
              <a:off x="0" y="2019612"/>
              <a:ext cx="2987824" cy="1104275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Group 21"/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noFill/>
          </p:grpSpPr>
          <p:sp>
            <p:nvSpPr>
              <p:cNvPr id="28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  <a:endParaRPr lang="en-US" altLang="zh-CN" sz="14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5526" y="862781"/>
            <a:ext cx="5297284" cy="4280720"/>
          </a:xfrm>
          <a:prstGeom prst="rect">
            <a:avLst/>
          </a:prstGeom>
          <a:solidFill>
            <a:srgbClr val="2C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4623" y="2841362"/>
            <a:ext cx="1003826" cy="277065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 fontScale="92500" lnSpcReduction="10000"/>
          </a:bodyPr>
          <a:lstStyle/>
          <a:p>
            <a:pPr>
              <a:buSzPct val="25000"/>
            </a:pPr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关键词</a:t>
            </a:r>
            <a:endParaRPr lang="zh-CN" altLang="en-US" sz="1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4623" y="3685789"/>
            <a:ext cx="1003826" cy="277065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 fontScale="92500" lnSpcReduction="10000"/>
          </a:bodyPr>
          <a:lstStyle/>
          <a:p>
            <a:pPr>
              <a:buSzPct val="25000"/>
            </a:pPr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关键词</a:t>
            </a:r>
            <a:endParaRPr lang="zh-CN" altLang="en-US" sz="1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4623" y="2022077"/>
            <a:ext cx="1003826" cy="277065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 fontScale="92500" lnSpcReduction="10000"/>
          </a:bodyPr>
          <a:lstStyle/>
          <a:p>
            <a:pPr>
              <a:buSzPct val="25000"/>
            </a:pPr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关键词</a:t>
            </a:r>
            <a:endParaRPr lang="zh-CN" altLang="en-US" sz="1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2969" y="2022077"/>
            <a:ext cx="311327" cy="311326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82969" y="3655480"/>
            <a:ext cx="311327" cy="311326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82969" y="2827837"/>
            <a:ext cx="311327" cy="311326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3773888" y="2116287"/>
            <a:ext cx="129489" cy="1229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3773888" y="2926775"/>
            <a:ext cx="129489" cy="1134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3786174" y="3746855"/>
            <a:ext cx="104915" cy="1285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64724" y="1821340"/>
            <a:ext cx="2503833" cy="2493485"/>
            <a:chOff x="7564329" y="2056669"/>
            <a:chExt cx="9220200" cy="9182100"/>
          </a:xfrm>
        </p:grpSpPr>
        <p:sp>
          <p:nvSpPr>
            <p:cNvPr id="17" name="任意多边形: 形状 16"/>
            <p:cNvSpPr/>
            <p:nvPr/>
          </p:nvSpPr>
          <p:spPr bwMode="auto">
            <a:xfrm>
              <a:off x="7564329" y="5615844"/>
              <a:ext cx="4219575" cy="5189538"/>
            </a:xfrm>
            <a:custGeom>
              <a:avLst/>
              <a:gdLst>
                <a:gd name="T0" fmla="*/ 18265 w 21600"/>
                <a:gd name="T1" fmla="*/ 18368 h 21600"/>
                <a:gd name="T2" fmla="*/ 18308 w 21600"/>
                <a:gd name="T3" fmla="*/ 18328 h 21600"/>
                <a:gd name="T4" fmla="*/ 18268 w 21600"/>
                <a:gd name="T5" fmla="*/ 18286 h 21600"/>
                <a:gd name="T6" fmla="*/ 18351 w 21600"/>
                <a:gd name="T7" fmla="*/ 18288 h 21600"/>
                <a:gd name="T8" fmla="*/ 21600 w 21600"/>
                <a:gd name="T9" fmla="*/ 15231 h 21600"/>
                <a:gd name="T10" fmla="*/ 10136 w 21600"/>
                <a:gd name="T11" fmla="*/ 4303 h 21600"/>
                <a:gd name="T12" fmla="*/ 10136 w 21600"/>
                <a:gd name="T13" fmla="*/ 4281 h 21600"/>
                <a:gd name="T14" fmla="*/ 12613 w 21600"/>
                <a:gd name="T15" fmla="*/ 4273 h 21600"/>
                <a:gd name="T16" fmla="*/ 10240 w 21600"/>
                <a:gd name="T17" fmla="*/ 2683 h 21600"/>
                <a:gd name="T18" fmla="*/ 6337 w 21600"/>
                <a:gd name="T19" fmla="*/ 68 h 21600"/>
                <a:gd name="T20" fmla="*/ 6336 w 21600"/>
                <a:gd name="T21" fmla="*/ 0 h 21600"/>
                <a:gd name="T22" fmla="*/ 6287 w 21600"/>
                <a:gd name="T23" fmla="*/ 34 h 21600"/>
                <a:gd name="T24" fmla="*/ 6236 w 21600"/>
                <a:gd name="T25" fmla="*/ 0 h 21600"/>
                <a:gd name="T26" fmla="*/ 6236 w 21600"/>
                <a:gd name="T27" fmla="*/ 68 h 21600"/>
                <a:gd name="T28" fmla="*/ 2404 w 21600"/>
                <a:gd name="T29" fmla="*/ 2676 h 21600"/>
                <a:gd name="T30" fmla="*/ 0 w 21600"/>
                <a:gd name="T31" fmla="*/ 4312 h 21600"/>
                <a:gd name="T32" fmla="*/ 2367 w 21600"/>
                <a:gd name="T33" fmla="*/ 4305 h 21600"/>
                <a:gd name="T34" fmla="*/ 2367 w 21600"/>
                <a:gd name="T35" fmla="*/ 4327 h 21600"/>
                <a:gd name="T36" fmla="*/ 21506 w 21600"/>
                <a:gd name="T37" fmla="*/ 21600 h 21600"/>
                <a:gd name="T38" fmla="*/ 18349 w 21600"/>
                <a:gd name="T39" fmla="*/ 18369 h 21600"/>
                <a:gd name="T40" fmla="*/ 18265 w 21600"/>
                <a:gd name="T41" fmla="*/ 18368 h 21600"/>
                <a:gd name="T42" fmla="*/ 18265 w 21600"/>
                <a:gd name="T43" fmla="*/ 1836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18265" y="18368"/>
                  </a:moveTo>
                  <a:lnTo>
                    <a:pt x="18308" y="18328"/>
                  </a:lnTo>
                  <a:lnTo>
                    <a:pt x="18268" y="18286"/>
                  </a:lnTo>
                  <a:lnTo>
                    <a:pt x="18351" y="18288"/>
                  </a:lnTo>
                  <a:lnTo>
                    <a:pt x="21600" y="15231"/>
                  </a:lnTo>
                  <a:cubicBezTo>
                    <a:pt x="15122" y="14380"/>
                    <a:pt x="10162" y="9820"/>
                    <a:pt x="10136" y="4303"/>
                  </a:cubicBezTo>
                  <a:cubicBezTo>
                    <a:pt x="10136" y="4296"/>
                    <a:pt x="10136" y="4288"/>
                    <a:pt x="10136" y="4281"/>
                  </a:cubicBezTo>
                  <a:lnTo>
                    <a:pt x="12613" y="4273"/>
                  </a:lnTo>
                  <a:lnTo>
                    <a:pt x="10240" y="2683"/>
                  </a:lnTo>
                  <a:lnTo>
                    <a:pt x="6337" y="68"/>
                  </a:lnTo>
                  <a:lnTo>
                    <a:pt x="6336" y="0"/>
                  </a:lnTo>
                  <a:lnTo>
                    <a:pt x="6287" y="34"/>
                  </a:lnTo>
                  <a:lnTo>
                    <a:pt x="6236" y="0"/>
                  </a:lnTo>
                  <a:lnTo>
                    <a:pt x="6236" y="68"/>
                  </a:lnTo>
                  <a:lnTo>
                    <a:pt x="2404" y="2676"/>
                  </a:lnTo>
                  <a:lnTo>
                    <a:pt x="0" y="4312"/>
                  </a:lnTo>
                  <a:lnTo>
                    <a:pt x="2367" y="4305"/>
                  </a:lnTo>
                  <a:cubicBezTo>
                    <a:pt x="2367" y="4312"/>
                    <a:pt x="2367" y="4320"/>
                    <a:pt x="2367" y="4327"/>
                  </a:cubicBezTo>
                  <a:cubicBezTo>
                    <a:pt x="2409" y="13307"/>
                    <a:pt x="10783" y="20674"/>
                    <a:pt x="21506" y="21600"/>
                  </a:cubicBezTo>
                  <a:lnTo>
                    <a:pt x="18349" y="18369"/>
                  </a:lnTo>
                  <a:cubicBezTo>
                    <a:pt x="18349" y="18369"/>
                    <a:pt x="18265" y="18368"/>
                    <a:pt x="18265" y="18368"/>
                  </a:cubicBezTo>
                  <a:close/>
                  <a:moveTo>
                    <a:pt x="18265" y="18368"/>
                  </a:move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12568129" y="2461482"/>
              <a:ext cx="4216400" cy="5183187"/>
            </a:xfrm>
            <a:custGeom>
              <a:avLst/>
              <a:gdLst>
                <a:gd name="T0" fmla="*/ 21600 w 21600"/>
                <a:gd name="T1" fmla="*/ 17277 h 21600"/>
                <a:gd name="T2" fmla="*/ 19231 w 21600"/>
                <a:gd name="T3" fmla="*/ 17287 h 21600"/>
                <a:gd name="T4" fmla="*/ 19231 w 21600"/>
                <a:gd name="T5" fmla="*/ 17264 h 21600"/>
                <a:gd name="T6" fmla="*/ 105 w 21600"/>
                <a:gd name="T7" fmla="*/ 0 h 21600"/>
                <a:gd name="T8" fmla="*/ 3259 w 21600"/>
                <a:gd name="T9" fmla="*/ 3237 h 21600"/>
                <a:gd name="T10" fmla="*/ 3343 w 21600"/>
                <a:gd name="T11" fmla="*/ 3238 h 21600"/>
                <a:gd name="T12" fmla="*/ 3300 w 21600"/>
                <a:gd name="T13" fmla="*/ 3279 h 21600"/>
                <a:gd name="T14" fmla="*/ 3340 w 21600"/>
                <a:gd name="T15" fmla="*/ 3320 h 21600"/>
                <a:gd name="T16" fmla="*/ 3257 w 21600"/>
                <a:gd name="T17" fmla="*/ 3319 h 21600"/>
                <a:gd name="T18" fmla="*/ 0 w 21600"/>
                <a:gd name="T19" fmla="*/ 6375 h 21600"/>
                <a:gd name="T20" fmla="*/ 11455 w 21600"/>
                <a:gd name="T21" fmla="*/ 17297 h 21600"/>
                <a:gd name="T22" fmla="*/ 11455 w 21600"/>
                <a:gd name="T23" fmla="*/ 17319 h 21600"/>
                <a:gd name="T24" fmla="*/ 8977 w 21600"/>
                <a:gd name="T25" fmla="*/ 17330 h 21600"/>
                <a:gd name="T26" fmla="*/ 11354 w 21600"/>
                <a:gd name="T27" fmla="*/ 18919 h 21600"/>
                <a:gd name="T28" fmla="*/ 15265 w 21600"/>
                <a:gd name="T29" fmla="*/ 21532 h 21600"/>
                <a:gd name="T30" fmla="*/ 15265 w 21600"/>
                <a:gd name="T31" fmla="*/ 21600 h 21600"/>
                <a:gd name="T32" fmla="*/ 15315 w 21600"/>
                <a:gd name="T33" fmla="*/ 21566 h 21600"/>
                <a:gd name="T34" fmla="*/ 15366 w 21600"/>
                <a:gd name="T35" fmla="*/ 21600 h 21600"/>
                <a:gd name="T36" fmla="*/ 15365 w 21600"/>
                <a:gd name="T37" fmla="*/ 21532 h 21600"/>
                <a:gd name="T38" fmla="*/ 19196 w 21600"/>
                <a:gd name="T39" fmla="*/ 18917 h 21600"/>
                <a:gd name="T40" fmla="*/ 21600 w 21600"/>
                <a:gd name="T41" fmla="*/ 17277 h 21600"/>
                <a:gd name="T42" fmla="*/ 21600 w 21600"/>
                <a:gd name="T43" fmla="*/ 1727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00" h="21600">
                  <a:moveTo>
                    <a:pt x="21600" y="17277"/>
                  </a:moveTo>
                  <a:lnTo>
                    <a:pt x="19231" y="17287"/>
                  </a:lnTo>
                  <a:cubicBezTo>
                    <a:pt x="19231" y="17279"/>
                    <a:pt x="19231" y="17272"/>
                    <a:pt x="19231" y="17264"/>
                  </a:cubicBezTo>
                  <a:cubicBezTo>
                    <a:pt x="19174" y="8292"/>
                    <a:pt x="10811" y="937"/>
                    <a:pt x="105" y="0"/>
                  </a:cubicBezTo>
                  <a:lnTo>
                    <a:pt x="3259" y="3237"/>
                  </a:lnTo>
                  <a:lnTo>
                    <a:pt x="3343" y="3238"/>
                  </a:lnTo>
                  <a:lnTo>
                    <a:pt x="3300" y="3279"/>
                  </a:lnTo>
                  <a:lnTo>
                    <a:pt x="3340" y="3320"/>
                  </a:lnTo>
                  <a:lnTo>
                    <a:pt x="3257" y="3319"/>
                  </a:lnTo>
                  <a:lnTo>
                    <a:pt x="0" y="6375"/>
                  </a:lnTo>
                  <a:cubicBezTo>
                    <a:pt x="6468" y="7233"/>
                    <a:pt x="11421" y="11785"/>
                    <a:pt x="11455" y="17297"/>
                  </a:cubicBezTo>
                  <a:cubicBezTo>
                    <a:pt x="11455" y="17304"/>
                    <a:pt x="11455" y="17312"/>
                    <a:pt x="11455" y="17319"/>
                  </a:cubicBezTo>
                  <a:lnTo>
                    <a:pt x="8977" y="17330"/>
                  </a:lnTo>
                  <a:lnTo>
                    <a:pt x="11354" y="18919"/>
                  </a:lnTo>
                  <a:lnTo>
                    <a:pt x="15265" y="21532"/>
                  </a:lnTo>
                  <a:lnTo>
                    <a:pt x="15265" y="21600"/>
                  </a:lnTo>
                  <a:lnTo>
                    <a:pt x="15315" y="21566"/>
                  </a:lnTo>
                  <a:lnTo>
                    <a:pt x="15366" y="21600"/>
                  </a:lnTo>
                  <a:lnTo>
                    <a:pt x="15365" y="21532"/>
                  </a:lnTo>
                  <a:lnTo>
                    <a:pt x="19196" y="18917"/>
                  </a:lnTo>
                  <a:cubicBezTo>
                    <a:pt x="19196" y="18917"/>
                    <a:pt x="21600" y="17277"/>
                    <a:pt x="21600" y="17277"/>
                  </a:cubicBezTo>
                  <a:close/>
                  <a:moveTo>
                    <a:pt x="21600" y="17277"/>
                  </a:move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11044129" y="7008082"/>
              <a:ext cx="5270500" cy="4230687"/>
            </a:xfrm>
            <a:custGeom>
              <a:avLst/>
              <a:gdLst>
                <a:gd name="T0" fmla="*/ 18536 w 21600"/>
                <a:gd name="T1" fmla="*/ 3204 h 21600"/>
                <a:gd name="T2" fmla="*/ 18536 w 21600"/>
                <a:gd name="T3" fmla="*/ 3287 h 21600"/>
                <a:gd name="T4" fmla="*/ 18496 w 21600"/>
                <a:gd name="T5" fmla="*/ 3246 h 21600"/>
                <a:gd name="T6" fmla="*/ 18456 w 21600"/>
                <a:gd name="T7" fmla="*/ 3288 h 21600"/>
                <a:gd name="T8" fmla="*/ 18455 w 21600"/>
                <a:gd name="T9" fmla="*/ 3204 h 21600"/>
                <a:gd name="T10" fmla="*/ 15328 w 21600"/>
                <a:gd name="T11" fmla="*/ 2 h 21600"/>
                <a:gd name="T12" fmla="*/ 4308 w 21600"/>
                <a:gd name="T13" fmla="*/ 11482 h 21600"/>
                <a:gd name="T14" fmla="*/ 4286 w 21600"/>
                <a:gd name="T15" fmla="*/ 11481 h 21600"/>
                <a:gd name="T16" fmla="*/ 4326 w 21600"/>
                <a:gd name="T17" fmla="*/ 9009 h 21600"/>
                <a:gd name="T18" fmla="*/ 2670 w 21600"/>
                <a:gd name="T19" fmla="*/ 11398 h 21600"/>
                <a:gd name="T20" fmla="*/ 69 w 21600"/>
                <a:gd name="T21" fmla="*/ 15147 h 21600"/>
                <a:gd name="T22" fmla="*/ 2 w 21600"/>
                <a:gd name="T23" fmla="*/ 15145 h 21600"/>
                <a:gd name="T24" fmla="*/ 34 w 21600"/>
                <a:gd name="T25" fmla="*/ 15196 h 21600"/>
                <a:gd name="T26" fmla="*/ 0 w 21600"/>
                <a:gd name="T27" fmla="*/ 15246 h 21600"/>
                <a:gd name="T28" fmla="*/ 67 w 21600"/>
                <a:gd name="T29" fmla="*/ 15247 h 21600"/>
                <a:gd name="T30" fmla="*/ 2594 w 21600"/>
                <a:gd name="T31" fmla="*/ 19211 h 21600"/>
                <a:gd name="T32" fmla="*/ 4118 w 21600"/>
                <a:gd name="T33" fmla="*/ 21600 h 21600"/>
                <a:gd name="T34" fmla="*/ 4156 w 21600"/>
                <a:gd name="T35" fmla="*/ 19328 h 21600"/>
                <a:gd name="T36" fmla="*/ 4157 w 21600"/>
                <a:gd name="T37" fmla="*/ 19237 h 21600"/>
                <a:gd name="T38" fmla="*/ 4179 w 21600"/>
                <a:gd name="T39" fmla="*/ 19238 h 21600"/>
                <a:gd name="T40" fmla="*/ 4448 w 21600"/>
                <a:gd name="T41" fmla="*/ 19240 h 21600"/>
                <a:gd name="T42" fmla="*/ 21600 w 21600"/>
                <a:gd name="T43" fmla="*/ 0 h 21600"/>
                <a:gd name="T44" fmla="*/ 18536 w 21600"/>
                <a:gd name="T45" fmla="*/ 3204 h 21600"/>
                <a:gd name="T46" fmla="*/ 18536 w 21600"/>
                <a:gd name="T47" fmla="*/ 320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600" h="21600">
                  <a:moveTo>
                    <a:pt x="18536" y="3204"/>
                  </a:moveTo>
                  <a:lnTo>
                    <a:pt x="18536" y="3287"/>
                  </a:lnTo>
                  <a:lnTo>
                    <a:pt x="18496" y="3246"/>
                  </a:lnTo>
                  <a:lnTo>
                    <a:pt x="18456" y="3288"/>
                  </a:lnTo>
                  <a:lnTo>
                    <a:pt x="18455" y="3204"/>
                  </a:lnTo>
                  <a:lnTo>
                    <a:pt x="15328" y="2"/>
                  </a:lnTo>
                  <a:cubicBezTo>
                    <a:pt x="14485" y="6625"/>
                    <a:pt x="9835" y="11624"/>
                    <a:pt x="4308" y="11482"/>
                  </a:cubicBezTo>
                  <a:cubicBezTo>
                    <a:pt x="4300" y="11482"/>
                    <a:pt x="4293" y="11481"/>
                    <a:pt x="4286" y="11481"/>
                  </a:cubicBezTo>
                  <a:lnTo>
                    <a:pt x="4326" y="9009"/>
                  </a:lnTo>
                  <a:lnTo>
                    <a:pt x="2670" y="11398"/>
                  </a:lnTo>
                  <a:lnTo>
                    <a:pt x="69" y="15147"/>
                  </a:lnTo>
                  <a:lnTo>
                    <a:pt x="2" y="15145"/>
                  </a:lnTo>
                  <a:lnTo>
                    <a:pt x="34" y="15196"/>
                  </a:lnTo>
                  <a:lnTo>
                    <a:pt x="0" y="15246"/>
                  </a:lnTo>
                  <a:lnTo>
                    <a:pt x="67" y="15247"/>
                  </a:lnTo>
                  <a:lnTo>
                    <a:pt x="2594" y="19211"/>
                  </a:lnTo>
                  <a:lnTo>
                    <a:pt x="4118" y="21600"/>
                  </a:lnTo>
                  <a:lnTo>
                    <a:pt x="4156" y="19328"/>
                  </a:lnTo>
                  <a:lnTo>
                    <a:pt x="4157" y="19237"/>
                  </a:lnTo>
                  <a:cubicBezTo>
                    <a:pt x="4165" y="19237"/>
                    <a:pt x="4172" y="19238"/>
                    <a:pt x="4179" y="19238"/>
                  </a:cubicBezTo>
                  <a:cubicBezTo>
                    <a:pt x="4269" y="19240"/>
                    <a:pt x="4358" y="19240"/>
                    <a:pt x="4448" y="19240"/>
                  </a:cubicBezTo>
                  <a:cubicBezTo>
                    <a:pt x="13338" y="19299"/>
                    <a:pt x="20727" y="10885"/>
                    <a:pt x="21600" y="0"/>
                  </a:cubicBezTo>
                  <a:cubicBezTo>
                    <a:pt x="21600" y="0"/>
                    <a:pt x="18536" y="3204"/>
                    <a:pt x="18536" y="3204"/>
                  </a:cubicBezTo>
                  <a:close/>
                  <a:moveTo>
                    <a:pt x="18536" y="3204"/>
                  </a:move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8040579" y="2056669"/>
              <a:ext cx="5275263" cy="4225925"/>
            </a:xfrm>
            <a:custGeom>
              <a:avLst/>
              <a:gdLst>
                <a:gd name="T0" fmla="*/ 21600 w 21600"/>
                <a:gd name="T1" fmla="*/ 6367 h 21600"/>
                <a:gd name="T2" fmla="*/ 21533 w 21600"/>
                <a:gd name="T3" fmla="*/ 6365 h 21600"/>
                <a:gd name="T4" fmla="*/ 19012 w 21600"/>
                <a:gd name="T5" fmla="*/ 2394 h 21600"/>
                <a:gd name="T6" fmla="*/ 17492 w 21600"/>
                <a:gd name="T7" fmla="*/ 0 h 21600"/>
                <a:gd name="T8" fmla="*/ 17452 w 21600"/>
                <a:gd name="T9" fmla="*/ 2273 h 21600"/>
                <a:gd name="T10" fmla="*/ 17450 w 21600"/>
                <a:gd name="T11" fmla="*/ 2365 h 21600"/>
                <a:gd name="T12" fmla="*/ 17428 w 21600"/>
                <a:gd name="T13" fmla="*/ 2365 h 21600"/>
                <a:gd name="T14" fmla="*/ 17115 w 21600"/>
                <a:gd name="T15" fmla="*/ 2361 h 21600"/>
                <a:gd name="T16" fmla="*/ 0 w 21600"/>
                <a:gd name="T17" fmla="*/ 21592 h 21600"/>
                <a:gd name="T18" fmla="*/ 3065 w 21600"/>
                <a:gd name="T19" fmla="*/ 18389 h 21600"/>
                <a:gd name="T20" fmla="*/ 3065 w 21600"/>
                <a:gd name="T21" fmla="*/ 18306 h 21600"/>
                <a:gd name="T22" fmla="*/ 3106 w 21600"/>
                <a:gd name="T23" fmla="*/ 18348 h 21600"/>
                <a:gd name="T24" fmla="*/ 3145 w 21600"/>
                <a:gd name="T25" fmla="*/ 18306 h 21600"/>
                <a:gd name="T26" fmla="*/ 3146 w 21600"/>
                <a:gd name="T27" fmla="*/ 18389 h 21600"/>
                <a:gd name="T28" fmla="*/ 6268 w 21600"/>
                <a:gd name="T29" fmla="*/ 21600 h 21600"/>
                <a:gd name="T30" fmla="*/ 17292 w 21600"/>
                <a:gd name="T31" fmla="*/ 10128 h 21600"/>
                <a:gd name="T32" fmla="*/ 17314 w 21600"/>
                <a:gd name="T33" fmla="*/ 10128 h 21600"/>
                <a:gd name="T34" fmla="*/ 17270 w 21600"/>
                <a:gd name="T35" fmla="*/ 12602 h 21600"/>
                <a:gd name="T36" fmla="*/ 18928 w 21600"/>
                <a:gd name="T37" fmla="*/ 10215 h 21600"/>
                <a:gd name="T38" fmla="*/ 21532 w 21600"/>
                <a:gd name="T39" fmla="*/ 6465 h 21600"/>
                <a:gd name="T40" fmla="*/ 21598 w 21600"/>
                <a:gd name="T41" fmla="*/ 6467 h 21600"/>
                <a:gd name="T42" fmla="*/ 21566 w 21600"/>
                <a:gd name="T43" fmla="*/ 6416 h 21600"/>
                <a:gd name="T44" fmla="*/ 21600 w 21600"/>
                <a:gd name="T45" fmla="*/ 6367 h 21600"/>
                <a:gd name="T46" fmla="*/ 21600 w 21600"/>
                <a:gd name="T47" fmla="*/ 636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600" h="21600">
                  <a:moveTo>
                    <a:pt x="21600" y="6367"/>
                  </a:moveTo>
                  <a:lnTo>
                    <a:pt x="21533" y="6365"/>
                  </a:lnTo>
                  <a:lnTo>
                    <a:pt x="19012" y="2394"/>
                  </a:lnTo>
                  <a:lnTo>
                    <a:pt x="17492" y="0"/>
                  </a:lnTo>
                  <a:lnTo>
                    <a:pt x="17452" y="2273"/>
                  </a:lnTo>
                  <a:lnTo>
                    <a:pt x="17450" y="2365"/>
                  </a:lnTo>
                  <a:cubicBezTo>
                    <a:pt x="17443" y="2365"/>
                    <a:pt x="17436" y="2365"/>
                    <a:pt x="17428" y="2365"/>
                  </a:cubicBezTo>
                  <a:cubicBezTo>
                    <a:pt x="17323" y="2362"/>
                    <a:pt x="17219" y="2361"/>
                    <a:pt x="17115" y="2361"/>
                  </a:cubicBezTo>
                  <a:cubicBezTo>
                    <a:pt x="8252" y="2316"/>
                    <a:pt x="882" y="10716"/>
                    <a:pt x="0" y="21592"/>
                  </a:cubicBezTo>
                  <a:lnTo>
                    <a:pt x="3065" y="18389"/>
                  </a:lnTo>
                  <a:lnTo>
                    <a:pt x="3065" y="18306"/>
                  </a:lnTo>
                  <a:lnTo>
                    <a:pt x="3106" y="18348"/>
                  </a:lnTo>
                  <a:lnTo>
                    <a:pt x="3145" y="18306"/>
                  </a:lnTo>
                  <a:lnTo>
                    <a:pt x="3146" y="18389"/>
                  </a:lnTo>
                  <a:lnTo>
                    <a:pt x="6268" y="21600"/>
                  </a:lnTo>
                  <a:cubicBezTo>
                    <a:pt x="7117" y="14972"/>
                    <a:pt x="11769" y="9976"/>
                    <a:pt x="17292" y="10128"/>
                  </a:cubicBezTo>
                  <a:cubicBezTo>
                    <a:pt x="17299" y="10127"/>
                    <a:pt x="17306" y="10128"/>
                    <a:pt x="17314" y="10128"/>
                  </a:cubicBezTo>
                  <a:lnTo>
                    <a:pt x="17270" y="12602"/>
                  </a:lnTo>
                  <a:lnTo>
                    <a:pt x="18928" y="10215"/>
                  </a:lnTo>
                  <a:lnTo>
                    <a:pt x="21532" y="6465"/>
                  </a:lnTo>
                  <a:lnTo>
                    <a:pt x="21598" y="6467"/>
                  </a:lnTo>
                  <a:lnTo>
                    <a:pt x="21566" y="6416"/>
                  </a:lnTo>
                  <a:cubicBezTo>
                    <a:pt x="21566" y="6416"/>
                    <a:pt x="21600" y="6367"/>
                    <a:pt x="21600" y="6367"/>
                  </a:cubicBezTo>
                  <a:close/>
                  <a:moveTo>
                    <a:pt x="21600" y="6367"/>
                  </a:move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文本框 24"/>
          <p:cNvSpPr txBox="1"/>
          <p:nvPr/>
        </p:nvSpPr>
        <p:spPr>
          <a:xfrm>
            <a:off x="5030734" y="2019537"/>
            <a:ext cx="2251250" cy="399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zh-CN" altLang="en-US" b="1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b="1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25"/>
          <p:cNvSpPr txBox="1"/>
          <p:nvPr/>
        </p:nvSpPr>
        <p:spPr>
          <a:xfrm>
            <a:off x="5003645" y="2479586"/>
            <a:ext cx="2278340" cy="6924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40000" lnSpcReduction="20000"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此部分内容作为文字排版占位显示，</a:t>
            </a:r>
            <a:b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建议使用主题字体，以保持全文档文本格式的统一</a:t>
            </a:r>
            <a:b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此部分内容作为文字排版占位显示，</a:t>
            </a:r>
            <a:b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建议使用主题字体，以保持全文档文本格式的统一</a:t>
            </a:r>
            <a:br>
              <a:rPr lang="zh-CN" altLang="en-US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</a:br>
            <a:endParaRPr lang="zh-CN" altLang="en-US" dirty="0">
              <a:solidFill>
                <a:schemeClr val="bg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47138" y="951570"/>
            <a:ext cx="1959857" cy="1964564"/>
            <a:chOff x="5883275" y="1908175"/>
            <a:chExt cx="1982788" cy="1987551"/>
          </a:xfrm>
        </p:grpSpPr>
        <p:grpSp>
          <p:nvGrpSpPr>
            <p:cNvPr id="37" name="Group 4"/>
            <p:cNvGrpSpPr/>
            <p:nvPr/>
          </p:nvGrpSpPr>
          <p:grpSpPr>
            <a:xfrm>
              <a:off x="5883275" y="1908175"/>
              <a:ext cx="1982788" cy="1987551"/>
              <a:chOff x="5883275" y="1908175"/>
              <a:chExt cx="1982788" cy="1987551"/>
            </a:xfrm>
          </p:grpSpPr>
          <p:sp>
            <p:nvSpPr>
              <p:cNvPr id="56" name="Freeform: Shape 23"/>
              <p:cNvSpPr/>
              <p:nvPr/>
            </p:nvSpPr>
            <p:spPr bwMode="auto">
              <a:xfrm>
                <a:off x="6711950" y="1908175"/>
                <a:ext cx="1130300" cy="955675"/>
              </a:xfrm>
              <a:custGeom>
                <a:avLst/>
                <a:gdLst>
                  <a:gd name="T0" fmla="*/ 66 w 596"/>
                  <a:gd name="T1" fmla="*/ 420 h 504"/>
                  <a:gd name="T2" fmla="*/ 190 w 596"/>
                  <a:gd name="T3" fmla="*/ 504 h 504"/>
                  <a:gd name="T4" fmla="*/ 596 w 596"/>
                  <a:gd name="T5" fmla="*/ 428 h 504"/>
                  <a:gd name="T6" fmla="*/ 583 w 596"/>
                  <a:gd name="T7" fmla="*/ 360 h 504"/>
                  <a:gd name="T8" fmla="*/ 476 w 596"/>
                  <a:gd name="T9" fmla="*/ 358 h 504"/>
                  <a:gd name="T10" fmla="*/ 436 w 596"/>
                  <a:gd name="T11" fmla="*/ 284 h 504"/>
                  <a:gd name="T12" fmla="*/ 491 w 596"/>
                  <a:gd name="T13" fmla="*/ 192 h 504"/>
                  <a:gd name="T14" fmla="*/ 392 w 596"/>
                  <a:gd name="T15" fmla="*/ 99 h 504"/>
                  <a:gd name="T16" fmla="*/ 304 w 596"/>
                  <a:gd name="T17" fmla="*/ 160 h 504"/>
                  <a:gd name="T18" fmla="*/ 228 w 596"/>
                  <a:gd name="T19" fmla="*/ 124 h 504"/>
                  <a:gd name="T20" fmla="*/ 219 w 596"/>
                  <a:gd name="T21" fmla="*/ 17 h 504"/>
                  <a:gd name="T22" fmla="*/ 84 w 596"/>
                  <a:gd name="T23" fmla="*/ 0 h 504"/>
                  <a:gd name="T24" fmla="*/ 48 w 596"/>
                  <a:gd name="T25" fmla="*/ 101 h 504"/>
                  <a:gd name="T26" fmla="*/ 0 w 596"/>
                  <a:gd name="T27" fmla="*/ 108 h 504"/>
                  <a:gd name="T28" fmla="*/ 59 w 596"/>
                  <a:gd name="T29" fmla="*/ 422 h 504"/>
                  <a:gd name="T30" fmla="*/ 66 w 596"/>
                  <a:gd name="T31" fmla="*/ 42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6" h="504">
                    <a:moveTo>
                      <a:pt x="66" y="420"/>
                    </a:moveTo>
                    <a:cubicBezTo>
                      <a:pt x="124" y="409"/>
                      <a:pt x="179" y="447"/>
                      <a:pt x="190" y="504"/>
                    </a:cubicBezTo>
                    <a:cubicBezTo>
                      <a:pt x="596" y="428"/>
                      <a:pt x="596" y="428"/>
                      <a:pt x="596" y="428"/>
                    </a:cubicBezTo>
                    <a:cubicBezTo>
                      <a:pt x="583" y="360"/>
                      <a:pt x="583" y="360"/>
                      <a:pt x="583" y="360"/>
                    </a:cubicBezTo>
                    <a:cubicBezTo>
                      <a:pt x="476" y="358"/>
                      <a:pt x="476" y="358"/>
                      <a:pt x="476" y="358"/>
                    </a:cubicBezTo>
                    <a:cubicBezTo>
                      <a:pt x="465" y="332"/>
                      <a:pt x="452" y="307"/>
                      <a:pt x="436" y="284"/>
                    </a:cubicBezTo>
                    <a:cubicBezTo>
                      <a:pt x="491" y="192"/>
                      <a:pt x="491" y="192"/>
                      <a:pt x="491" y="192"/>
                    </a:cubicBezTo>
                    <a:cubicBezTo>
                      <a:pt x="392" y="99"/>
                      <a:pt x="392" y="99"/>
                      <a:pt x="392" y="99"/>
                    </a:cubicBezTo>
                    <a:cubicBezTo>
                      <a:pt x="304" y="160"/>
                      <a:pt x="304" y="160"/>
                      <a:pt x="304" y="160"/>
                    </a:cubicBezTo>
                    <a:cubicBezTo>
                      <a:pt x="280" y="145"/>
                      <a:pt x="255" y="133"/>
                      <a:pt x="228" y="124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32" y="102"/>
                      <a:pt x="16" y="105"/>
                      <a:pt x="0" y="108"/>
                    </a:cubicBezTo>
                    <a:cubicBezTo>
                      <a:pt x="59" y="422"/>
                      <a:pt x="59" y="422"/>
                      <a:pt x="59" y="422"/>
                    </a:cubicBezTo>
                    <a:cubicBezTo>
                      <a:pt x="61" y="421"/>
                      <a:pt x="64" y="420"/>
                      <a:pt x="66" y="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24"/>
              <p:cNvSpPr/>
              <p:nvPr/>
            </p:nvSpPr>
            <p:spPr bwMode="auto">
              <a:xfrm>
                <a:off x="6897688" y="2719388"/>
                <a:ext cx="968375" cy="1108075"/>
              </a:xfrm>
              <a:custGeom>
                <a:avLst/>
                <a:gdLst>
                  <a:gd name="T0" fmla="*/ 7 w 511"/>
                  <a:gd name="T1" fmla="*/ 200 h 584"/>
                  <a:gd name="T2" fmla="*/ 0 w 511"/>
                  <a:gd name="T3" fmla="*/ 201 h 584"/>
                  <a:gd name="T4" fmla="*/ 59 w 511"/>
                  <a:gd name="T5" fmla="*/ 515 h 584"/>
                  <a:gd name="T6" fmla="*/ 108 w 511"/>
                  <a:gd name="T7" fmla="*/ 503 h 584"/>
                  <a:gd name="T8" fmla="*/ 178 w 511"/>
                  <a:gd name="T9" fmla="*/ 584 h 584"/>
                  <a:gd name="T10" fmla="*/ 297 w 511"/>
                  <a:gd name="T11" fmla="*/ 519 h 584"/>
                  <a:gd name="T12" fmla="*/ 266 w 511"/>
                  <a:gd name="T13" fmla="*/ 416 h 584"/>
                  <a:gd name="T14" fmla="*/ 324 w 511"/>
                  <a:gd name="T15" fmla="*/ 355 h 584"/>
                  <a:gd name="T16" fmla="*/ 428 w 511"/>
                  <a:gd name="T17" fmla="*/ 379 h 584"/>
                  <a:gd name="T18" fmla="*/ 486 w 511"/>
                  <a:gd name="T19" fmla="*/ 256 h 584"/>
                  <a:gd name="T20" fmla="*/ 401 w 511"/>
                  <a:gd name="T21" fmla="*/ 191 h 584"/>
                  <a:gd name="T22" fmla="*/ 409 w 511"/>
                  <a:gd name="T23" fmla="*/ 150 h 584"/>
                  <a:gd name="T24" fmla="*/ 412 w 511"/>
                  <a:gd name="T25" fmla="*/ 107 h 584"/>
                  <a:gd name="T26" fmla="*/ 511 w 511"/>
                  <a:gd name="T27" fmla="*/ 66 h 584"/>
                  <a:gd name="T28" fmla="*/ 498 w 511"/>
                  <a:gd name="T29" fmla="*/ 0 h 584"/>
                  <a:gd name="T30" fmla="*/ 92 w 511"/>
                  <a:gd name="T31" fmla="*/ 76 h 584"/>
                  <a:gd name="T32" fmla="*/ 7 w 511"/>
                  <a:gd name="T33" fmla="*/ 20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1" h="584">
                    <a:moveTo>
                      <a:pt x="7" y="200"/>
                    </a:moveTo>
                    <a:cubicBezTo>
                      <a:pt x="5" y="201"/>
                      <a:pt x="2" y="201"/>
                      <a:pt x="0" y="201"/>
                    </a:cubicBezTo>
                    <a:cubicBezTo>
                      <a:pt x="59" y="515"/>
                      <a:pt x="59" y="515"/>
                      <a:pt x="59" y="515"/>
                    </a:cubicBezTo>
                    <a:cubicBezTo>
                      <a:pt x="75" y="512"/>
                      <a:pt x="92" y="508"/>
                      <a:pt x="108" y="503"/>
                    </a:cubicBezTo>
                    <a:cubicBezTo>
                      <a:pt x="178" y="584"/>
                      <a:pt x="178" y="584"/>
                      <a:pt x="178" y="584"/>
                    </a:cubicBezTo>
                    <a:cubicBezTo>
                      <a:pt x="297" y="519"/>
                      <a:pt x="297" y="519"/>
                      <a:pt x="297" y="519"/>
                    </a:cubicBezTo>
                    <a:cubicBezTo>
                      <a:pt x="266" y="416"/>
                      <a:pt x="266" y="416"/>
                      <a:pt x="266" y="416"/>
                    </a:cubicBezTo>
                    <a:cubicBezTo>
                      <a:pt x="288" y="398"/>
                      <a:pt x="307" y="377"/>
                      <a:pt x="324" y="355"/>
                    </a:cubicBezTo>
                    <a:cubicBezTo>
                      <a:pt x="428" y="379"/>
                      <a:pt x="428" y="379"/>
                      <a:pt x="428" y="379"/>
                    </a:cubicBezTo>
                    <a:cubicBezTo>
                      <a:pt x="486" y="256"/>
                      <a:pt x="486" y="256"/>
                      <a:pt x="486" y="256"/>
                    </a:cubicBezTo>
                    <a:cubicBezTo>
                      <a:pt x="401" y="191"/>
                      <a:pt x="401" y="191"/>
                      <a:pt x="401" y="191"/>
                    </a:cubicBezTo>
                    <a:cubicBezTo>
                      <a:pt x="405" y="178"/>
                      <a:pt x="407" y="164"/>
                      <a:pt x="409" y="150"/>
                    </a:cubicBezTo>
                    <a:cubicBezTo>
                      <a:pt x="411" y="135"/>
                      <a:pt x="412" y="121"/>
                      <a:pt x="412" y="107"/>
                    </a:cubicBezTo>
                    <a:cubicBezTo>
                      <a:pt x="511" y="66"/>
                      <a:pt x="511" y="66"/>
                      <a:pt x="511" y="66"/>
                    </a:cubicBezTo>
                    <a:cubicBezTo>
                      <a:pt x="498" y="0"/>
                      <a:pt x="498" y="0"/>
                      <a:pt x="498" y="0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103" y="134"/>
                      <a:pt x="65" y="189"/>
                      <a:pt x="7" y="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25"/>
              <p:cNvSpPr/>
              <p:nvPr/>
            </p:nvSpPr>
            <p:spPr bwMode="auto">
              <a:xfrm>
                <a:off x="5905500" y="2938463"/>
                <a:ext cx="1103312" cy="957263"/>
              </a:xfrm>
              <a:custGeom>
                <a:avLst/>
                <a:gdLst>
                  <a:gd name="T0" fmla="*/ 582 w 582"/>
                  <a:gd name="T1" fmla="*/ 400 h 505"/>
                  <a:gd name="T2" fmla="*/ 523 w 582"/>
                  <a:gd name="T3" fmla="*/ 86 h 505"/>
                  <a:gd name="T4" fmla="*/ 407 w 582"/>
                  <a:gd name="T5" fmla="*/ 0 h 505"/>
                  <a:gd name="T6" fmla="*/ 0 w 582"/>
                  <a:gd name="T7" fmla="*/ 77 h 505"/>
                  <a:gd name="T8" fmla="*/ 13 w 582"/>
                  <a:gd name="T9" fmla="*/ 145 h 505"/>
                  <a:gd name="T10" fmla="*/ 120 w 582"/>
                  <a:gd name="T11" fmla="*/ 147 h 505"/>
                  <a:gd name="T12" fmla="*/ 160 w 582"/>
                  <a:gd name="T13" fmla="*/ 221 h 505"/>
                  <a:gd name="T14" fmla="*/ 105 w 582"/>
                  <a:gd name="T15" fmla="*/ 313 h 505"/>
                  <a:gd name="T16" fmla="*/ 204 w 582"/>
                  <a:gd name="T17" fmla="*/ 406 h 505"/>
                  <a:gd name="T18" fmla="*/ 292 w 582"/>
                  <a:gd name="T19" fmla="*/ 345 h 505"/>
                  <a:gd name="T20" fmla="*/ 368 w 582"/>
                  <a:gd name="T21" fmla="*/ 381 h 505"/>
                  <a:gd name="T22" fmla="*/ 378 w 582"/>
                  <a:gd name="T23" fmla="*/ 488 h 505"/>
                  <a:gd name="T24" fmla="*/ 512 w 582"/>
                  <a:gd name="T25" fmla="*/ 505 h 505"/>
                  <a:gd name="T26" fmla="*/ 548 w 582"/>
                  <a:gd name="T27" fmla="*/ 404 h 505"/>
                  <a:gd name="T28" fmla="*/ 582 w 582"/>
                  <a:gd name="T29" fmla="*/ 40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505">
                    <a:moveTo>
                      <a:pt x="582" y="400"/>
                    </a:moveTo>
                    <a:cubicBezTo>
                      <a:pt x="523" y="86"/>
                      <a:pt x="523" y="86"/>
                      <a:pt x="523" y="86"/>
                    </a:cubicBezTo>
                    <a:cubicBezTo>
                      <a:pt x="468" y="93"/>
                      <a:pt x="417" y="56"/>
                      <a:pt x="407" y="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3" y="145"/>
                      <a:pt x="13" y="145"/>
                      <a:pt x="13" y="145"/>
                    </a:cubicBezTo>
                    <a:cubicBezTo>
                      <a:pt x="120" y="147"/>
                      <a:pt x="120" y="147"/>
                      <a:pt x="120" y="147"/>
                    </a:cubicBezTo>
                    <a:cubicBezTo>
                      <a:pt x="131" y="173"/>
                      <a:pt x="145" y="198"/>
                      <a:pt x="160" y="221"/>
                    </a:cubicBezTo>
                    <a:cubicBezTo>
                      <a:pt x="105" y="313"/>
                      <a:pt x="105" y="313"/>
                      <a:pt x="105" y="313"/>
                    </a:cubicBezTo>
                    <a:cubicBezTo>
                      <a:pt x="204" y="406"/>
                      <a:pt x="204" y="406"/>
                      <a:pt x="204" y="406"/>
                    </a:cubicBezTo>
                    <a:cubicBezTo>
                      <a:pt x="292" y="345"/>
                      <a:pt x="292" y="345"/>
                      <a:pt x="292" y="345"/>
                    </a:cubicBezTo>
                    <a:cubicBezTo>
                      <a:pt x="316" y="359"/>
                      <a:pt x="342" y="372"/>
                      <a:pt x="368" y="381"/>
                    </a:cubicBezTo>
                    <a:cubicBezTo>
                      <a:pt x="378" y="488"/>
                      <a:pt x="378" y="488"/>
                      <a:pt x="378" y="488"/>
                    </a:cubicBezTo>
                    <a:cubicBezTo>
                      <a:pt x="512" y="505"/>
                      <a:pt x="512" y="505"/>
                      <a:pt x="512" y="505"/>
                    </a:cubicBezTo>
                    <a:cubicBezTo>
                      <a:pt x="548" y="404"/>
                      <a:pt x="548" y="404"/>
                      <a:pt x="548" y="404"/>
                    </a:cubicBezTo>
                    <a:cubicBezTo>
                      <a:pt x="559" y="403"/>
                      <a:pt x="570" y="401"/>
                      <a:pt x="582" y="4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26"/>
              <p:cNvSpPr/>
              <p:nvPr/>
            </p:nvSpPr>
            <p:spPr bwMode="auto">
              <a:xfrm>
                <a:off x="5883275" y="1976438"/>
                <a:ext cx="939800" cy="1108075"/>
              </a:xfrm>
              <a:custGeom>
                <a:avLst/>
                <a:gdLst>
                  <a:gd name="T0" fmla="*/ 496 w 496"/>
                  <a:gd name="T1" fmla="*/ 386 h 584"/>
                  <a:gd name="T2" fmla="*/ 437 w 496"/>
                  <a:gd name="T3" fmla="*/ 72 h 584"/>
                  <a:gd name="T4" fmla="*/ 402 w 496"/>
                  <a:gd name="T5" fmla="*/ 81 h 584"/>
                  <a:gd name="T6" fmla="*/ 333 w 496"/>
                  <a:gd name="T7" fmla="*/ 0 h 584"/>
                  <a:gd name="T8" fmla="*/ 213 w 496"/>
                  <a:gd name="T9" fmla="*/ 65 h 584"/>
                  <a:gd name="T10" fmla="*/ 244 w 496"/>
                  <a:gd name="T11" fmla="*/ 168 h 584"/>
                  <a:gd name="T12" fmla="*/ 186 w 496"/>
                  <a:gd name="T13" fmla="*/ 229 h 584"/>
                  <a:gd name="T14" fmla="*/ 82 w 496"/>
                  <a:gd name="T15" fmla="*/ 205 h 584"/>
                  <a:gd name="T16" fmla="*/ 24 w 496"/>
                  <a:gd name="T17" fmla="*/ 328 h 584"/>
                  <a:gd name="T18" fmla="*/ 109 w 496"/>
                  <a:gd name="T19" fmla="*/ 393 h 584"/>
                  <a:gd name="T20" fmla="*/ 101 w 496"/>
                  <a:gd name="T21" fmla="*/ 434 h 584"/>
                  <a:gd name="T22" fmla="*/ 98 w 496"/>
                  <a:gd name="T23" fmla="*/ 476 h 584"/>
                  <a:gd name="T24" fmla="*/ 0 w 496"/>
                  <a:gd name="T25" fmla="*/ 518 h 584"/>
                  <a:gd name="T26" fmla="*/ 12 w 496"/>
                  <a:gd name="T27" fmla="*/ 584 h 584"/>
                  <a:gd name="T28" fmla="*/ 419 w 496"/>
                  <a:gd name="T29" fmla="*/ 507 h 584"/>
                  <a:gd name="T30" fmla="*/ 496 w 496"/>
                  <a:gd name="T31" fmla="*/ 38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6" h="584">
                    <a:moveTo>
                      <a:pt x="496" y="386"/>
                    </a:moveTo>
                    <a:cubicBezTo>
                      <a:pt x="437" y="72"/>
                      <a:pt x="437" y="72"/>
                      <a:pt x="437" y="72"/>
                    </a:cubicBezTo>
                    <a:cubicBezTo>
                      <a:pt x="425" y="74"/>
                      <a:pt x="414" y="77"/>
                      <a:pt x="402" y="81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213" y="65"/>
                      <a:pt x="213" y="65"/>
                      <a:pt x="213" y="65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23" y="186"/>
                      <a:pt x="203" y="207"/>
                      <a:pt x="186" y="229"/>
                    </a:cubicBezTo>
                    <a:cubicBezTo>
                      <a:pt x="82" y="205"/>
                      <a:pt x="82" y="205"/>
                      <a:pt x="82" y="205"/>
                    </a:cubicBezTo>
                    <a:cubicBezTo>
                      <a:pt x="24" y="328"/>
                      <a:pt x="24" y="328"/>
                      <a:pt x="24" y="328"/>
                    </a:cubicBezTo>
                    <a:cubicBezTo>
                      <a:pt x="109" y="393"/>
                      <a:pt x="109" y="393"/>
                      <a:pt x="109" y="393"/>
                    </a:cubicBezTo>
                    <a:cubicBezTo>
                      <a:pt x="106" y="406"/>
                      <a:pt x="103" y="420"/>
                      <a:pt x="101" y="434"/>
                    </a:cubicBezTo>
                    <a:cubicBezTo>
                      <a:pt x="100" y="448"/>
                      <a:pt x="99" y="462"/>
                      <a:pt x="98" y="476"/>
                    </a:cubicBezTo>
                    <a:cubicBezTo>
                      <a:pt x="0" y="518"/>
                      <a:pt x="0" y="518"/>
                      <a:pt x="0" y="518"/>
                    </a:cubicBezTo>
                    <a:cubicBezTo>
                      <a:pt x="12" y="584"/>
                      <a:pt x="12" y="584"/>
                      <a:pt x="12" y="584"/>
                    </a:cubicBezTo>
                    <a:cubicBezTo>
                      <a:pt x="419" y="507"/>
                      <a:pt x="419" y="507"/>
                      <a:pt x="419" y="507"/>
                    </a:cubicBezTo>
                    <a:cubicBezTo>
                      <a:pt x="408" y="452"/>
                      <a:pt x="442" y="399"/>
                      <a:pt x="496" y="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5"/>
            <p:cNvGrpSpPr/>
            <p:nvPr/>
          </p:nvGrpSpPr>
          <p:grpSpPr>
            <a:xfrm rot="20768491">
              <a:off x="7109364" y="3043603"/>
              <a:ext cx="359673" cy="360288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50" name="Freeform: Shape 1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2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2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2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6"/>
            <p:cNvGrpSpPr/>
            <p:nvPr/>
          </p:nvGrpSpPr>
          <p:grpSpPr>
            <a:xfrm rot="21041155">
              <a:off x="6402434" y="3208595"/>
              <a:ext cx="360288" cy="314790"/>
              <a:chOff x="6357938" y="3535363"/>
              <a:chExt cx="465138" cy="406400"/>
            </a:xfrm>
            <a:solidFill>
              <a:schemeClr val="bg1"/>
            </a:solidFill>
          </p:grpSpPr>
          <p:sp>
            <p:nvSpPr>
              <p:cNvPr id="47" name="Freeform: Shape 14"/>
              <p:cNvSpPr/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5"/>
              <p:cNvSpPr/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16"/>
              <p:cNvSpPr/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7"/>
            <p:cNvGrpSpPr/>
            <p:nvPr/>
          </p:nvGrpSpPr>
          <p:grpSpPr>
            <a:xfrm rot="20932149">
              <a:off x="6964855" y="2306308"/>
              <a:ext cx="360288" cy="33753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45" name="Freeform: Shape 12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3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8"/>
            <p:cNvGrpSpPr/>
            <p:nvPr/>
          </p:nvGrpSpPr>
          <p:grpSpPr>
            <a:xfrm rot="20768491">
              <a:off x="6276284" y="2465688"/>
              <a:ext cx="360288" cy="303109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42" name="Freeform: Shape 9"/>
              <p:cNvSpPr/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0"/>
              <p:cNvSpPr/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1"/>
              <p:cNvSpPr/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27"/>
          <p:cNvGrpSpPr/>
          <p:nvPr/>
        </p:nvGrpSpPr>
        <p:grpSpPr>
          <a:xfrm>
            <a:off x="2645765" y="2068798"/>
            <a:ext cx="2400785" cy="2419613"/>
            <a:chOff x="4060825" y="3038475"/>
            <a:chExt cx="2428875" cy="2447925"/>
          </a:xfrm>
        </p:grpSpPr>
        <p:grpSp>
          <p:nvGrpSpPr>
            <p:cNvPr id="22" name="Group 28"/>
            <p:cNvGrpSpPr/>
            <p:nvPr/>
          </p:nvGrpSpPr>
          <p:grpSpPr>
            <a:xfrm>
              <a:off x="4060825" y="3038475"/>
              <a:ext cx="2428875" cy="2447925"/>
              <a:chOff x="4060825" y="3038475"/>
              <a:chExt cx="2428875" cy="2447925"/>
            </a:xfrm>
          </p:grpSpPr>
          <p:sp>
            <p:nvSpPr>
              <p:cNvPr id="33" name="Freeform: Shape 39"/>
              <p:cNvSpPr/>
              <p:nvPr/>
            </p:nvSpPr>
            <p:spPr bwMode="auto">
              <a:xfrm>
                <a:off x="4060825" y="3038475"/>
                <a:ext cx="1214437" cy="1241425"/>
              </a:xfrm>
              <a:custGeom>
                <a:avLst/>
                <a:gdLst>
                  <a:gd name="T0" fmla="*/ 509 w 640"/>
                  <a:gd name="T1" fmla="*/ 645 h 655"/>
                  <a:gd name="T2" fmla="*/ 640 w 640"/>
                  <a:gd name="T3" fmla="*/ 514 h 655"/>
                  <a:gd name="T4" fmla="*/ 640 w 640"/>
                  <a:gd name="T5" fmla="*/ 0 h 655"/>
                  <a:gd name="T6" fmla="*/ 555 w 640"/>
                  <a:gd name="T7" fmla="*/ 0 h 655"/>
                  <a:gd name="T8" fmla="*/ 527 w 640"/>
                  <a:gd name="T9" fmla="*/ 130 h 655"/>
                  <a:gd name="T10" fmla="*/ 427 w 640"/>
                  <a:gd name="T11" fmla="*/ 163 h 655"/>
                  <a:gd name="T12" fmla="*/ 328 w 640"/>
                  <a:gd name="T13" fmla="*/ 74 h 655"/>
                  <a:gd name="T14" fmla="*/ 192 w 640"/>
                  <a:gd name="T15" fmla="*/ 174 h 655"/>
                  <a:gd name="T16" fmla="*/ 246 w 640"/>
                  <a:gd name="T17" fmla="*/ 295 h 655"/>
                  <a:gd name="T18" fmla="*/ 184 w 640"/>
                  <a:gd name="T19" fmla="*/ 380 h 655"/>
                  <a:gd name="T20" fmla="*/ 52 w 640"/>
                  <a:gd name="T21" fmla="*/ 367 h 655"/>
                  <a:gd name="T22" fmla="*/ 0 w 640"/>
                  <a:gd name="T23" fmla="*/ 528 h 655"/>
                  <a:gd name="T24" fmla="*/ 115 w 640"/>
                  <a:gd name="T25" fmla="*/ 594 h 655"/>
                  <a:gd name="T26" fmla="*/ 113 w 640"/>
                  <a:gd name="T27" fmla="*/ 655 h 655"/>
                  <a:gd name="T28" fmla="*/ 509 w 640"/>
                  <a:gd name="T29" fmla="*/ 655 h 655"/>
                  <a:gd name="T30" fmla="*/ 509 w 640"/>
                  <a:gd name="T31" fmla="*/ 6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0" h="655">
                    <a:moveTo>
                      <a:pt x="509" y="645"/>
                    </a:moveTo>
                    <a:cubicBezTo>
                      <a:pt x="509" y="573"/>
                      <a:pt x="568" y="514"/>
                      <a:pt x="640" y="514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27" y="130"/>
                      <a:pt x="527" y="130"/>
                      <a:pt x="527" y="130"/>
                    </a:cubicBezTo>
                    <a:cubicBezTo>
                      <a:pt x="493" y="138"/>
                      <a:pt x="459" y="149"/>
                      <a:pt x="427" y="163"/>
                    </a:cubicBezTo>
                    <a:cubicBezTo>
                      <a:pt x="328" y="74"/>
                      <a:pt x="328" y="74"/>
                      <a:pt x="328" y="74"/>
                    </a:cubicBezTo>
                    <a:cubicBezTo>
                      <a:pt x="192" y="174"/>
                      <a:pt x="192" y="174"/>
                      <a:pt x="192" y="174"/>
                    </a:cubicBezTo>
                    <a:cubicBezTo>
                      <a:pt x="246" y="295"/>
                      <a:pt x="246" y="295"/>
                      <a:pt x="246" y="295"/>
                    </a:cubicBezTo>
                    <a:cubicBezTo>
                      <a:pt x="223" y="321"/>
                      <a:pt x="202" y="349"/>
                      <a:pt x="184" y="380"/>
                    </a:cubicBezTo>
                    <a:cubicBezTo>
                      <a:pt x="52" y="367"/>
                      <a:pt x="52" y="367"/>
                      <a:pt x="52" y="36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115" y="594"/>
                      <a:pt x="115" y="594"/>
                      <a:pt x="115" y="594"/>
                    </a:cubicBezTo>
                    <a:cubicBezTo>
                      <a:pt x="113" y="614"/>
                      <a:pt x="112" y="635"/>
                      <a:pt x="113" y="655"/>
                    </a:cubicBezTo>
                    <a:cubicBezTo>
                      <a:pt x="509" y="655"/>
                      <a:pt x="509" y="655"/>
                      <a:pt x="509" y="655"/>
                    </a:cubicBezTo>
                    <a:cubicBezTo>
                      <a:pt x="509" y="652"/>
                      <a:pt x="509" y="649"/>
                      <a:pt x="509" y="6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0"/>
              <p:cNvSpPr/>
              <p:nvPr/>
            </p:nvSpPr>
            <p:spPr bwMode="auto">
              <a:xfrm>
                <a:off x="5275263" y="3038475"/>
                <a:ext cx="1212850" cy="1241425"/>
              </a:xfrm>
              <a:custGeom>
                <a:avLst/>
                <a:gdLst>
                  <a:gd name="T0" fmla="*/ 132 w 640"/>
                  <a:gd name="T1" fmla="*/ 645 h 655"/>
                  <a:gd name="T2" fmla="*/ 132 w 640"/>
                  <a:gd name="T3" fmla="*/ 655 h 655"/>
                  <a:gd name="T4" fmla="*/ 528 w 640"/>
                  <a:gd name="T5" fmla="*/ 655 h 655"/>
                  <a:gd name="T6" fmla="*/ 525 w 640"/>
                  <a:gd name="T7" fmla="*/ 592 h 655"/>
                  <a:gd name="T8" fmla="*/ 640 w 640"/>
                  <a:gd name="T9" fmla="*/ 525 h 655"/>
                  <a:gd name="T10" fmla="*/ 588 w 640"/>
                  <a:gd name="T11" fmla="*/ 364 h 655"/>
                  <a:gd name="T12" fmla="*/ 455 w 640"/>
                  <a:gd name="T13" fmla="*/ 378 h 655"/>
                  <a:gd name="T14" fmla="*/ 394 w 640"/>
                  <a:gd name="T15" fmla="*/ 294 h 655"/>
                  <a:gd name="T16" fmla="*/ 447 w 640"/>
                  <a:gd name="T17" fmla="*/ 172 h 655"/>
                  <a:gd name="T18" fmla="*/ 310 w 640"/>
                  <a:gd name="T19" fmla="*/ 73 h 655"/>
                  <a:gd name="T20" fmla="*/ 212 w 640"/>
                  <a:gd name="T21" fmla="*/ 162 h 655"/>
                  <a:gd name="T22" fmla="*/ 162 w 640"/>
                  <a:gd name="T23" fmla="*/ 143 h 655"/>
                  <a:gd name="T24" fmla="*/ 112 w 640"/>
                  <a:gd name="T25" fmla="*/ 130 h 655"/>
                  <a:gd name="T26" fmla="*/ 84 w 640"/>
                  <a:gd name="T27" fmla="*/ 0 h 655"/>
                  <a:gd name="T28" fmla="*/ 0 w 640"/>
                  <a:gd name="T29" fmla="*/ 0 h 655"/>
                  <a:gd name="T30" fmla="*/ 0 w 640"/>
                  <a:gd name="T31" fmla="*/ 514 h 655"/>
                  <a:gd name="T32" fmla="*/ 132 w 640"/>
                  <a:gd name="T33" fmla="*/ 6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0" h="655">
                    <a:moveTo>
                      <a:pt x="132" y="645"/>
                    </a:moveTo>
                    <a:cubicBezTo>
                      <a:pt x="132" y="649"/>
                      <a:pt x="132" y="652"/>
                      <a:pt x="132" y="655"/>
                    </a:cubicBezTo>
                    <a:cubicBezTo>
                      <a:pt x="528" y="655"/>
                      <a:pt x="528" y="655"/>
                      <a:pt x="528" y="655"/>
                    </a:cubicBezTo>
                    <a:cubicBezTo>
                      <a:pt x="528" y="634"/>
                      <a:pt x="528" y="613"/>
                      <a:pt x="525" y="592"/>
                    </a:cubicBezTo>
                    <a:cubicBezTo>
                      <a:pt x="640" y="525"/>
                      <a:pt x="640" y="525"/>
                      <a:pt x="640" y="525"/>
                    </a:cubicBezTo>
                    <a:cubicBezTo>
                      <a:pt x="588" y="364"/>
                      <a:pt x="588" y="364"/>
                      <a:pt x="588" y="364"/>
                    </a:cubicBezTo>
                    <a:cubicBezTo>
                      <a:pt x="455" y="378"/>
                      <a:pt x="455" y="378"/>
                      <a:pt x="455" y="378"/>
                    </a:cubicBezTo>
                    <a:cubicBezTo>
                      <a:pt x="438" y="348"/>
                      <a:pt x="417" y="320"/>
                      <a:pt x="394" y="294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310" y="73"/>
                      <a:pt x="310" y="73"/>
                      <a:pt x="310" y="73"/>
                    </a:cubicBezTo>
                    <a:cubicBezTo>
                      <a:pt x="212" y="162"/>
                      <a:pt x="212" y="162"/>
                      <a:pt x="212" y="162"/>
                    </a:cubicBezTo>
                    <a:cubicBezTo>
                      <a:pt x="196" y="155"/>
                      <a:pt x="179" y="149"/>
                      <a:pt x="162" y="143"/>
                    </a:cubicBezTo>
                    <a:cubicBezTo>
                      <a:pt x="146" y="138"/>
                      <a:pt x="129" y="133"/>
                      <a:pt x="112" y="13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73" y="514"/>
                      <a:pt x="132" y="573"/>
                      <a:pt x="132" y="6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41"/>
              <p:cNvSpPr/>
              <p:nvPr/>
            </p:nvSpPr>
            <p:spPr bwMode="auto">
              <a:xfrm>
                <a:off x="5275263" y="4279900"/>
                <a:ext cx="1214437" cy="1206500"/>
              </a:xfrm>
              <a:custGeom>
                <a:avLst/>
                <a:gdLst>
                  <a:gd name="T0" fmla="*/ 528 w 641"/>
                  <a:gd name="T1" fmla="*/ 0 h 636"/>
                  <a:gd name="T2" fmla="*/ 132 w 641"/>
                  <a:gd name="T3" fmla="*/ 0 h 636"/>
                  <a:gd name="T4" fmla="*/ 0 w 641"/>
                  <a:gd name="T5" fmla="*/ 122 h 636"/>
                  <a:gd name="T6" fmla="*/ 0 w 641"/>
                  <a:gd name="T7" fmla="*/ 636 h 636"/>
                  <a:gd name="T8" fmla="*/ 86 w 641"/>
                  <a:gd name="T9" fmla="*/ 636 h 636"/>
                  <a:gd name="T10" fmla="*/ 114 w 641"/>
                  <a:gd name="T11" fmla="*/ 506 h 636"/>
                  <a:gd name="T12" fmla="*/ 213 w 641"/>
                  <a:gd name="T13" fmla="*/ 473 h 636"/>
                  <a:gd name="T14" fmla="*/ 312 w 641"/>
                  <a:gd name="T15" fmla="*/ 562 h 636"/>
                  <a:gd name="T16" fmla="*/ 449 w 641"/>
                  <a:gd name="T17" fmla="*/ 462 h 636"/>
                  <a:gd name="T18" fmla="*/ 395 w 641"/>
                  <a:gd name="T19" fmla="*/ 341 h 636"/>
                  <a:gd name="T20" fmla="*/ 456 w 641"/>
                  <a:gd name="T21" fmla="*/ 256 h 636"/>
                  <a:gd name="T22" fmla="*/ 589 w 641"/>
                  <a:gd name="T23" fmla="*/ 269 h 636"/>
                  <a:gd name="T24" fmla="*/ 641 w 641"/>
                  <a:gd name="T25" fmla="*/ 108 h 636"/>
                  <a:gd name="T26" fmla="*/ 525 w 641"/>
                  <a:gd name="T27" fmla="*/ 42 h 636"/>
                  <a:gd name="T28" fmla="*/ 528 w 641"/>
                  <a:gd name="T2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1" h="636">
                    <a:moveTo>
                      <a:pt x="528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27" y="68"/>
                      <a:pt x="70" y="122"/>
                      <a:pt x="0" y="122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86" y="636"/>
                      <a:pt x="86" y="636"/>
                      <a:pt x="86" y="636"/>
                    </a:cubicBezTo>
                    <a:cubicBezTo>
                      <a:pt x="114" y="506"/>
                      <a:pt x="114" y="506"/>
                      <a:pt x="114" y="506"/>
                    </a:cubicBezTo>
                    <a:cubicBezTo>
                      <a:pt x="148" y="498"/>
                      <a:pt x="181" y="487"/>
                      <a:pt x="213" y="473"/>
                    </a:cubicBezTo>
                    <a:cubicBezTo>
                      <a:pt x="312" y="562"/>
                      <a:pt x="312" y="562"/>
                      <a:pt x="312" y="562"/>
                    </a:cubicBezTo>
                    <a:cubicBezTo>
                      <a:pt x="449" y="462"/>
                      <a:pt x="449" y="462"/>
                      <a:pt x="449" y="462"/>
                    </a:cubicBezTo>
                    <a:cubicBezTo>
                      <a:pt x="395" y="341"/>
                      <a:pt x="395" y="341"/>
                      <a:pt x="395" y="341"/>
                    </a:cubicBezTo>
                    <a:cubicBezTo>
                      <a:pt x="418" y="315"/>
                      <a:pt x="439" y="286"/>
                      <a:pt x="456" y="256"/>
                    </a:cubicBezTo>
                    <a:cubicBezTo>
                      <a:pt x="589" y="269"/>
                      <a:pt x="589" y="269"/>
                      <a:pt x="589" y="269"/>
                    </a:cubicBezTo>
                    <a:cubicBezTo>
                      <a:pt x="641" y="108"/>
                      <a:pt x="641" y="108"/>
                      <a:pt x="641" y="108"/>
                    </a:cubicBezTo>
                    <a:cubicBezTo>
                      <a:pt x="525" y="42"/>
                      <a:pt x="525" y="42"/>
                      <a:pt x="525" y="42"/>
                    </a:cubicBezTo>
                    <a:cubicBezTo>
                      <a:pt x="527" y="28"/>
                      <a:pt x="528" y="14"/>
                      <a:pt x="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42"/>
              <p:cNvSpPr/>
              <p:nvPr/>
            </p:nvSpPr>
            <p:spPr bwMode="auto">
              <a:xfrm>
                <a:off x="4062413" y="4279900"/>
                <a:ext cx="1212850" cy="1206500"/>
              </a:xfrm>
              <a:custGeom>
                <a:avLst/>
                <a:gdLst>
                  <a:gd name="T0" fmla="*/ 508 w 639"/>
                  <a:gd name="T1" fmla="*/ 0 h 636"/>
                  <a:gd name="T2" fmla="*/ 112 w 639"/>
                  <a:gd name="T3" fmla="*/ 0 h 636"/>
                  <a:gd name="T4" fmla="*/ 114 w 639"/>
                  <a:gd name="T5" fmla="*/ 44 h 636"/>
                  <a:gd name="T6" fmla="*/ 0 w 639"/>
                  <a:gd name="T7" fmla="*/ 111 h 636"/>
                  <a:gd name="T8" fmla="*/ 52 w 639"/>
                  <a:gd name="T9" fmla="*/ 271 h 636"/>
                  <a:gd name="T10" fmla="*/ 184 w 639"/>
                  <a:gd name="T11" fmla="*/ 257 h 636"/>
                  <a:gd name="T12" fmla="*/ 246 w 639"/>
                  <a:gd name="T13" fmla="*/ 342 h 636"/>
                  <a:gd name="T14" fmla="*/ 192 w 639"/>
                  <a:gd name="T15" fmla="*/ 464 h 636"/>
                  <a:gd name="T16" fmla="*/ 329 w 639"/>
                  <a:gd name="T17" fmla="*/ 563 h 636"/>
                  <a:gd name="T18" fmla="*/ 428 w 639"/>
                  <a:gd name="T19" fmla="*/ 474 h 636"/>
                  <a:gd name="T20" fmla="*/ 477 w 639"/>
                  <a:gd name="T21" fmla="*/ 492 h 636"/>
                  <a:gd name="T22" fmla="*/ 528 w 639"/>
                  <a:gd name="T23" fmla="*/ 506 h 636"/>
                  <a:gd name="T24" fmla="*/ 556 w 639"/>
                  <a:gd name="T25" fmla="*/ 636 h 636"/>
                  <a:gd name="T26" fmla="*/ 639 w 639"/>
                  <a:gd name="T27" fmla="*/ 636 h 636"/>
                  <a:gd name="T28" fmla="*/ 639 w 639"/>
                  <a:gd name="T29" fmla="*/ 122 h 636"/>
                  <a:gd name="T30" fmla="*/ 508 w 639"/>
                  <a:gd name="T31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9" h="636">
                    <a:moveTo>
                      <a:pt x="508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14"/>
                      <a:pt x="113" y="29"/>
                      <a:pt x="114" y="44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52" y="271"/>
                      <a:pt x="52" y="271"/>
                      <a:pt x="52" y="271"/>
                    </a:cubicBezTo>
                    <a:cubicBezTo>
                      <a:pt x="184" y="257"/>
                      <a:pt x="184" y="257"/>
                      <a:pt x="184" y="257"/>
                    </a:cubicBezTo>
                    <a:cubicBezTo>
                      <a:pt x="202" y="288"/>
                      <a:pt x="223" y="316"/>
                      <a:pt x="246" y="342"/>
                    </a:cubicBezTo>
                    <a:cubicBezTo>
                      <a:pt x="192" y="464"/>
                      <a:pt x="192" y="464"/>
                      <a:pt x="192" y="464"/>
                    </a:cubicBezTo>
                    <a:cubicBezTo>
                      <a:pt x="329" y="563"/>
                      <a:pt x="329" y="563"/>
                      <a:pt x="329" y="563"/>
                    </a:cubicBezTo>
                    <a:cubicBezTo>
                      <a:pt x="428" y="474"/>
                      <a:pt x="428" y="474"/>
                      <a:pt x="428" y="474"/>
                    </a:cubicBezTo>
                    <a:cubicBezTo>
                      <a:pt x="444" y="481"/>
                      <a:pt x="460" y="487"/>
                      <a:pt x="477" y="492"/>
                    </a:cubicBezTo>
                    <a:cubicBezTo>
                      <a:pt x="494" y="498"/>
                      <a:pt x="511" y="502"/>
                      <a:pt x="528" y="506"/>
                    </a:cubicBezTo>
                    <a:cubicBezTo>
                      <a:pt x="556" y="636"/>
                      <a:pt x="556" y="636"/>
                      <a:pt x="556" y="636"/>
                    </a:cubicBezTo>
                    <a:cubicBezTo>
                      <a:pt x="639" y="636"/>
                      <a:pt x="639" y="636"/>
                      <a:pt x="639" y="636"/>
                    </a:cubicBezTo>
                    <a:cubicBezTo>
                      <a:pt x="639" y="122"/>
                      <a:pt x="639" y="122"/>
                      <a:pt x="639" y="122"/>
                    </a:cubicBezTo>
                    <a:cubicBezTo>
                      <a:pt x="570" y="122"/>
                      <a:pt x="513" y="68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29"/>
            <p:cNvGrpSpPr/>
            <p:nvPr/>
          </p:nvGrpSpPr>
          <p:grpSpPr>
            <a:xfrm>
              <a:off x="4669756" y="3473029"/>
              <a:ext cx="247160" cy="36028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1" name="Freeform: Shape 37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8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: Shape 30"/>
            <p:cNvSpPr/>
            <p:nvPr/>
          </p:nvSpPr>
          <p:spPr bwMode="auto">
            <a:xfrm>
              <a:off x="5595937" y="3473336"/>
              <a:ext cx="359673" cy="359673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31"/>
            <p:cNvSpPr/>
            <p:nvPr/>
          </p:nvSpPr>
          <p:spPr bwMode="auto">
            <a:xfrm>
              <a:off x="5574727" y="4388481"/>
              <a:ext cx="359673" cy="34860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32"/>
            <p:cNvSpPr/>
            <p:nvPr/>
          </p:nvSpPr>
          <p:spPr bwMode="auto">
            <a:xfrm>
              <a:off x="4612430" y="4419917"/>
              <a:ext cx="359673" cy="2588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TextBox 33"/>
            <p:cNvSpPr txBox="1"/>
            <p:nvPr/>
          </p:nvSpPr>
          <p:spPr>
            <a:xfrm>
              <a:off x="4391683" y="3812694"/>
              <a:ext cx="782336" cy="19850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5396815" y="3828404"/>
              <a:ext cx="782336" cy="19850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35"/>
            <p:cNvSpPr txBox="1"/>
            <p:nvPr/>
          </p:nvSpPr>
          <p:spPr>
            <a:xfrm>
              <a:off x="4451555" y="4705682"/>
              <a:ext cx="782336" cy="19850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36"/>
            <p:cNvSpPr txBox="1"/>
            <p:nvPr/>
          </p:nvSpPr>
          <p:spPr>
            <a:xfrm>
              <a:off x="5323158" y="4738901"/>
              <a:ext cx="782336" cy="19850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05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3702" y="1089879"/>
            <a:ext cx="4078258" cy="2445858"/>
            <a:chOff x="653702" y="1089879"/>
            <a:chExt cx="4078258" cy="2445858"/>
          </a:xfrm>
        </p:grpSpPr>
        <p:cxnSp>
          <p:nvCxnSpPr>
            <p:cNvPr id="6" name="Straight Connector 43"/>
            <p:cNvCxnSpPr/>
            <p:nvPr/>
          </p:nvCxnSpPr>
          <p:spPr>
            <a:xfrm>
              <a:off x="1507939" y="1446201"/>
              <a:ext cx="3224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"/>
            <p:cNvGrpSpPr/>
            <p:nvPr/>
          </p:nvGrpSpPr>
          <p:grpSpPr>
            <a:xfrm>
              <a:off x="1502731" y="1089879"/>
              <a:ext cx="2313185" cy="969295"/>
              <a:chOff x="1910354" y="1453172"/>
              <a:chExt cx="3084247" cy="1292393"/>
            </a:xfrm>
          </p:grpSpPr>
          <p:sp>
            <p:nvSpPr>
              <p:cNvPr id="20" name="TextBox 44"/>
              <p:cNvSpPr txBox="1"/>
              <p:nvPr/>
            </p:nvSpPr>
            <p:spPr>
              <a:xfrm>
                <a:off x="1910354" y="1453172"/>
                <a:ext cx="308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 45"/>
              <p:cNvSpPr/>
              <p:nvPr/>
            </p:nvSpPr>
            <p:spPr>
              <a:xfrm>
                <a:off x="1910354" y="2018443"/>
                <a:ext cx="3084247" cy="72712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 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Straight Connector 46"/>
            <p:cNvCxnSpPr/>
            <p:nvPr/>
          </p:nvCxnSpPr>
          <p:spPr>
            <a:xfrm>
              <a:off x="653702" y="2922765"/>
              <a:ext cx="218795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58"/>
            <p:cNvGrpSpPr/>
            <p:nvPr/>
          </p:nvGrpSpPr>
          <p:grpSpPr>
            <a:xfrm>
              <a:off x="665638" y="2566442"/>
              <a:ext cx="2313185" cy="969295"/>
              <a:chOff x="747025" y="3421923"/>
              <a:chExt cx="3084247" cy="1292393"/>
            </a:xfrm>
          </p:grpSpPr>
          <p:sp>
            <p:nvSpPr>
              <p:cNvPr id="18" name="TextBox 47"/>
              <p:cNvSpPr txBox="1"/>
              <p:nvPr/>
            </p:nvSpPr>
            <p:spPr>
              <a:xfrm>
                <a:off x="747025" y="3421923"/>
                <a:ext cx="308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Rectangle 48"/>
              <p:cNvSpPr/>
              <p:nvPr/>
            </p:nvSpPr>
            <p:spPr>
              <a:xfrm>
                <a:off x="747026" y="3987194"/>
                <a:ext cx="2259752" cy="72712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（建议使用主题字体）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0" name="Straight Connector 49"/>
          <p:cNvCxnSpPr/>
          <p:nvPr/>
        </p:nvCxnSpPr>
        <p:spPr>
          <a:xfrm>
            <a:off x="6102998" y="2220652"/>
            <a:ext cx="23675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6"/>
          <p:cNvGrpSpPr/>
          <p:nvPr/>
        </p:nvGrpSpPr>
        <p:grpSpPr>
          <a:xfrm>
            <a:off x="6192180" y="1864330"/>
            <a:ext cx="2313185" cy="969295"/>
            <a:chOff x="8360728" y="2485773"/>
            <a:chExt cx="3084247" cy="1292393"/>
          </a:xfrm>
        </p:grpSpPr>
        <p:sp>
          <p:nvSpPr>
            <p:cNvPr id="16" name="TextBox 50"/>
            <p:cNvSpPr txBox="1"/>
            <p:nvPr/>
          </p:nvSpPr>
          <p:spPr>
            <a:xfrm>
              <a:off x="8360728" y="2485773"/>
              <a:ext cx="3084247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  <a:endParaRPr lang="zh-CN" altLang="en-US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51"/>
            <p:cNvSpPr/>
            <p:nvPr/>
          </p:nvSpPr>
          <p:spPr>
            <a:xfrm>
              <a:off x="8360728" y="3051044"/>
              <a:ext cx="3084247" cy="727122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2" name="Straight Connector 52"/>
          <p:cNvCxnSpPr/>
          <p:nvPr/>
        </p:nvCxnSpPr>
        <p:spPr>
          <a:xfrm>
            <a:off x="4963966" y="3591059"/>
            <a:ext cx="22304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57"/>
          <p:cNvGrpSpPr/>
          <p:nvPr/>
        </p:nvGrpSpPr>
        <p:grpSpPr>
          <a:xfrm>
            <a:off x="4896036" y="3234737"/>
            <a:ext cx="2313185" cy="969294"/>
            <a:chOff x="6656706" y="4312982"/>
            <a:chExt cx="3084247" cy="1292392"/>
          </a:xfrm>
        </p:grpSpPr>
        <p:sp>
          <p:nvSpPr>
            <p:cNvPr id="14" name="TextBox 53"/>
            <p:cNvSpPr txBox="1"/>
            <p:nvPr/>
          </p:nvSpPr>
          <p:spPr>
            <a:xfrm>
              <a:off x="6656706" y="4312982"/>
              <a:ext cx="3084247" cy="276999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  <a:endParaRPr lang="zh-CN" altLang="en-US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54"/>
            <p:cNvSpPr/>
            <p:nvPr/>
          </p:nvSpPr>
          <p:spPr>
            <a:xfrm>
              <a:off x="6656706" y="4878252"/>
              <a:ext cx="3084247" cy="727122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</a:br>
              <a:r>
                <a: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05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2349" y="2050993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论文总结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2571" y="2897729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48"/>
          <p:cNvSpPr txBox="1"/>
          <p:nvPr/>
        </p:nvSpPr>
        <p:spPr>
          <a:xfrm>
            <a:off x="3879502" y="137561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9" grpId="0"/>
      <p:bldP spid="50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fa70050-8a91-4259-900d-3cc537b40f6e"/>
          <p:cNvGrpSpPr>
            <a:grpSpLocks noChangeAspect="1"/>
          </p:cNvGrpSpPr>
          <p:nvPr/>
        </p:nvGrpSpPr>
        <p:grpSpPr>
          <a:xfrm>
            <a:off x="2047078" y="610220"/>
            <a:ext cx="5049844" cy="3923061"/>
            <a:chOff x="2729437" y="813626"/>
            <a:chExt cx="6733126" cy="5230748"/>
          </a:xfrm>
        </p:grpSpPr>
        <p:sp>
          <p:nvSpPr>
            <p:cNvPr id="4" name="菱形 3"/>
            <p:cNvSpPr/>
            <p:nvPr/>
          </p:nvSpPr>
          <p:spPr bwMode="auto">
            <a:xfrm>
              <a:off x="3486741" y="813626"/>
              <a:ext cx="1431995" cy="1431995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菱形 4"/>
            <p:cNvSpPr/>
            <p:nvPr/>
          </p:nvSpPr>
          <p:spPr bwMode="auto">
            <a:xfrm>
              <a:off x="2729437" y="1574373"/>
              <a:ext cx="1431995" cy="143199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 bwMode="auto">
            <a:xfrm>
              <a:off x="4244046" y="1574373"/>
              <a:ext cx="1431995" cy="1431995"/>
            </a:xfrm>
            <a:prstGeom prst="diamond">
              <a:avLst/>
            </a:prstGeom>
            <a:solidFill>
              <a:schemeClr val="bg1">
                <a:lumMod val="100000"/>
              </a:schemeClr>
            </a:solidFill>
            <a:ln w="19050">
              <a:solidFill>
                <a:schemeClr val="tx1">
                  <a:lumMod val="40000"/>
                  <a:lumOff val="6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 bwMode="auto">
            <a:xfrm>
              <a:off x="5758655" y="1574373"/>
              <a:ext cx="1431995" cy="1431995"/>
            </a:xfrm>
            <a:prstGeom prst="diamond">
              <a:avLst/>
            </a:prstGeom>
            <a:solidFill>
              <a:schemeClr val="accent5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 bwMode="auto">
            <a:xfrm>
              <a:off x="7273264" y="1574373"/>
              <a:ext cx="1431995" cy="1431995"/>
            </a:xfrm>
            <a:prstGeom prst="diamond">
              <a:avLst/>
            </a:prstGeom>
            <a:solidFill>
              <a:schemeClr val="accent6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3486741" y="2332629"/>
              <a:ext cx="1431995" cy="1431995"/>
            </a:xfrm>
            <a:prstGeom prst="diamond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菱形 9"/>
            <p:cNvSpPr/>
            <p:nvPr/>
          </p:nvSpPr>
          <p:spPr bwMode="auto">
            <a:xfrm>
              <a:off x="5001350" y="2332629"/>
              <a:ext cx="1431995" cy="1431995"/>
            </a:xfrm>
            <a:prstGeom prst="diamond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菱形 10"/>
            <p:cNvSpPr/>
            <p:nvPr/>
          </p:nvSpPr>
          <p:spPr bwMode="auto">
            <a:xfrm>
              <a:off x="6515959" y="2332629"/>
              <a:ext cx="1431995" cy="1431995"/>
            </a:xfrm>
            <a:prstGeom prst="diamond">
              <a:avLst/>
            </a:prstGeom>
            <a:solidFill>
              <a:schemeClr val="bg1">
                <a:lumMod val="100000"/>
              </a:schemeClr>
            </a:solidFill>
            <a:ln w="19050">
              <a:solidFill>
                <a:schemeClr val="tx1">
                  <a:lumMod val="40000"/>
                  <a:lumOff val="6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菱形 11"/>
            <p:cNvSpPr/>
            <p:nvPr/>
          </p:nvSpPr>
          <p:spPr bwMode="auto">
            <a:xfrm>
              <a:off x="7273264" y="3093376"/>
              <a:ext cx="1431995" cy="1431995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菱形 12"/>
            <p:cNvSpPr/>
            <p:nvPr/>
          </p:nvSpPr>
          <p:spPr bwMode="auto">
            <a:xfrm>
              <a:off x="6515959" y="3851632"/>
              <a:ext cx="1431995" cy="1431995"/>
            </a:xfrm>
            <a:prstGeom prst="diamond">
              <a:avLst/>
            </a:prstGeom>
            <a:solidFill>
              <a:schemeClr val="bg1">
                <a:lumMod val="100000"/>
              </a:schemeClr>
            </a:solidFill>
            <a:ln w="19050">
              <a:solidFill>
                <a:schemeClr val="tx1">
                  <a:lumMod val="40000"/>
                  <a:lumOff val="6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菱形 13"/>
            <p:cNvSpPr/>
            <p:nvPr/>
          </p:nvSpPr>
          <p:spPr bwMode="auto">
            <a:xfrm>
              <a:off x="8030568" y="3851632"/>
              <a:ext cx="1431995" cy="1431995"/>
            </a:xfrm>
            <a:prstGeom prst="diamond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 bwMode="auto">
            <a:xfrm>
              <a:off x="7273264" y="4612379"/>
              <a:ext cx="1431995" cy="1431995"/>
            </a:xfrm>
            <a:prstGeom prst="diamond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698682" y="1029316"/>
              <a:ext cx="1008112" cy="1000615"/>
              <a:chOff x="3698683" y="1003226"/>
              <a:chExt cx="1008112" cy="1000615"/>
            </a:xfrm>
          </p:grpSpPr>
          <p:sp>
            <p:nvSpPr>
              <p:cNvPr id="66" name="文本框 132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文本框 133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任意多边形: 形状 68"/>
              <p:cNvSpPr/>
              <p:nvPr/>
            </p:nvSpPr>
            <p:spPr bwMode="auto">
              <a:xfrm>
                <a:off x="4016404" y="1643801"/>
                <a:ext cx="360040" cy="360040"/>
              </a:xfrm>
              <a:custGeom>
                <a:avLst/>
                <a:gdLst>
                  <a:gd name="connsiteX0" fmla="*/ 87049 w 338138"/>
                  <a:gd name="connsiteY0" fmla="*/ 274638 h 338138"/>
                  <a:gd name="connsiteX1" fmla="*/ 169070 w 338138"/>
                  <a:gd name="connsiteY1" fmla="*/ 303742 h 338138"/>
                  <a:gd name="connsiteX2" fmla="*/ 251091 w 338138"/>
                  <a:gd name="connsiteY2" fmla="*/ 275961 h 338138"/>
                  <a:gd name="connsiteX3" fmla="*/ 276226 w 338138"/>
                  <a:gd name="connsiteY3" fmla="*/ 299773 h 338138"/>
                  <a:gd name="connsiteX4" fmla="*/ 169070 w 338138"/>
                  <a:gd name="connsiteY4" fmla="*/ 338138 h 338138"/>
                  <a:gd name="connsiteX5" fmla="*/ 61913 w 338138"/>
                  <a:gd name="connsiteY5" fmla="*/ 299773 h 338138"/>
                  <a:gd name="connsiteX6" fmla="*/ 85726 w 338138"/>
                  <a:gd name="connsiteY6" fmla="*/ 275961 h 338138"/>
                  <a:gd name="connsiteX7" fmla="*/ 87049 w 338138"/>
                  <a:gd name="connsiteY7" fmla="*/ 274638 h 338138"/>
                  <a:gd name="connsiteX8" fmla="*/ 299773 w 338138"/>
                  <a:gd name="connsiteY8" fmla="*/ 61913 h 338138"/>
                  <a:gd name="connsiteX9" fmla="*/ 338138 w 338138"/>
                  <a:gd name="connsiteY9" fmla="*/ 169069 h 338138"/>
                  <a:gd name="connsiteX10" fmla="*/ 299773 w 338138"/>
                  <a:gd name="connsiteY10" fmla="*/ 276226 h 338138"/>
                  <a:gd name="connsiteX11" fmla="*/ 275961 w 338138"/>
                  <a:gd name="connsiteY11" fmla="*/ 252413 h 338138"/>
                  <a:gd name="connsiteX12" fmla="*/ 274638 w 338138"/>
                  <a:gd name="connsiteY12" fmla="*/ 251090 h 338138"/>
                  <a:gd name="connsiteX13" fmla="*/ 303742 w 338138"/>
                  <a:gd name="connsiteY13" fmla="*/ 169069 h 338138"/>
                  <a:gd name="connsiteX14" fmla="*/ 274638 w 338138"/>
                  <a:gd name="connsiteY14" fmla="*/ 87048 h 338138"/>
                  <a:gd name="connsiteX15" fmla="*/ 275961 w 338138"/>
                  <a:gd name="connsiteY15" fmla="*/ 85726 h 338138"/>
                  <a:gd name="connsiteX16" fmla="*/ 299773 w 338138"/>
                  <a:gd name="connsiteY16" fmla="*/ 61913 h 338138"/>
                  <a:gd name="connsiteX17" fmla="*/ 38202 w 338138"/>
                  <a:gd name="connsiteY17" fmla="*/ 61913 h 338138"/>
                  <a:gd name="connsiteX18" fmla="*/ 60596 w 338138"/>
                  <a:gd name="connsiteY18" fmla="*/ 85726 h 338138"/>
                  <a:gd name="connsiteX19" fmla="*/ 61913 w 338138"/>
                  <a:gd name="connsiteY19" fmla="*/ 87048 h 338138"/>
                  <a:gd name="connsiteX20" fmla="*/ 34250 w 338138"/>
                  <a:gd name="connsiteY20" fmla="*/ 169069 h 338138"/>
                  <a:gd name="connsiteX21" fmla="*/ 61913 w 338138"/>
                  <a:gd name="connsiteY21" fmla="*/ 251090 h 338138"/>
                  <a:gd name="connsiteX22" fmla="*/ 60596 w 338138"/>
                  <a:gd name="connsiteY22" fmla="*/ 252413 h 338138"/>
                  <a:gd name="connsiteX23" fmla="*/ 38202 w 338138"/>
                  <a:gd name="connsiteY23" fmla="*/ 276226 h 338138"/>
                  <a:gd name="connsiteX24" fmla="*/ 0 w 338138"/>
                  <a:gd name="connsiteY24" fmla="*/ 169069 h 338138"/>
                  <a:gd name="connsiteX25" fmla="*/ 38202 w 338138"/>
                  <a:gd name="connsiteY25" fmla="*/ 61913 h 338138"/>
                  <a:gd name="connsiteX26" fmla="*/ 150681 w 338138"/>
                  <a:gd name="connsiteY26" fmla="*/ 58738 h 338138"/>
                  <a:gd name="connsiteX27" fmla="*/ 150681 w 338138"/>
                  <a:gd name="connsiteY27" fmla="*/ 129665 h 338138"/>
                  <a:gd name="connsiteX28" fmla="*/ 167756 w 338138"/>
                  <a:gd name="connsiteY28" fmla="*/ 146740 h 338138"/>
                  <a:gd name="connsiteX29" fmla="*/ 184831 w 338138"/>
                  <a:gd name="connsiteY29" fmla="*/ 129665 h 338138"/>
                  <a:gd name="connsiteX30" fmla="*/ 184831 w 338138"/>
                  <a:gd name="connsiteY30" fmla="*/ 58738 h 338138"/>
                  <a:gd name="connsiteX31" fmla="*/ 279401 w 338138"/>
                  <a:gd name="connsiteY31" fmla="*/ 151994 h 338138"/>
                  <a:gd name="connsiteX32" fmla="*/ 207160 w 338138"/>
                  <a:gd name="connsiteY32" fmla="*/ 151994 h 338138"/>
                  <a:gd name="connsiteX33" fmla="*/ 190085 w 338138"/>
                  <a:gd name="connsiteY33" fmla="*/ 169069 h 338138"/>
                  <a:gd name="connsiteX34" fmla="*/ 207160 w 338138"/>
                  <a:gd name="connsiteY34" fmla="*/ 186145 h 338138"/>
                  <a:gd name="connsiteX35" fmla="*/ 279401 w 338138"/>
                  <a:gd name="connsiteY35" fmla="*/ 186145 h 338138"/>
                  <a:gd name="connsiteX36" fmla="*/ 184831 w 338138"/>
                  <a:gd name="connsiteY36" fmla="*/ 279401 h 338138"/>
                  <a:gd name="connsiteX37" fmla="*/ 184831 w 338138"/>
                  <a:gd name="connsiteY37" fmla="*/ 207160 h 338138"/>
                  <a:gd name="connsiteX38" fmla="*/ 167756 w 338138"/>
                  <a:gd name="connsiteY38" fmla="*/ 190085 h 338138"/>
                  <a:gd name="connsiteX39" fmla="*/ 150681 w 338138"/>
                  <a:gd name="connsiteY39" fmla="*/ 207160 h 338138"/>
                  <a:gd name="connsiteX40" fmla="*/ 150681 w 338138"/>
                  <a:gd name="connsiteY40" fmla="*/ 279401 h 338138"/>
                  <a:gd name="connsiteX41" fmla="*/ 58738 w 338138"/>
                  <a:gd name="connsiteY41" fmla="*/ 186145 h 338138"/>
                  <a:gd name="connsiteX42" fmla="*/ 130979 w 338138"/>
                  <a:gd name="connsiteY42" fmla="*/ 186145 h 338138"/>
                  <a:gd name="connsiteX43" fmla="*/ 148054 w 338138"/>
                  <a:gd name="connsiteY43" fmla="*/ 169069 h 338138"/>
                  <a:gd name="connsiteX44" fmla="*/ 130979 w 338138"/>
                  <a:gd name="connsiteY44" fmla="*/ 151994 h 338138"/>
                  <a:gd name="connsiteX45" fmla="*/ 58738 w 338138"/>
                  <a:gd name="connsiteY45" fmla="*/ 151994 h 338138"/>
                  <a:gd name="connsiteX46" fmla="*/ 150681 w 338138"/>
                  <a:gd name="connsiteY46" fmla="*/ 58738 h 338138"/>
                  <a:gd name="connsiteX47" fmla="*/ 169070 w 338138"/>
                  <a:gd name="connsiteY47" fmla="*/ 0 h 338138"/>
                  <a:gd name="connsiteX48" fmla="*/ 276226 w 338138"/>
                  <a:gd name="connsiteY48" fmla="*/ 38365 h 338138"/>
                  <a:gd name="connsiteX49" fmla="*/ 251091 w 338138"/>
                  <a:gd name="connsiteY49" fmla="*/ 62177 h 338138"/>
                  <a:gd name="connsiteX50" fmla="*/ 169070 w 338138"/>
                  <a:gd name="connsiteY50" fmla="*/ 34396 h 338138"/>
                  <a:gd name="connsiteX51" fmla="*/ 87049 w 338138"/>
                  <a:gd name="connsiteY51" fmla="*/ 63500 h 338138"/>
                  <a:gd name="connsiteX52" fmla="*/ 85726 w 338138"/>
                  <a:gd name="connsiteY52" fmla="*/ 62177 h 338138"/>
                  <a:gd name="connsiteX53" fmla="*/ 61913 w 338138"/>
                  <a:gd name="connsiteY53" fmla="*/ 38365 h 338138"/>
                  <a:gd name="connsiteX54" fmla="*/ 169070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87049" y="274638"/>
                    </a:moveTo>
                    <a:cubicBezTo>
                      <a:pt x="109538" y="293159"/>
                      <a:pt x="137319" y="303742"/>
                      <a:pt x="169070" y="303742"/>
                    </a:cubicBezTo>
                    <a:cubicBezTo>
                      <a:pt x="199497" y="303742"/>
                      <a:pt x="228601" y="293159"/>
                      <a:pt x="251091" y="275961"/>
                    </a:cubicBezTo>
                    <a:lnTo>
                      <a:pt x="276226" y="299773"/>
                    </a:lnTo>
                    <a:cubicBezTo>
                      <a:pt x="247122" y="323586"/>
                      <a:pt x="208757" y="338138"/>
                      <a:pt x="169070" y="338138"/>
                    </a:cubicBezTo>
                    <a:cubicBezTo>
                      <a:pt x="128059" y="338138"/>
                      <a:pt x="91017" y="323586"/>
                      <a:pt x="61913" y="299773"/>
                    </a:cubicBezTo>
                    <a:cubicBezTo>
                      <a:pt x="61913" y="299773"/>
                      <a:pt x="61913" y="299773"/>
                      <a:pt x="85726" y="275961"/>
                    </a:cubicBezTo>
                    <a:cubicBezTo>
                      <a:pt x="85726" y="275961"/>
                      <a:pt x="85726" y="275961"/>
                      <a:pt x="87049" y="274638"/>
                    </a:cubicBezTo>
                    <a:close/>
                    <a:moveTo>
                      <a:pt x="299773" y="61913"/>
                    </a:moveTo>
                    <a:cubicBezTo>
                      <a:pt x="323586" y="91017"/>
                      <a:pt x="338138" y="128059"/>
                      <a:pt x="338138" y="169069"/>
                    </a:cubicBezTo>
                    <a:cubicBezTo>
                      <a:pt x="338138" y="210080"/>
                      <a:pt x="323586" y="247122"/>
                      <a:pt x="299773" y="276226"/>
                    </a:cubicBezTo>
                    <a:cubicBezTo>
                      <a:pt x="299773" y="276226"/>
                      <a:pt x="299773" y="276226"/>
                      <a:pt x="275961" y="252413"/>
                    </a:cubicBezTo>
                    <a:cubicBezTo>
                      <a:pt x="275961" y="252413"/>
                      <a:pt x="275961" y="251090"/>
                      <a:pt x="274638" y="251090"/>
                    </a:cubicBezTo>
                    <a:cubicBezTo>
                      <a:pt x="293159" y="228601"/>
                      <a:pt x="303742" y="200820"/>
                      <a:pt x="303742" y="169069"/>
                    </a:cubicBezTo>
                    <a:cubicBezTo>
                      <a:pt x="303742" y="137319"/>
                      <a:pt x="293159" y="109538"/>
                      <a:pt x="274638" y="87048"/>
                    </a:cubicBezTo>
                    <a:cubicBezTo>
                      <a:pt x="275961" y="87048"/>
                      <a:pt x="275961" y="85726"/>
                      <a:pt x="275961" y="85726"/>
                    </a:cubicBezTo>
                    <a:cubicBezTo>
                      <a:pt x="275961" y="85726"/>
                      <a:pt x="275961" y="85726"/>
                      <a:pt x="299773" y="61913"/>
                    </a:cubicBezTo>
                    <a:close/>
                    <a:moveTo>
                      <a:pt x="38202" y="61913"/>
                    </a:moveTo>
                    <a:cubicBezTo>
                      <a:pt x="38202" y="61913"/>
                      <a:pt x="38202" y="61913"/>
                      <a:pt x="60596" y="85726"/>
                    </a:cubicBezTo>
                    <a:cubicBezTo>
                      <a:pt x="61913" y="87048"/>
                      <a:pt x="61913" y="87048"/>
                      <a:pt x="61913" y="87048"/>
                    </a:cubicBezTo>
                    <a:cubicBezTo>
                      <a:pt x="44788" y="109538"/>
                      <a:pt x="34250" y="138642"/>
                      <a:pt x="34250" y="169069"/>
                    </a:cubicBezTo>
                    <a:cubicBezTo>
                      <a:pt x="34250" y="199497"/>
                      <a:pt x="44788" y="228601"/>
                      <a:pt x="61913" y="251090"/>
                    </a:cubicBezTo>
                    <a:cubicBezTo>
                      <a:pt x="61913" y="251090"/>
                      <a:pt x="61913" y="251090"/>
                      <a:pt x="60596" y="252413"/>
                    </a:cubicBezTo>
                    <a:lnTo>
                      <a:pt x="38202" y="276226"/>
                    </a:lnTo>
                    <a:cubicBezTo>
                      <a:pt x="14490" y="247122"/>
                      <a:pt x="0" y="208757"/>
                      <a:pt x="0" y="169069"/>
                    </a:cubicBezTo>
                    <a:cubicBezTo>
                      <a:pt x="0" y="129382"/>
                      <a:pt x="14490" y="91017"/>
                      <a:pt x="38202" y="61913"/>
                    </a:cubicBezTo>
                    <a:close/>
                    <a:moveTo>
                      <a:pt x="150681" y="58738"/>
                    </a:moveTo>
                    <a:cubicBezTo>
                      <a:pt x="150681" y="129665"/>
                      <a:pt x="150681" y="129665"/>
                      <a:pt x="150681" y="129665"/>
                    </a:cubicBezTo>
                    <a:cubicBezTo>
                      <a:pt x="150681" y="140173"/>
                      <a:pt x="158562" y="146740"/>
                      <a:pt x="167756" y="146740"/>
                    </a:cubicBezTo>
                    <a:cubicBezTo>
                      <a:pt x="176950" y="146740"/>
                      <a:pt x="184831" y="140173"/>
                      <a:pt x="184831" y="129665"/>
                    </a:cubicBezTo>
                    <a:cubicBezTo>
                      <a:pt x="184831" y="58738"/>
                      <a:pt x="184831" y="58738"/>
                      <a:pt x="184831" y="58738"/>
                    </a:cubicBezTo>
                    <a:cubicBezTo>
                      <a:pt x="233430" y="66619"/>
                      <a:pt x="271520" y="103396"/>
                      <a:pt x="279401" y="151994"/>
                    </a:cubicBezTo>
                    <a:cubicBezTo>
                      <a:pt x="207160" y="151994"/>
                      <a:pt x="207160" y="151994"/>
                      <a:pt x="207160" y="151994"/>
                    </a:cubicBezTo>
                    <a:cubicBezTo>
                      <a:pt x="197966" y="151994"/>
                      <a:pt x="190085" y="159875"/>
                      <a:pt x="190085" y="169069"/>
                    </a:cubicBezTo>
                    <a:cubicBezTo>
                      <a:pt x="190085" y="178264"/>
                      <a:pt x="197966" y="186145"/>
                      <a:pt x="207160" y="186145"/>
                    </a:cubicBezTo>
                    <a:lnTo>
                      <a:pt x="279401" y="186145"/>
                    </a:lnTo>
                    <a:cubicBezTo>
                      <a:pt x="271520" y="234743"/>
                      <a:pt x="233430" y="271520"/>
                      <a:pt x="184831" y="279401"/>
                    </a:cubicBezTo>
                    <a:cubicBezTo>
                      <a:pt x="184831" y="207160"/>
                      <a:pt x="184831" y="207160"/>
                      <a:pt x="184831" y="207160"/>
                    </a:cubicBezTo>
                    <a:cubicBezTo>
                      <a:pt x="184831" y="197966"/>
                      <a:pt x="176950" y="190085"/>
                      <a:pt x="167756" y="190085"/>
                    </a:cubicBezTo>
                    <a:cubicBezTo>
                      <a:pt x="158562" y="190085"/>
                      <a:pt x="150681" y="197966"/>
                      <a:pt x="150681" y="207160"/>
                    </a:cubicBezTo>
                    <a:cubicBezTo>
                      <a:pt x="150681" y="279401"/>
                      <a:pt x="150681" y="279401"/>
                      <a:pt x="150681" y="279401"/>
                    </a:cubicBezTo>
                    <a:cubicBezTo>
                      <a:pt x="104710" y="271520"/>
                      <a:pt x="66619" y="233430"/>
                      <a:pt x="58738" y="186145"/>
                    </a:cubicBezTo>
                    <a:cubicBezTo>
                      <a:pt x="130979" y="186145"/>
                      <a:pt x="130979" y="186145"/>
                      <a:pt x="130979" y="186145"/>
                    </a:cubicBezTo>
                    <a:cubicBezTo>
                      <a:pt x="140173" y="186145"/>
                      <a:pt x="148054" y="178264"/>
                      <a:pt x="148054" y="169069"/>
                    </a:cubicBezTo>
                    <a:cubicBezTo>
                      <a:pt x="148054" y="159875"/>
                      <a:pt x="140173" y="151994"/>
                      <a:pt x="130979" y="151994"/>
                    </a:cubicBezTo>
                    <a:cubicBezTo>
                      <a:pt x="58738" y="151994"/>
                      <a:pt x="58738" y="151994"/>
                      <a:pt x="58738" y="151994"/>
                    </a:cubicBezTo>
                    <a:cubicBezTo>
                      <a:pt x="66619" y="104709"/>
                      <a:pt x="104710" y="66619"/>
                      <a:pt x="150681" y="58738"/>
                    </a:cubicBezTo>
                    <a:close/>
                    <a:moveTo>
                      <a:pt x="169070" y="0"/>
                    </a:moveTo>
                    <a:cubicBezTo>
                      <a:pt x="208757" y="0"/>
                      <a:pt x="247122" y="14552"/>
                      <a:pt x="276226" y="38365"/>
                    </a:cubicBezTo>
                    <a:cubicBezTo>
                      <a:pt x="276226" y="38365"/>
                      <a:pt x="276226" y="38365"/>
                      <a:pt x="251091" y="62177"/>
                    </a:cubicBezTo>
                    <a:cubicBezTo>
                      <a:pt x="228601" y="44979"/>
                      <a:pt x="199497" y="34396"/>
                      <a:pt x="169070" y="34396"/>
                    </a:cubicBezTo>
                    <a:cubicBezTo>
                      <a:pt x="137319" y="34396"/>
                      <a:pt x="109538" y="44979"/>
                      <a:pt x="87049" y="63500"/>
                    </a:cubicBezTo>
                    <a:cubicBezTo>
                      <a:pt x="85726" y="62177"/>
                      <a:pt x="85726" y="62177"/>
                      <a:pt x="85726" y="62177"/>
                    </a:cubicBezTo>
                    <a:lnTo>
                      <a:pt x="61913" y="38365"/>
                    </a:lnTo>
                    <a:cubicBezTo>
                      <a:pt x="91017" y="14552"/>
                      <a:pt x="128059" y="0"/>
                      <a:pt x="1690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941378" y="1790485"/>
              <a:ext cx="1008112" cy="999769"/>
              <a:chOff x="3698683" y="1003226"/>
              <a:chExt cx="1008112" cy="999769"/>
            </a:xfrm>
          </p:grpSpPr>
          <p:sp>
            <p:nvSpPr>
              <p:cNvPr id="62" name="文本框 180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文本框 181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任意多边形: 形状 64"/>
              <p:cNvSpPr/>
              <p:nvPr/>
            </p:nvSpPr>
            <p:spPr bwMode="auto">
              <a:xfrm>
                <a:off x="4016404" y="1644646"/>
                <a:ext cx="360040" cy="358349"/>
              </a:xfrm>
              <a:custGeom>
                <a:avLst/>
                <a:gdLst>
                  <a:gd name="connsiteX0" fmla="*/ 201968 w 338138"/>
                  <a:gd name="connsiteY0" fmla="*/ 130235 h 336550"/>
                  <a:gd name="connsiteX1" fmla="*/ 212495 w 338138"/>
                  <a:gd name="connsiteY1" fmla="*/ 135179 h 336550"/>
                  <a:gd name="connsiteX2" fmla="*/ 212495 w 338138"/>
                  <a:gd name="connsiteY2" fmla="*/ 156275 h 336550"/>
                  <a:gd name="connsiteX3" fmla="*/ 166437 w 338138"/>
                  <a:gd name="connsiteY3" fmla="*/ 202420 h 336550"/>
                  <a:gd name="connsiteX4" fmla="*/ 155909 w 338138"/>
                  <a:gd name="connsiteY4" fmla="*/ 206375 h 336550"/>
                  <a:gd name="connsiteX5" fmla="*/ 145381 w 338138"/>
                  <a:gd name="connsiteY5" fmla="*/ 202420 h 336550"/>
                  <a:gd name="connsiteX6" fmla="*/ 124326 w 338138"/>
                  <a:gd name="connsiteY6" fmla="*/ 182643 h 336550"/>
                  <a:gd name="connsiteX7" fmla="*/ 124326 w 338138"/>
                  <a:gd name="connsiteY7" fmla="*/ 160230 h 336550"/>
                  <a:gd name="connsiteX8" fmla="*/ 146697 w 338138"/>
                  <a:gd name="connsiteY8" fmla="*/ 160230 h 336550"/>
                  <a:gd name="connsiteX9" fmla="*/ 155909 w 338138"/>
                  <a:gd name="connsiteY9" fmla="*/ 169459 h 336550"/>
                  <a:gd name="connsiteX10" fmla="*/ 191440 w 338138"/>
                  <a:gd name="connsiteY10" fmla="*/ 135179 h 336550"/>
                  <a:gd name="connsiteX11" fmla="*/ 201968 w 338138"/>
                  <a:gd name="connsiteY11" fmla="*/ 130235 h 336550"/>
                  <a:gd name="connsiteX12" fmla="*/ 154078 w 338138"/>
                  <a:gd name="connsiteY12" fmla="*/ 30162 h 336550"/>
                  <a:gd name="connsiteX13" fmla="*/ 154078 w 338138"/>
                  <a:gd name="connsiteY13" fmla="*/ 49892 h 336550"/>
                  <a:gd name="connsiteX14" fmla="*/ 143556 w 338138"/>
                  <a:gd name="connsiteY14" fmla="*/ 64361 h 336550"/>
                  <a:gd name="connsiteX15" fmla="*/ 115933 w 338138"/>
                  <a:gd name="connsiteY15" fmla="*/ 76199 h 336550"/>
                  <a:gd name="connsiteX16" fmla="*/ 96202 w 338138"/>
                  <a:gd name="connsiteY16" fmla="*/ 73569 h 336550"/>
                  <a:gd name="connsiteX17" fmla="*/ 83049 w 338138"/>
                  <a:gd name="connsiteY17" fmla="*/ 60415 h 336550"/>
                  <a:gd name="connsiteX18" fmla="*/ 62003 w 338138"/>
                  <a:gd name="connsiteY18" fmla="*/ 81461 h 336550"/>
                  <a:gd name="connsiteX19" fmla="*/ 75157 w 338138"/>
                  <a:gd name="connsiteY19" fmla="*/ 94614 h 336550"/>
                  <a:gd name="connsiteX20" fmla="*/ 77787 w 338138"/>
                  <a:gd name="connsiteY20" fmla="*/ 114345 h 336550"/>
                  <a:gd name="connsiteX21" fmla="*/ 65949 w 338138"/>
                  <a:gd name="connsiteY21" fmla="*/ 141968 h 336550"/>
                  <a:gd name="connsiteX22" fmla="*/ 51480 w 338138"/>
                  <a:gd name="connsiteY22" fmla="*/ 152490 h 336550"/>
                  <a:gd name="connsiteX23" fmla="*/ 31750 w 338138"/>
                  <a:gd name="connsiteY23" fmla="*/ 152490 h 336550"/>
                  <a:gd name="connsiteX24" fmla="*/ 31750 w 338138"/>
                  <a:gd name="connsiteY24" fmla="*/ 184059 h 336550"/>
                  <a:gd name="connsiteX25" fmla="*/ 51480 w 338138"/>
                  <a:gd name="connsiteY25" fmla="*/ 184059 h 336550"/>
                  <a:gd name="connsiteX26" fmla="*/ 65949 w 338138"/>
                  <a:gd name="connsiteY26" fmla="*/ 194582 h 336550"/>
                  <a:gd name="connsiteX27" fmla="*/ 77787 w 338138"/>
                  <a:gd name="connsiteY27" fmla="*/ 222204 h 336550"/>
                  <a:gd name="connsiteX28" fmla="*/ 75157 w 338138"/>
                  <a:gd name="connsiteY28" fmla="*/ 241935 h 336550"/>
                  <a:gd name="connsiteX29" fmla="*/ 62003 w 338138"/>
                  <a:gd name="connsiteY29" fmla="*/ 255088 h 336550"/>
                  <a:gd name="connsiteX30" fmla="*/ 83049 w 338138"/>
                  <a:gd name="connsiteY30" fmla="*/ 276134 h 336550"/>
                  <a:gd name="connsiteX31" fmla="*/ 96202 w 338138"/>
                  <a:gd name="connsiteY31" fmla="*/ 262980 h 336550"/>
                  <a:gd name="connsiteX32" fmla="*/ 115933 w 338138"/>
                  <a:gd name="connsiteY32" fmla="*/ 260350 h 336550"/>
                  <a:gd name="connsiteX33" fmla="*/ 143556 w 338138"/>
                  <a:gd name="connsiteY33" fmla="*/ 272188 h 336550"/>
                  <a:gd name="connsiteX34" fmla="*/ 154078 w 338138"/>
                  <a:gd name="connsiteY34" fmla="*/ 286657 h 336550"/>
                  <a:gd name="connsiteX35" fmla="*/ 154078 w 338138"/>
                  <a:gd name="connsiteY35" fmla="*/ 306387 h 336550"/>
                  <a:gd name="connsiteX36" fmla="*/ 185647 w 338138"/>
                  <a:gd name="connsiteY36" fmla="*/ 306387 h 336550"/>
                  <a:gd name="connsiteX37" fmla="*/ 185647 w 338138"/>
                  <a:gd name="connsiteY37" fmla="*/ 286657 h 336550"/>
                  <a:gd name="connsiteX38" fmla="*/ 196170 w 338138"/>
                  <a:gd name="connsiteY38" fmla="*/ 272188 h 336550"/>
                  <a:gd name="connsiteX39" fmla="*/ 223792 w 338138"/>
                  <a:gd name="connsiteY39" fmla="*/ 260350 h 336550"/>
                  <a:gd name="connsiteX40" fmla="*/ 243523 w 338138"/>
                  <a:gd name="connsiteY40" fmla="*/ 262980 h 336550"/>
                  <a:gd name="connsiteX41" fmla="*/ 256676 w 338138"/>
                  <a:gd name="connsiteY41" fmla="*/ 276134 h 336550"/>
                  <a:gd name="connsiteX42" fmla="*/ 277722 w 338138"/>
                  <a:gd name="connsiteY42" fmla="*/ 255088 h 336550"/>
                  <a:gd name="connsiteX43" fmla="*/ 264568 w 338138"/>
                  <a:gd name="connsiteY43" fmla="*/ 241935 h 336550"/>
                  <a:gd name="connsiteX44" fmla="*/ 261938 w 338138"/>
                  <a:gd name="connsiteY44" fmla="*/ 222204 h 336550"/>
                  <a:gd name="connsiteX45" fmla="*/ 273776 w 338138"/>
                  <a:gd name="connsiteY45" fmla="*/ 194582 h 336550"/>
                  <a:gd name="connsiteX46" fmla="*/ 288245 w 338138"/>
                  <a:gd name="connsiteY46" fmla="*/ 184059 h 336550"/>
                  <a:gd name="connsiteX47" fmla="*/ 307975 w 338138"/>
                  <a:gd name="connsiteY47" fmla="*/ 184059 h 336550"/>
                  <a:gd name="connsiteX48" fmla="*/ 307975 w 338138"/>
                  <a:gd name="connsiteY48" fmla="*/ 152490 h 336550"/>
                  <a:gd name="connsiteX49" fmla="*/ 288245 w 338138"/>
                  <a:gd name="connsiteY49" fmla="*/ 152490 h 336550"/>
                  <a:gd name="connsiteX50" fmla="*/ 273776 w 338138"/>
                  <a:gd name="connsiteY50" fmla="*/ 141968 h 336550"/>
                  <a:gd name="connsiteX51" fmla="*/ 261938 w 338138"/>
                  <a:gd name="connsiteY51" fmla="*/ 114345 h 336550"/>
                  <a:gd name="connsiteX52" fmla="*/ 264568 w 338138"/>
                  <a:gd name="connsiteY52" fmla="*/ 94614 h 336550"/>
                  <a:gd name="connsiteX53" fmla="*/ 277722 w 338138"/>
                  <a:gd name="connsiteY53" fmla="*/ 81461 h 336550"/>
                  <a:gd name="connsiteX54" fmla="*/ 256676 w 338138"/>
                  <a:gd name="connsiteY54" fmla="*/ 60415 h 336550"/>
                  <a:gd name="connsiteX55" fmla="*/ 243523 w 338138"/>
                  <a:gd name="connsiteY55" fmla="*/ 73569 h 336550"/>
                  <a:gd name="connsiteX56" fmla="*/ 223792 w 338138"/>
                  <a:gd name="connsiteY56" fmla="*/ 76199 h 336550"/>
                  <a:gd name="connsiteX57" fmla="*/ 196170 w 338138"/>
                  <a:gd name="connsiteY57" fmla="*/ 64361 h 336550"/>
                  <a:gd name="connsiteX58" fmla="*/ 185647 w 338138"/>
                  <a:gd name="connsiteY58" fmla="*/ 49892 h 336550"/>
                  <a:gd name="connsiteX59" fmla="*/ 185647 w 338138"/>
                  <a:gd name="connsiteY59" fmla="*/ 30162 h 336550"/>
                  <a:gd name="connsiteX60" fmla="*/ 154078 w 338138"/>
                  <a:gd name="connsiteY60" fmla="*/ 30162 h 336550"/>
                  <a:gd name="connsiteX61" fmla="*/ 138690 w 338138"/>
                  <a:gd name="connsiteY61" fmla="*/ 0 h 336550"/>
                  <a:gd name="connsiteX62" fmla="*/ 199449 w 338138"/>
                  <a:gd name="connsiteY62" fmla="*/ 0 h 336550"/>
                  <a:gd name="connsiteX63" fmla="*/ 215299 w 338138"/>
                  <a:gd name="connsiteY63" fmla="*/ 15776 h 336550"/>
                  <a:gd name="connsiteX64" fmla="*/ 215299 w 338138"/>
                  <a:gd name="connsiteY64" fmla="*/ 38125 h 336550"/>
                  <a:gd name="connsiteX65" fmla="*/ 228508 w 338138"/>
                  <a:gd name="connsiteY65" fmla="*/ 43383 h 336550"/>
                  <a:gd name="connsiteX66" fmla="*/ 245679 w 338138"/>
                  <a:gd name="connsiteY66" fmla="*/ 27607 h 336550"/>
                  <a:gd name="connsiteX67" fmla="*/ 256245 w 338138"/>
                  <a:gd name="connsiteY67" fmla="*/ 23663 h 336550"/>
                  <a:gd name="connsiteX68" fmla="*/ 266812 w 338138"/>
                  <a:gd name="connsiteY68" fmla="*/ 27607 h 336550"/>
                  <a:gd name="connsiteX69" fmla="*/ 310400 w 338138"/>
                  <a:gd name="connsiteY69" fmla="*/ 70991 h 336550"/>
                  <a:gd name="connsiteX70" fmla="*/ 310400 w 338138"/>
                  <a:gd name="connsiteY70" fmla="*/ 92025 h 336550"/>
                  <a:gd name="connsiteX71" fmla="*/ 294550 w 338138"/>
                  <a:gd name="connsiteY71" fmla="*/ 109116 h 336550"/>
                  <a:gd name="connsiteX72" fmla="*/ 299834 w 338138"/>
                  <a:gd name="connsiteY72" fmla="*/ 122262 h 336550"/>
                  <a:gd name="connsiteX73" fmla="*/ 322288 w 338138"/>
                  <a:gd name="connsiteY73" fmla="*/ 122262 h 336550"/>
                  <a:gd name="connsiteX74" fmla="*/ 338138 w 338138"/>
                  <a:gd name="connsiteY74" fmla="*/ 138038 h 336550"/>
                  <a:gd name="connsiteX75" fmla="*/ 338138 w 338138"/>
                  <a:gd name="connsiteY75" fmla="*/ 198512 h 336550"/>
                  <a:gd name="connsiteX76" fmla="*/ 322288 w 338138"/>
                  <a:gd name="connsiteY76" fmla="*/ 214288 h 336550"/>
                  <a:gd name="connsiteX77" fmla="*/ 299834 w 338138"/>
                  <a:gd name="connsiteY77" fmla="*/ 214288 h 336550"/>
                  <a:gd name="connsiteX78" fmla="*/ 294550 w 338138"/>
                  <a:gd name="connsiteY78" fmla="*/ 227434 h 336550"/>
                  <a:gd name="connsiteX79" fmla="*/ 310400 w 338138"/>
                  <a:gd name="connsiteY79" fmla="*/ 244525 h 336550"/>
                  <a:gd name="connsiteX80" fmla="*/ 310400 w 338138"/>
                  <a:gd name="connsiteY80" fmla="*/ 265559 h 336550"/>
                  <a:gd name="connsiteX81" fmla="*/ 266812 w 338138"/>
                  <a:gd name="connsiteY81" fmla="*/ 308943 h 336550"/>
                  <a:gd name="connsiteX82" fmla="*/ 245679 w 338138"/>
                  <a:gd name="connsiteY82" fmla="*/ 308943 h 336550"/>
                  <a:gd name="connsiteX83" fmla="*/ 228508 w 338138"/>
                  <a:gd name="connsiteY83" fmla="*/ 293167 h 336550"/>
                  <a:gd name="connsiteX84" fmla="*/ 215299 w 338138"/>
                  <a:gd name="connsiteY84" fmla="*/ 298425 h 336550"/>
                  <a:gd name="connsiteX85" fmla="*/ 215299 w 338138"/>
                  <a:gd name="connsiteY85" fmla="*/ 320774 h 336550"/>
                  <a:gd name="connsiteX86" fmla="*/ 199449 w 338138"/>
                  <a:gd name="connsiteY86" fmla="*/ 336550 h 336550"/>
                  <a:gd name="connsiteX87" fmla="*/ 138690 w 338138"/>
                  <a:gd name="connsiteY87" fmla="*/ 336550 h 336550"/>
                  <a:gd name="connsiteX88" fmla="*/ 122839 w 338138"/>
                  <a:gd name="connsiteY88" fmla="*/ 320774 h 336550"/>
                  <a:gd name="connsiteX89" fmla="*/ 122839 w 338138"/>
                  <a:gd name="connsiteY89" fmla="*/ 298425 h 336550"/>
                  <a:gd name="connsiteX90" fmla="*/ 109630 w 338138"/>
                  <a:gd name="connsiteY90" fmla="*/ 293167 h 336550"/>
                  <a:gd name="connsiteX91" fmla="*/ 92459 w 338138"/>
                  <a:gd name="connsiteY91" fmla="*/ 308943 h 336550"/>
                  <a:gd name="connsiteX92" fmla="*/ 71326 w 338138"/>
                  <a:gd name="connsiteY92" fmla="*/ 308943 h 336550"/>
                  <a:gd name="connsiteX93" fmla="*/ 27738 w 338138"/>
                  <a:gd name="connsiteY93" fmla="*/ 265559 h 336550"/>
                  <a:gd name="connsiteX94" fmla="*/ 23775 w 338138"/>
                  <a:gd name="connsiteY94" fmla="*/ 255042 h 336550"/>
                  <a:gd name="connsiteX95" fmla="*/ 27738 w 338138"/>
                  <a:gd name="connsiteY95" fmla="*/ 244525 h 336550"/>
                  <a:gd name="connsiteX96" fmla="*/ 43588 w 338138"/>
                  <a:gd name="connsiteY96" fmla="*/ 227434 h 336550"/>
                  <a:gd name="connsiteX97" fmla="*/ 38304 w 338138"/>
                  <a:gd name="connsiteY97" fmla="*/ 214288 h 336550"/>
                  <a:gd name="connsiteX98" fmla="*/ 15850 w 338138"/>
                  <a:gd name="connsiteY98" fmla="*/ 214288 h 336550"/>
                  <a:gd name="connsiteX99" fmla="*/ 0 w 338138"/>
                  <a:gd name="connsiteY99" fmla="*/ 198512 h 336550"/>
                  <a:gd name="connsiteX100" fmla="*/ 0 w 338138"/>
                  <a:gd name="connsiteY100" fmla="*/ 138038 h 336550"/>
                  <a:gd name="connsiteX101" fmla="*/ 15850 w 338138"/>
                  <a:gd name="connsiteY101" fmla="*/ 122262 h 336550"/>
                  <a:gd name="connsiteX102" fmla="*/ 38304 w 338138"/>
                  <a:gd name="connsiteY102" fmla="*/ 122262 h 336550"/>
                  <a:gd name="connsiteX103" fmla="*/ 43588 w 338138"/>
                  <a:gd name="connsiteY103" fmla="*/ 109116 h 336550"/>
                  <a:gd name="connsiteX104" fmla="*/ 27738 w 338138"/>
                  <a:gd name="connsiteY104" fmla="*/ 92025 h 336550"/>
                  <a:gd name="connsiteX105" fmla="*/ 27738 w 338138"/>
                  <a:gd name="connsiteY105" fmla="*/ 70991 h 336550"/>
                  <a:gd name="connsiteX106" fmla="*/ 71326 w 338138"/>
                  <a:gd name="connsiteY106" fmla="*/ 27607 h 336550"/>
                  <a:gd name="connsiteX107" fmla="*/ 92459 w 338138"/>
                  <a:gd name="connsiteY107" fmla="*/ 27607 h 336550"/>
                  <a:gd name="connsiteX108" fmla="*/ 109630 w 338138"/>
                  <a:gd name="connsiteY108" fmla="*/ 43383 h 336550"/>
                  <a:gd name="connsiteX109" fmla="*/ 122839 w 338138"/>
                  <a:gd name="connsiteY109" fmla="*/ 38125 h 336550"/>
                  <a:gd name="connsiteX110" fmla="*/ 122839 w 338138"/>
                  <a:gd name="connsiteY110" fmla="*/ 15776 h 336550"/>
                  <a:gd name="connsiteX111" fmla="*/ 138690 w 338138"/>
                  <a:gd name="connsiteY111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8138" h="336550">
                    <a:moveTo>
                      <a:pt x="201968" y="130235"/>
                    </a:moveTo>
                    <a:cubicBezTo>
                      <a:pt x="205916" y="130235"/>
                      <a:pt x="209864" y="131883"/>
                      <a:pt x="212495" y="135179"/>
                    </a:cubicBezTo>
                    <a:cubicBezTo>
                      <a:pt x="219075" y="140453"/>
                      <a:pt x="219075" y="151001"/>
                      <a:pt x="212495" y="156275"/>
                    </a:cubicBezTo>
                    <a:cubicBezTo>
                      <a:pt x="212495" y="156275"/>
                      <a:pt x="212495" y="156275"/>
                      <a:pt x="166437" y="202420"/>
                    </a:cubicBezTo>
                    <a:cubicBezTo>
                      <a:pt x="163805" y="205057"/>
                      <a:pt x="159857" y="206375"/>
                      <a:pt x="155909" y="206375"/>
                    </a:cubicBezTo>
                    <a:cubicBezTo>
                      <a:pt x="151961" y="206375"/>
                      <a:pt x="148013" y="205057"/>
                      <a:pt x="145381" y="202420"/>
                    </a:cubicBezTo>
                    <a:cubicBezTo>
                      <a:pt x="145381" y="202420"/>
                      <a:pt x="145381" y="202420"/>
                      <a:pt x="124326" y="182643"/>
                    </a:cubicBezTo>
                    <a:cubicBezTo>
                      <a:pt x="119062" y="176051"/>
                      <a:pt x="119062" y="166822"/>
                      <a:pt x="124326" y="160230"/>
                    </a:cubicBezTo>
                    <a:cubicBezTo>
                      <a:pt x="130906" y="154956"/>
                      <a:pt x="140118" y="154956"/>
                      <a:pt x="146697" y="160230"/>
                    </a:cubicBezTo>
                    <a:cubicBezTo>
                      <a:pt x="146697" y="160230"/>
                      <a:pt x="146697" y="160230"/>
                      <a:pt x="155909" y="169459"/>
                    </a:cubicBezTo>
                    <a:cubicBezTo>
                      <a:pt x="155909" y="169459"/>
                      <a:pt x="155909" y="169459"/>
                      <a:pt x="191440" y="135179"/>
                    </a:cubicBezTo>
                    <a:cubicBezTo>
                      <a:pt x="194072" y="131883"/>
                      <a:pt x="198020" y="130235"/>
                      <a:pt x="201968" y="130235"/>
                    </a:cubicBezTo>
                    <a:close/>
                    <a:moveTo>
                      <a:pt x="154078" y="30162"/>
                    </a:moveTo>
                    <a:cubicBezTo>
                      <a:pt x="154078" y="30162"/>
                      <a:pt x="154078" y="30162"/>
                      <a:pt x="154078" y="49892"/>
                    </a:cubicBezTo>
                    <a:cubicBezTo>
                      <a:pt x="154078" y="56469"/>
                      <a:pt x="150132" y="63046"/>
                      <a:pt x="143556" y="64361"/>
                    </a:cubicBezTo>
                    <a:cubicBezTo>
                      <a:pt x="133033" y="66992"/>
                      <a:pt x="123825" y="70938"/>
                      <a:pt x="115933" y="76199"/>
                    </a:cubicBezTo>
                    <a:cubicBezTo>
                      <a:pt x="109356" y="80145"/>
                      <a:pt x="101464" y="78830"/>
                      <a:pt x="96202" y="73569"/>
                    </a:cubicBezTo>
                    <a:cubicBezTo>
                      <a:pt x="96202" y="73569"/>
                      <a:pt x="96202" y="73569"/>
                      <a:pt x="83049" y="60415"/>
                    </a:cubicBezTo>
                    <a:cubicBezTo>
                      <a:pt x="83049" y="60415"/>
                      <a:pt x="83049" y="60415"/>
                      <a:pt x="62003" y="81461"/>
                    </a:cubicBezTo>
                    <a:cubicBezTo>
                      <a:pt x="62003" y="81461"/>
                      <a:pt x="62003" y="81461"/>
                      <a:pt x="75157" y="94614"/>
                    </a:cubicBezTo>
                    <a:cubicBezTo>
                      <a:pt x="80418" y="99876"/>
                      <a:pt x="81733" y="107768"/>
                      <a:pt x="77787" y="114345"/>
                    </a:cubicBezTo>
                    <a:cubicBezTo>
                      <a:pt x="72526" y="122237"/>
                      <a:pt x="68580" y="131445"/>
                      <a:pt x="65949" y="141968"/>
                    </a:cubicBezTo>
                    <a:cubicBezTo>
                      <a:pt x="64634" y="148544"/>
                      <a:pt x="58057" y="152490"/>
                      <a:pt x="51480" y="152490"/>
                    </a:cubicBezTo>
                    <a:cubicBezTo>
                      <a:pt x="51480" y="152490"/>
                      <a:pt x="51480" y="152490"/>
                      <a:pt x="31750" y="152490"/>
                    </a:cubicBezTo>
                    <a:cubicBezTo>
                      <a:pt x="31750" y="152490"/>
                      <a:pt x="31750" y="152490"/>
                      <a:pt x="31750" y="184059"/>
                    </a:cubicBezTo>
                    <a:cubicBezTo>
                      <a:pt x="31750" y="184059"/>
                      <a:pt x="31750" y="184059"/>
                      <a:pt x="51480" y="184059"/>
                    </a:cubicBezTo>
                    <a:cubicBezTo>
                      <a:pt x="58057" y="184059"/>
                      <a:pt x="64634" y="188005"/>
                      <a:pt x="65949" y="194582"/>
                    </a:cubicBezTo>
                    <a:cubicBezTo>
                      <a:pt x="68580" y="205105"/>
                      <a:pt x="72526" y="214312"/>
                      <a:pt x="77787" y="222204"/>
                    </a:cubicBezTo>
                    <a:cubicBezTo>
                      <a:pt x="81733" y="228781"/>
                      <a:pt x="80418" y="236673"/>
                      <a:pt x="75157" y="241935"/>
                    </a:cubicBezTo>
                    <a:cubicBezTo>
                      <a:pt x="75157" y="241935"/>
                      <a:pt x="75157" y="241935"/>
                      <a:pt x="62003" y="255088"/>
                    </a:cubicBezTo>
                    <a:cubicBezTo>
                      <a:pt x="62003" y="255088"/>
                      <a:pt x="62003" y="255088"/>
                      <a:pt x="83049" y="276134"/>
                    </a:cubicBezTo>
                    <a:cubicBezTo>
                      <a:pt x="83049" y="276134"/>
                      <a:pt x="83049" y="276134"/>
                      <a:pt x="96202" y="262980"/>
                    </a:cubicBezTo>
                    <a:cubicBezTo>
                      <a:pt x="101464" y="257719"/>
                      <a:pt x="109356" y="256404"/>
                      <a:pt x="115933" y="260350"/>
                    </a:cubicBezTo>
                    <a:cubicBezTo>
                      <a:pt x="123825" y="265611"/>
                      <a:pt x="133033" y="269557"/>
                      <a:pt x="143556" y="272188"/>
                    </a:cubicBezTo>
                    <a:cubicBezTo>
                      <a:pt x="150132" y="273503"/>
                      <a:pt x="154078" y="280080"/>
                      <a:pt x="154078" y="286657"/>
                    </a:cubicBezTo>
                    <a:cubicBezTo>
                      <a:pt x="154078" y="286657"/>
                      <a:pt x="154078" y="286657"/>
                      <a:pt x="154078" y="306387"/>
                    </a:cubicBezTo>
                    <a:cubicBezTo>
                      <a:pt x="154078" y="306387"/>
                      <a:pt x="154078" y="306387"/>
                      <a:pt x="185647" y="306387"/>
                    </a:cubicBezTo>
                    <a:cubicBezTo>
                      <a:pt x="185647" y="306387"/>
                      <a:pt x="185647" y="306387"/>
                      <a:pt x="185647" y="286657"/>
                    </a:cubicBezTo>
                    <a:cubicBezTo>
                      <a:pt x="185647" y="280080"/>
                      <a:pt x="189593" y="273503"/>
                      <a:pt x="196170" y="272188"/>
                    </a:cubicBezTo>
                    <a:cubicBezTo>
                      <a:pt x="206693" y="269557"/>
                      <a:pt x="215900" y="265611"/>
                      <a:pt x="223792" y="260350"/>
                    </a:cubicBezTo>
                    <a:cubicBezTo>
                      <a:pt x="230369" y="256404"/>
                      <a:pt x="238261" y="257719"/>
                      <a:pt x="243523" y="262980"/>
                    </a:cubicBezTo>
                    <a:cubicBezTo>
                      <a:pt x="243523" y="262980"/>
                      <a:pt x="243523" y="262980"/>
                      <a:pt x="256676" y="276134"/>
                    </a:cubicBezTo>
                    <a:cubicBezTo>
                      <a:pt x="256676" y="276134"/>
                      <a:pt x="256676" y="276134"/>
                      <a:pt x="277722" y="255088"/>
                    </a:cubicBezTo>
                    <a:cubicBezTo>
                      <a:pt x="277722" y="255088"/>
                      <a:pt x="277722" y="255088"/>
                      <a:pt x="264568" y="241935"/>
                    </a:cubicBezTo>
                    <a:cubicBezTo>
                      <a:pt x="259307" y="236673"/>
                      <a:pt x="257992" y="228781"/>
                      <a:pt x="261938" y="222204"/>
                    </a:cubicBezTo>
                    <a:cubicBezTo>
                      <a:pt x="267199" y="214312"/>
                      <a:pt x="271145" y="205105"/>
                      <a:pt x="273776" y="194582"/>
                    </a:cubicBezTo>
                    <a:cubicBezTo>
                      <a:pt x="275091" y="188005"/>
                      <a:pt x="281668" y="184059"/>
                      <a:pt x="288245" y="184059"/>
                    </a:cubicBezTo>
                    <a:cubicBezTo>
                      <a:pt x="288245" y="184059"/>
                      <a:pt x="288245" y="184059"/>
                      <a:pt x="307975" y="184059"/>
                    </a:cubicBezTo>
                    <a:lnTo>
                      <a:pt x="307975" y="152490"/>
                    </a:lnTo>
                    <a:cubicBezTo>
                      <a:pt x="307975" y="152490"/>
                      <a:pt x="307975" y="152490"/>
                      <a:pt x="288245" y="152490"/>
                    </a:cubicBezTo>
                    <a:cubicBezTo>
                      <a:pt x="281668" y="152490"/>
                      <a:pt x="275091" y="148544"/>
                      <a:pt x="273776" y="141968"/>
                    </a:cubicBezTo>
                    <a:cubicBezTo>
                      <a:pt x="271145" y="131445"/>
                      <a:pt x="267199" y="122237"/>
                      <a:pt x="261938" y="114345"/>
                    </a:cubicBezTo>
                    <a:cubicBezTo>
                      <a:pt x="257992" y="107768"/>
                      <a:pt x="259307" y="99876"/>
                      <a:pt x="264568" y="94614"/>
                    </a:cubicBezTo>
                    <a:cubicBezTo>
                      <a:pt x="264568" y="94614"/>
                      <a:pt x="264568" y="94614"/>
                      <a:pt x="277722" y="81461"/>
                    </a:cubicBezTo>
                    <a:cubicBezTo>
                      <a:pt x="277722" y="81461"/>
                      <a:pt x="277722" y="81461"/>
                      <a:pt x="256676" y="60415"/>
                    </a:cubicBezTo>
                    <a:cubicBezTo>
                      <a:pt x="256676" y="60415"/>
                      <a:pt x="256676" y="60415"/>
                      <a:pt x="243523" y="73569"/>
                    </a:cubicBezTo>
                    <a:cubicBezTo>
                      <a:pt x="238261" y="78830"/>
                      <a:pt x="230369" y="80145"/>
                      <a:pt x="223792" y="76199"/>
                    </a:cubicBezTo>
                    <a:cubicBezTo>
                      <a:pt x="215900" y="70938"/>
                      <a:pt x="206693" y="66992"/>
                      <a:pt x="196170" y="64361"/>
                    </a:cubicBezTo>
                    <a:cubicBezTo>
                      <a:pt x="189593" y="63046"/>
                      <a:pt x="185647" y="56469"/>
                      <a:pt x="185647" y="49892"/>
                    </a:cubicBezTo>
                    <a:cubicBezTo>
                      <a:pt x="185647" y="49892"/>
                      <a:pt x="185647" y="49892"/>
                      <a:pt x="185647" y="30162"/>
                    </a:cubicBezTo>
                    <a:cubicBezTo>
                      <a:pt x="185647" y="30162"/>
                      <a:pt x="185647" y="30162"/>
                      <a:pt x="154078" y="30162"/>
                    </a:cubicBezTo>
                    <a:close/>
                    <a:moveTo>
                      <a:pt x="138690" y="0"/>
                    </a:moveTo>
                    <a:cubicBezTo>
                      <a:pt x="138690" y="0"/>
                      <a:pt x="138690" y="0"/>
                      <a:pt x="199449" y="0"/>
                    </a:cubicBezTo>
                    <a:cubicBezTo>
                      <a:pt x="208695" y="0"/>
                      <a:pt x="215299" y="6573"/>
                      <a:pt x="215299" y="15776"/>
                    </a:cubicBezTo>
                    <a:cubicBezTo>
                      <a:pt x="215299" y="15776"/>
                      <a:pt x="215299" y="15776"/>
                      <a:pt x="215299" y="38125"/>
                    </a:cubicBezTo>
                    <a:cubicBezTo>
                      <a:pt x="219262" y="39439"/>
                      <a:pt x="224545" y="42069"/>
                      <a:pt x="228508" y="43383"/>
                    </a:cubicBezTo>
                    <a:cubicBezTo>
                      <a:pt x="228508" y="43383"/>
                      <a:pt x="228508" y="43383"/>
                      <a:pt x="245679" y="27607"/>
                    </a:cubicBezTo>
                    <a:cubicBezTo>
                      <a:pt x="248320" y="24978"/>
                      <a:pt x="252283" y="23663"/>
                      <a:pt x="256245" y="23663"/>
                    </a:cubicBezTo>
                    <a:cubicBezTo>
                      <a:pt x="260208" y="23663"/>
                      <a:pt x="264171" y="24978"/>
                      <a:pt x="266812" y="27607"/>
                    </a:cubicBezTo>
                    <a:cubicBezTo>
                      <a:pt x="266812" y="27607"/>
                      <a:pt x="266812" y="27607"/>
                      <a:pt x="310400" y="70991"/>
                    </a:cubicBezTo>
                    <a:cubicBezTo>
                      <a:pt x="317005" y="76249"/>
                      <a:pt x="317005" y="86767"/>
                      <a:pt x="310400" y="92025"/>
                    </a:cubicBezTo>
                    <a:cubicBezTo>
                      <a:pt x="310400" y="92025"/>
                      <a:pt x="310400" y="92025"/>
                      <a:pt x="294550" y="109116"/>
                    </a:cubicBezTo>
                    <a:cubicBezTo>
                      <a:pt x="295871" y="113060"/>
                      <a:pt x="298513" y="118318"/>
                      <a:pt x="299834" y="122262"/>
                    </a:cubicBezTo>
                    <a:cubicBezTo>
                      <a:pt x="299834" y="122262"/>
                      <a:pt x="299834" y="122262"/>
                      <a:pt x="322288" y="122262"/>
                    </a:cubicBezTo>
                    <a:cubicBezTo>
                      <a:pt x="331534" y="122262"/>
                      <a:pt x="338138" y="128836"/>
                      <a:pt x="338138" y="138038"/>
                    </a:cubicBezTo>
                    <a:cubicBezTo>
                      <a:pt x="338138" y="138038"/>
                      <a:pt x="338138" y="138038"/>
                      <a:pt x="338138" y="198512"/>
                    </a:cubicBezTo>
                    <a:cubicBezTo>
                      <a:pt x="338138" y="207715"/>
                      <a:pt x="331534" y="214288"/>
                      <a:pt x="322288" y="214288"/>
                    </a:cubicBezTo>
                    <a:cubicBezTo>
                      <a:pt x="322288" y="214288"/>
                      <a:pt x="322288" y="214288"/>
                      <a:pt x="299834" y="214288"/>
                    </a:cubicBezTo>
                    <a:cubicBezTo>
                      <a:pt x="298513" y="218232"/>
                      <a:pt x="295871" y="223490"/>
                      <a:pt x="294550" y="227434"/>
                    </a:cubicBezTo>
                    <a:cubicBezTo>
                      <a:pt x="294550" y="227434"/>
                      <a:pt x="294550" y="227434"/>
                      <a:pt x="310400" y="244525"/>
                    </a:cubicBezTo>
                    <a:cubicBezTo>
                      <a:pt x="317005" y="249783"/>
                      <a:pt x="317005" y="260301"/>
                      <a:pt x="310400" y="265559"/>
                    </a:cubicBezTo>
                    <a:cubicBezTo>
                      <a:pt x="310400" y="265559"/>
                      <a:pt x="310400" y="265559"/>
                      <a:pt x="266812" y="308943"/>
                    </a:cubicBezTo>
                    <a:cubicBezTo>
                      <a:pt x="261529" y="315516"/>
                      <a:pt x="250962" y="315516"/>
                      <a:pt x="245679" y="308943"/>
                    </a:cubicBezTo>
                    <a:cubicBezTo>
                      <a:pt x="245679" y="308943"/>
                      <a:pt x="245679" y="308943"/>
                      <a:pt x="228508" y="293167"/>
                    </a:cubicBezTo>
                    <a:cubicBezTo>
                      <a:pt x="224545" y="294481"/>
                      <a:pt x="219262" y="297111"/>
                      <a:pt x="215299" y="298425"/>
                    </a:cubicBezTo>
                    <a:cubicBezTo>
                      <a:pt x="215299" y="298425"/>
                      <a:pt x="215299" y="298425"/>
                      <a:pt x="215299" y="320774"/>
                    </a:cubicBezTo>
                    <a:cubicBezTo>
                      <a:pt x="215299" y="329977"/>
                      <a:pt x="208695" y="336550"/>
                      <a:pt x="199449" y="336550"/>
                    </a:cubicBezTo>
                    <a:cubicBezTo>
                      <a:pt x="199449" y="336550"/>
                      <a:pt x="199449" y="336550"/>
                      <a:pt x="138690" y="336550"/>
                    </a:cubicBezTo>
                    <a:cubicBezTo>
                      <a:pt x="129444" y="336550"/>
                      <a:pt x="122839" y="329977"/>
                      <a:pt x="122839" y="320774"/>
                    </a:cubicBezTo>
                    <a:cubicBezTo>
                      <a:pt x="122839" y="320774"/>
                      <a:pt x="122839" y="320774"/>
                      <a:pt x="122839" y="298425"/>
                    </a:cubicBezTo>
                    <a:cubicBezTo>
                      <a:pt x="118876" y="297111"/>
                      <a:pt x="113593" y="294481"/>
                      <a:pt x="109630" y="293167"/>
                    </a:cubicBezTo>
                    <a:cubicBezTo>
                      <a:pt x="109630" y="293167"/>
                      <a:pt x="109630" y="293167"/>
                      <a:pt x="92459" y="308943"/>
                    </a:cubicBezTo>
                    <a:cubicBezTo>
                      <a:pt x="87176" y="315516"/>
                      <a:pt x="76609" y="315516"/>
                      <a:pt x="71326" y="308943"/>
                    </a:cubicBezTo>
                    <a:cubicBezTo>
                      <a:pt x="71326" y="308943"/>
                      <a:pt x="71326" y="308943"/>
                      <a:pt x="27738" y="265559"/>
                    </a:cubicBezTo>
                    <a:cubicBezTo>
                      <a:pt x="25096" y="262930"/>
                      <a:pt x="23775" y="258986"/>
                      <a:pt x="23775" y="255042"/>
                    </a:cubicBezTo>
                    <a:cubicBezTo>
                      <a:pt x="23775" y="251098"/>
                      <a:pt x="25096" y="247154"/>
                      <a:pt x="27738" y="244525"/>
                    </a:cubicBezTo>
                    <a:cubicBezTo>
                      <a:pt x="27738" y="244525"/>
                      <a:pt x="27738" y="244525"/>
                      <a:pt x="43588" y="227434"/>
                    </a:cubicBezTo>
                    <a:cubicBezTo>
                      <a:pt x="42267" y="223490"/>
                      <a:pt x="39625" y="218232"/>
                      <a:pt x="38304" y="214288"/>
                    </a:cubicBezTo>
                    <a:cubicBezTo>
                      <a:pt x="38304" y="214288"/>
                      <a:pt x="38304" y="214288"/>
                      <a:pt x="15850" y="214288"/>
                    </a:cubicBezTo>
                    <a:cubicBezTo>
                      <a:pt x="6604" y="214288"/>
                      <a:pt x="0" y="207715"/>
                      <a:pt x="0" y="198512"/>
                    </a:cubicBezTo>
                    <a:cubicBezTo>
                      <a:pt x="0" y="198512"/>
                      <a:pt x="0" y="198512"/>
                      <a:pt x="0" y="138038"/>
                    </a:cubicBezTo>
                    <a:cubicBezTo>
                      <a:pt x="0" y="128836"/>
                      <a:pt x="6604" y="122262"/>
                      <a:pt x="15850" y="122262"/>
                    </a:cubicBezTo>
                    <a:cubicBezTo>
                      <a:pt x="15850" y="122262"/>
                      <a:pt x="15850" y="122262"/>
                      <a:pt x="38304" y="122262"/>
                    </a:cubicBezTo>
                    <a:cubicBezTo>
                      <a:pt x="39625" y="118318"/>
                      <a:pt x="42267" y="113060"/>
                      <a:pt x="43588" y="109116"/>
                    </a:cubicBezTo>
                    <a:cubicBezTo>
                      <a:pt x="43588" y="109116"/>
                      <a:pt x="43588" y="109116"/>
                      <a:pt x="27738" y="92025"/>
                    </a:cubicBezTo>
                    <a:cubicBezTo>
                      <a:pt x="21133" y="86767"/>
                      <a:pt x="21133" y="76249"/>
                      <a:pt x="27738" y="70991"/>
                    </a:cubicBezTo>
                    <a:cubicBezTo>
                      <a:pt x="27738" y="70991"/>
                      <a:pt x="27738" y="70991"/>
                      <a:pt x="71326" y="27607"/>
                    </a:cubicBezTo>
                    <a:cubicBezTo>
                      <a:pt x="76609" y="21034"/>
                      <a:pt x="87176" y="21034"/>
                      <a:pt x="92459" y="27607"/>
                    </a:cubicBezTo>
                    <a:cubicBezTo>
                      <a:pt x="92459" y="27607"/>
                      <a:pt x="92459" y="27607"/>
                      <a:pt x="109630" y="43383"/>
                    </a:cubicBezTo>
                    <a:cubicBezTo>
                      <a:pt x="113593" y="42069"/>
                      <a:pt x="118876" y="39439"/>
                      <a:pt x="122839" y="38125"/>
                    </a:cubicBezTo>
                    <a:cubicBezTo>
                      <a:pt x="122839" y="38125"/>
                      <a:pt x="122839" y="38125"/>
                      <a:pt x="122839" y="15776"/>
                    </a:cubicBezTo>
                    <a:cubicBezTo>
                      <a:pt x="122839" y="6573"/>
                      <a:pt x="129444" y="0"/>
                      <a:pt x="1386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965437" y="1790062"/>
              <a:ext cx="1008112" cy="1000615"/>
              <a:chOff x="3698683" y="1003226"/>
              <a:chExt cx="1008112" cy="1000615"/>
            </a:xfrm>
          </p:grpSpPr>
          <p:sp>
            <p:nvSpPr>
              <p:cNvPr id="58" name="文本框 185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文本框 186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任意多边形: 形状 60"/>
              <p:cNvSpPr/>
              <p:nvPr/>
            </p:nvSpPr>
            <p:spPr bwMode="auto">
              <a:xfrm>
                <a:off x="4022348" y="1643801"/>
                <a:ext cx="348152" cy="360040"/>
              </a:xfrm>
              <a:custGeom>
                <a:avLst/>
                <a:gdLst>
                  <a:gd name="connsiteX0" fmla="*/ 112713 w 325438"/>
                  <a:gd name="connsiteY0" fmla="*/ 266700 h 336550"/>
                  <a:gd name="connsiteX1" fmla="*/ 104775 w 325438"/>
                  <a:gd name="connsiteY1" fmla="*/ 274638 h 336550"/>
                  <a:gd name="connsiteX2" fmla="*/ 112713 w 325438"/>
                  <a:gd name="connsiteY2" fmla="*/ 282576 h 336550"/>
                  <a:gd name="connsiteX3" fmla="*/ 120651 w 325438"/>
                  <a:gd name="connsiteY3" fmla="*/ 274638 h 336550"/>
                  <a:gd name="connsiteX4" fmla="*/ 112713 w 325438"/>
                  <a:gd name="connsiteY4" fmla="*/ 266700 h 336550"/>
                  <a:gd name="connsiteX5" fmla="*/ 125413 w 325438"/>
                  <a:gd name="connsiteY5" fmla="*/ 230187 h 336550"/>
                  <a:gd name="connsiteX6" fmla="*/ 125413 w 325438"/>
                  <a:gd name="connsiteY6" fmla="*/ 319087 h 336550"/>
                  <a:gd name="connsiteX7" fmla="*/ 242085 w 325438"/>
                  <a:gd name="connsiteY7" fmla="*/ 319087 h 336550"/>
                  <a:gd name="connsiteX8" fmla="*/ 246063 w 325438"/>
                  <a:gd name="connsiteY8" fmla="*/ 315165 h 336550"/>
                  <a:gd name="connsiteX9" fmla="*/ 246063 w 325438"/>
                  <a:gd name="connsiteY9" fmla="*/ 234109 h 336550"/>
                  <a:gd name="connsiteX10" fmla="*/ 242085 w 325438"/>
                  <a:gd name="connsiteY10" fmla="*/ 230187 h 336550"/>
                  <a:gd name="connsiteX11" fmla="*/ 125413 w 325438"/>
                  <a:gd name="connsiteY11" fmla="*/ 230187 h 336550"/>
                  <a:gd name="connsiteX12" fmla="*/ 295031 w 325438"/>
                  <a:gd name="connsiteY12" fmla="*/ 222250 h 336550"/>
                  <a:gd name="connsiteX13" fmla="*/ 311150 w 325438"/>
                  <a:gd name="connsiteY13" fmla="*/ 222250 h 336550"/>
                  <a:gd name="connsiteX14" fmla="*/ 311150 w 325438"/>
                  <a:gd name="connsiteY14" fmla="*/ 293922 h 336550"/>
                  <a:gd name="connsiteX15" fmla="*/ 303091 w 325438"/>
                  <a:gd name="connsiteY15" fmla="*/ 303213 h 336550"/>
                  <a:gd name="connsiteX16" fmla="*/ 276225 w 325438"/>
                  <a:gd name="connsiteY16" fmla="*/ 303213 h 336550"/>
                  <a:gd name="connsiteX17" fmla="*/ 276225 w 325438"/>
                  <a:gd name="connsiteY17" fmla="*/ 285959 h 336550"/>
                  <a:gd name="connsiteX18" fmla="*/ 295031 w 325438"/>
                  <a:gd name="connsiteY18" fmla="*/ 285959 h 336550"/>
                  <a:gd name="connsiteX19" fmla="*/ 295031 w 325438"/>
                  <a:gd name="connsiteY19" fmla="*/ 244814 h 336550"/>
                  <a:gd name="connsiteX20" fmla="*/ 119523 w 325438"/>
                  <a:gd name="connsiteY20" fmla="*/ 212725 h 336550"/>
                  <a:gd name="connsiteX21" fmla="*/ 242158 w 325438"/>
                  <a:gd name="connsiteY21" fmla="*/ 212725 h 336550"/>
                  <a:gd name="connsiteX22" fmla="*/ 261938 w 325438"/>
                  <a:gd name="connsiteY22" fmla="*/ 233802 h 336550"/>
                  <a:gd name="connsiteX23" fmla="*/ 261938 w 325438"/>
                  <a:gd name="connsiteY23" fmla="*/ 315474 h 336550"/>
                  <a:gd name="connsiteX24" fmla="*/ 242158 w 325438"/>
                  <a:gd name="connsiteY24" fmla="*/ 336550 h 336550"/>
                  <a:gd name="connsiteX25" fmla="*/ 119523 w 325438"/>
                  <a:gd name="connsiteY25" fmla="*/ 336550 h 336550"/>
                  <a:gd name="connsiteX26" fmla="*/ 98425 w 325438"/>
                  <a:gd name="connsiteY26" fmla="*/ 315474 h 336550"/>
                  <a:gd name="connsiteX27" fmla="*/ 98425 w 325438"/>
                  <a:gd name="connsiteY27" fmla="*/ 233802 h 336550"/>
                  <a:gd name="connsiteX28" fmla="*/ 119523 w 325438"/>
                  <a:gd name="connsiteY28" fmla="*/ 212725 h 336550"/>
                  <a:gd name="connsiteX29" fmla="*/ 290514 w 325438"/>
                  <a:gd name="connsiteY29" fmla="*/ 190500 h 336550"/>
                  <a:gd name="connsiteX30" fmla="*/ 285750 w 325438"/>
                  <a:gd name="connsiteY30" fmla="*/ 196056 h 336550"/>
                  <a:gd name="connsiteX31" fmla="*/ 290514 w 325438"/>
                  <a:gd name="connsiteY31" fmla="*/ 201613 h 336550"/>
                  <a:gd name="connsiteX32" fmla="*/ 295277 w 325438"/>
                  <a:gd name="connsiteY32" fmla="*/ 196056 h 336550"/>
                  <a:gd name="connsiteX33" fmla="*/ 290514 w 325438"/>
                  <a:gd name="connsiteY33" fmla="*/ 190500 h 336550"/>
                  <a:gd name="connsiteX34" fmla="*/ 12700 w 325438"/>
                  <a:gd name="connsiteY34" fmla="*/ 173037 h 336550"/>
                  <a:gd name="connsiteX35" fmla="*/ 29968 w 325438"/>
                  <a:gd name="connsiteY35" fmla="*/ 173037 h 336550"/>
                  <a:gd name="connsiteX36" fmla="*/ 29968 w 325438"/>
                  <a:gd name="connsiteY36" fmla="*/ 286118 h 336550"/>
                  <a:gd name="connsiteX37" fmla="*/ 77788 w 325438"/>
                  <a:gd name="connsiteY37" fmla="*/ 286118 h 336550"/>
                  <a:gd name="connsiteX38" fmla="*/ 77788 w 325438"/>
                  <a:gd name="connsiteY38" fmla="*/ 303212 h 336550"/>
                  <a:gd name="connsiteX39" fmla="*/ 20670 w 325438"/>
                  <a:gd name="connsiteY39" fmla="*/ 303212 h 336550"/>
                  <a:gd name="connsiteX40" fmla="*/ 12700 w 325438"/>
                  <a:gd name="connsiteY40" fmla="*/ 294008 h 336550"/>
                  <a:gd name="connsiteX41" fmla="*/ 12700 w 325438"/>
                  <a:gd name="connsiteY41" fmla="*/ 173037 h 336550"/>
                  <a:gd name="connsiteX42" fmla="*/ 265113 w 325438"/>
                  <a:gd name="connsiteY42" fmla="*/ 103187 h 336550"/>
                  <a:gd name="connsiteX43" fmla="*/ 265113 w 325438"/>
                  <a:gd name="connsiteY43" fmla="*/ 185737 h 336550"/>
                  <a:gd name="connsiteX44" fmla="*/ 314326 w 325438"/>
                  <a:gd name="connsiteY44" fmla="*/ 185737 h 336550"/>
                  <a:gd name="connsiteX45" fmla="*/ 314326 w 325438"/>
                  <a:gd name="connsiteY45" fmla="*/ 103187 h 336550"/>
                  <a:gd name="connsiteX46" fmla="*/ 266131 w 325438"/>
                  <a:gd name="connsiteY46" fmla="*/ 93662 h 336550"/>
                  <a:gd name="connsiteX47" fmla="*/ 314895 w 325438"/>
                  <a:gd name="connsiteY47" fmla="*/ 93662 h 336550"/>
                  <a:gd name="connsiteX48" fmla="*/ 325438 w 325438"/>
                  <a:gd name="connsiteY48" fmla="*/ 104147 h 336550"/>
                  <a:gd name="connsiteX49" fmla="*/ 325438 w 325438"/>
                  <a:gd name="connsiteY49" fmla="*/ 195890 h 336550"/>
                  <a:gd name="connsiteX50" fmla="*/ 314895 w 325438"/>
                  <a:gd name="connsiteY50" fmla="*/ 206375 h 336550"/>
                  <a:gd name="connsiteX51" fmla="*/ 266131 w 325438"/>
                  <a:gd name="connsiteY51" fmla="*/ 206375 h 336550"/>
                  <a:gd name="connsiteX52" fmla="*/ 255588 w 325438"/>
                  <a:gd name="connsiteY52" fmla="*/ 195890 h 336550"/>
                  <a:gd name="connsiteX53" fmla="*/ 255588 w 325438"/>
                  <a:gd name="connsiteY53" fmla="*/ 104147 h 336550"/>
                  <a:gd name="connsiteX54" fmla="*/ 266131 w 325438"/>
                  <a:gd name="connsiteY54" fmla="*/ 93662 h 336550"/>
                  <a:gd name="connsiteX55" fmla="*/ 23813 w 325438"/>
                  <a:gd name="connsiteY55" fmla="*/ 22225 h 336550"/>
                  <a:gd name="connsiteX56" fmla="*/ 23813 w 325438"/>
                  <a:gd name="connsiteY56" fmla="*/ 133350 h 336550"/>
                  <a:gd name="connsiteX57" fmla="*/ 187326 w 325438"/>
                  <a:gd name="connsiteY57" fmla="*/ 133350 h 336550"/>
                  <a:gd name="connsiteX58" fmla="*/ 187326 w 325438"/>
                  <a:gd name="connsiteY58" fmla="*/ 22225 h 336550"/>
                  <a:gd name="connsiteX59" fmla="*/ 21220 w 325438"/>
                  <a:gd name="connsiteY59" fmla="*/ 0 h 336550"/>
                  <a:gd name="connsiteX60" fmla="*/ 189656 w 325438"/>
                  <a:gd name="connsiteY60" fmla="*/ 0 h 336550"/>
                  <a:gd name="connsiteX61" fmla="*/ 209550 w 325438"/>
                  <a:gd name="connsiteY61" fmla="*/ 21004 h 336550"/>
                  <a:gd name="connsiteX62" fmla="*/ 209550 w 325438"/>
                  <a:gd name="connsiteY62" fmla="*/ 133900 h 336550"/>
                  <a:gd name="connsiteX63" fmla="*/ 189656 w 325438"/>
                  <a:gd name="connsiteY63" fmla="*/ 154904 h 336550"/>
                  <a:gd name="connsiteX64" fmla="*/ 132626 w 325438"/>
                  <a:gd name="connsiteY64" fmla="*/ 154904 h 336550"/>
                  <a:gd name="connsiteX65" fmla="*/ 132626 w 325438"/>
                  <a:gd name="connsiteY65" fmla="*/ 182471 h 336550"/>
                  <a:gd name="connsiteX66" fmla="*/ 141910 w 325438"/>
                  <a:gd name="connsiteY66" fmla="*/ 182471 h 336550"/>
                  <a:gd name="connsiteX67" fmla="*/ 152520 w 325438"/>
                  <a:gd name="connsiteY67" fmla="*/ 192973 h 336550"/>
                  <a:gd name="connsiteX68" fmla="*/ 141910 w 325438"/>
                  <a:gd name="connsiteY68" fmla="*/ 204788 h 336550"/>
                  <a:gd name="connsiteX69" fmla="*/ 67639 w 325438"/>
                  <a:gd name="connsiteY69" fmla="*/ 204788 h 336550"/>
                  <a:gd name="connsiteX70" fmla="*/ 57029 w 325438"/>
                  <a:gd name="connsiteY70" fmla="*/ 192973 h 336550"/>
                  <a:gd name="connsiteX71" fmla="*/ 67639 w 325438"/>
                  <a:gd name="connsiteY71" fmla="*/ 182471 h 336550"/>
                  <a:gd name="connsiteX72" fmla="*/ 76923 w 325438"/>
                  <a:gd name="connsiteY72" fmla="*/ 182471 h 336550"/>
                  <a:gd name="connsiteX73" fmla="*/ 76923 w 325438"/>
                  <a:gd name="connsiteY73" fmla="*/ 154904 h 336550"/>
                  <a:gd name="connsiteX74" fmla="*/ 21220 w 325438"/>
                  <a:gd name="connsiteY74" fmla="*/ 154904 h 336550"/>
                  <a:gd name="connsiteX75" fmla="*/ 0 w 325438"/>
                  <a:gd name="connsiteY75" fmla="*/ 133900 h 336550"/>
                  <a:gd name="connsiteX76" fmla="*/ 0 w 325438"/>
                  <a:gd name="connsiteY76" fmla="*/ 21004 h 336550"/>
                  <a:gd name="connsiteX77" fmla="*/ 21220 w 325438"/>
                  <a:gd name="connsiteY77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25438" h="336550">
                    <a:moveTo>
                      <a:pt x="112713" y="266700"/>
                    </a:moveTo>
                    <a:cubicBezTo>
                      <a:pt x="108329" y="266700"/>
                      <a:pt x="104775" y="270254"/>
                      <a:pt x="104775" y="274638"/>
                    </a:cubicBezTo>
                    <a:cubicBezTo>
                      <a:pt x="104775" y="279022"/>
                      <a:pt x="108329" y="282576"/>
                      <a:pt x="112713" y="282576"/>
                    </a:cubicBezTo>
                    <a:cubicBezTo>
                      <a:pt x="117097" y="282576"/>
                      <a:pt x="120651" y="279022"/>
                      <a:pt x="120651" y="274638"/>
                    </a:cubicBezTo>
                    <a:cubicBezTo>
                      <a:pt x="120651" y="270254"/>
                      <a:pt x="117097" y="266700"/>
                      <a:pt x="112713" y="266700"/>
                    </a:cubicBezTo>
                    <a:close/>
                    <a:moveTo>
                      <a:pt x="125413" y="230187"/>
                    </a:moveTo>
                    <a:cubicBezTo>
                      <a:pt x="125413" y="230187"/>
                      <a:pt x="125413" y="230187"/>
                      <a:pt x="125413" y="319087"/>
                    </a:cubicBezTo>
                    <a:cubicBezTo>
                      <a:pt x="125413" y="319087"/>
                      <a:pt x="125413" y="319087"/>
                      <a:pt x="242085" y="319087"/>
                    </a:cubicBezTo>
                    <a:cubicBezTo>
                      <a:pt x="243411" y="319087"/>
                      <a:pt x="246063" y="317780"/>
                      <a:pt x="246063" y="315165"/>
                    </a:cubicBezTo>
                    <a:lnTo>
                      <a:pt x="246063" y="234109"/>
                    </a:lnTo>
                    <a:cubicBezTo>
                      <a:pt x="246063" y="231494"/>
                      <a:pt x="243411" y="230187"/>
                      <a:pt x="242085" y="230187"/>
                    </a:cubicBezTo>
                    <a:cubicBezTo>
                      <a:pt x="242085" y="230187"/>
                      <a:pt x="242085" y="230187"/>
                      <a:pt x="125413" y="230187"/>
                    </a:cubicBezTo>
                    <a:close/>
                    <a:moveTo>
                      <a:pt x="295031" y="222250"/>
                    </a:moveTo>
                    <a:cubicBezTo>
                      <a:pt x="295031" y="222250"/>
                      <a:pt x="295031" y="222250"/>
                      <a:pt x="311150" y="222250"/>
                    </a:cubicBezTo>
                    <a:cubicBezTo>
                      <a:pt x="311150" y="222250"/>
                      <a:pt x="311150" y="222250"/>
                      <a:pt x="311150" y="293922"/>
                    </a:cubicBezTo>
                    <a:cubicBezTo>
                      <a:pt x="311150" y="299231"/>
                      <a:pt x="308464" y="303213"/>
                      <a:pt x="303091" y="303213"/>
                    </a:cubicBezTo>
                    <a:cubicBezTo>
                      <a:pt x="303091" y="303213"/>
                      <a:pt x="303091" y="303213"/>
                      <a:pt x="276225" y="303213"/>
                    </a:cubicBezTo>
                    <a:cubicBezTo>
                      <a:pt x="276225" y="303213"/>
                      <a:pt x="276225" y="303213"/>
                      <a:pt x="276225" y="285959"/>
                    </a:cubicBezTo>
                    <a:cubicBezTo>
                      <a:pt x="276225" y="285959"/>
                      <a:pt x="276225" y="285959"/>
                      <a:pt x="295031" y="285959"/>
                    </a:cubicBezTo>
                    <a:cubicBezTo>
                      <a:pt x="295031" y="285959"/>
                      <a:pt x="295031" y="285959"/>
                      <a:pt x="295031" y="244814"/>
                    </a:cubicBezTo>
                    <a:close/>
                    <a:moveTo>
                      <a:pt x="119523" y="212725"/>
                    </a:moveTo>
                    <a:cubicBezTo>
                      <a:pt x="119523" y="212725"/>
                      <a:pt x="119523" y="212725"/>
                      <a:pt x="242158" y="212725"/>
                    </a:cubicBezTo>
                    <a:cubicBezTo>
                      <a:pt x="252707" y="212725"/>
                      <a:pt x="261938" y="221946"/>
                      <a:pt x="261938" y="233802"/>
                    </a:cubicBezTo>
                    <a:cubicBezTo>
                      <a:pt x="261938" y="233802"/>
                      <a:pt x="261938" y="233802"/>
                      <a:pt x="261938" y="315474"/>
                    </a:cubicBezTo>
                    <a:cubicBezTo>
                      <a:pt x="261938" y="327329"/>
                      <a:pt x="252707" y="336550"/>
                      <a:pt x="242158" y="336550"/>
                    </a:cubicBezTo>
                    <a:cubicBezTo>
                      <a:pt x="242158" y="336550"/>
                      <a:pt x="242158" y="336550"/>
                      <a:pt x="119523" y="336550"/>
                    </a:cubicBezTo>
                    <a:cubicBezTo>
                      <a:pt x="107655" y="336550"/>
                      <a:pt x="98425" y="327329"/>
                      <a:pt x="98425" y="315474"/>
                    </a:cubicBezTo>
                    <a:cubicBezTo>
                      <a:pt x="98425" y="315474"/>
                      <a:pt x="98425" y="315474"/>
                      <a:pt x="98425" y="233802"/>
                    </a:cubicBezTo>
                    <a:cubicBezTo>
                      <a:pt x="98425" y="221946"/>
                      <a:pt x="107655" y="212725"/>
                      <a:pt x="119523" y="212725"/>
                    </a:cubicBezTo>
                    <a:close/>
                    <a:moveTo>
                      <a:pt x="290514" y="190500"/>
                    </a:moveTo>
                    <a:cubicBezTo>
                      <a:pt x="287883" y="190500"/>
                      <a:pt x="285750" y="192988"/>
                      <a:pt x="285750" y="196056"/>
                    </a:cubicBezTo>
                    <a:cubicBezTo>
                      <a:pt x="285750" y="199125"/>
                      <a:pt x="287883" y="201613"/>
                      <a:pt x="290514" y="201613"/>
                    </a:cubicBezTo>
                    <a:cubicBezTo>
                      <a:pt x="293144" y="201613"/>
                      <a:pt x="295277" y="199125"/>
                      <a:pt x="295277" y="196056"/>
                    </a:cubicBezTo>
                    <a:cubicBezTo>
                      <a:pt x="295277" y="192988"/>
                      <a:pt x="293144" y="190500"/>
                      <a:pt x="290514" y="190500"/>
                    </a:cubicBezTo>
                    <a:close/>
                    <a:moveTo>
                      <a:pt x="12700" y="173037"/>
                    </a:moveTo>
                    <a:cubicBezTo>
                      <a:pt x="12700" y="173037"/>
                      <a:pt x="12700" y="173037"/>
                      <a:pt x="29968" y="173037"/>
                    </a:cubicBezTo>
                    <a:cubicBezTo>
                      <a:pt x="29968" y="173037"/>
                      <a:pt x="29968" y="173037"/>
                      <a:pt x="29968" y="286118"/>
                    </a:cubicBezTo>
                    <a:lnTo>
                      <a:pt x="77788" y="286118"/>
                    </a:lnTo>
                    <a:cubicBezTo>
                      <a:pt x="77788" y="286118"/>
                      <a:pt x="77788" y="286118"/>
                      <a:pt x="77788" y="303212"/>
                    </a:cubicBezTo>
                    <a:cubicBezTo>
                      <a:pt x="77788" y="303212"/>
                      <a:pt x="77788" y="303212"/>
                      <a:pt x="20670" y="303212"/>
                    </a:cubicBezTo>
                    <a:cubicBezTo>
                      <a:pt x="16685" y="303212"/>
                      <a:pt x="12700" y="299267"/>
                      <a:pt x="12700" y="294008"/>
                    </a:cubicBezTo>
                    <a:cubicBezTo>
                      <a:pt x="12700" y="294008"/>
                      <a:pt x="12700" y="294008"/>
                      <a:pt x="12700" y="173037"/>
                    </a:cubicBezTo>
                    <a:close/>
                    <a:moveTo>
                      <a:pt x="265113" y="103187"/>
                    </a:moveTo>
                    <a:lnTo>
                      <a:pt x="265113" y="185737"/>
                    </a:lnTo>
                    <a:lnTo>
                      <a:pt x="314326" y="185737"/>
                    </a:lnTo>
                    <a:lnTo>
                      <a:pt x="314326" y="103187"/>
                    </a:lnTo>
                    <a:close/>
                    <a:moveTo>
                      <a:pt x="266131" y="93662"/>
                    </a:moveTo>
                    <a:cubicBezTo>
                      <a:pt x="266131" y="93662"/>
                      <a:pt x="266131" y="93662"/>
                      <a:pt x="314895" y="93662"/>
                    </a:cubicBezTo>
                    <a:cubicBezTo>
                      <a:pt x="321484" y="93662"/>
                      <a:pt x="325438" y="97594"/>
                      <a:pt x="325438" y="104147"/>
                    </a:cubicBezTo>
                    <a:cubicBezTo>
                      <a:pt x="325438" y="104147"/>
                      <a:pt x="325438" y="104147"/>
                      <a:pt x="325438" y="195890"/>
                    </a:cubicBezTo>
                    <a:cubicBezTo>
                      <a:pt x="325438" y="201132"/>
                      <a:pt x="321484" y="206375"/>
                      <a:pt x="314895" y="206375"/>
                    </a:cubicBezTo>
                    <a:cubicBezTo>
                      <a:pt x="314895" y="206375"/>
                      <a:pt x="314895" y="206375"/>
                      <a:pt x="266131" y="206375"/>
                    </a:cubicBezTo>
                    <a:cubicBezTo>
                      <a:pt x="260860" y="206375"/>
                      <a:pt x="255588" y="201132"/>
                      <a:pt x="255588" y="195890"/>
                    </a:cubicBezTo>
                    <a:cubicBezTo>
                      <a:pt x="255588" y="195890"/>
                      <a:pt x="255588" y="195890"/>
                      <a:pt x="255588" y="104147"/>
                    </a:cubicBezTo>
                    <a:cubicBezTo>
                      <a:pt x="255588" y="97594"/>
                      <a:pt x="260860" y="93662"/>
                      <a:pt x="266131" y="93662"/>
                    </a:cubicBezTo>
                    <a:close/>
                    <a:moveTo>
                      <a:pt x="23813" y="22225"/>
                    </a:moveTo>
                    <a:lnTo>
                      <a:pt x="23813" y="133350"/>
                    </a:lnTo>
                    <a:lnTo>
                      <a:pt x="187326" y="133350"/>
                    </a:lnTo>
                    <a:lnTo>
                      <a:pt x="187326" y="22225"/>
                    </a:lnTo>
                    <a:close/>
                    <a:moveTo>
                      <a:pt x="21220" y="0"/>
                    </a:moveTo>
                    <a:cubicBezTo>
                      <a:pt x="21220" y="0"/>
                      <a:pt x="21220" y="0"/>
                      <a:pt x="189656" y="0"/>
                    </a:cubicBezTo>
                    <a:cubicBezTo>
                      <a:pt x="200266" y="0"/>
                      <a:pt x="209550" y="9189"/>
                      <a:pt x="209550" y="21004"/>
                    </a:cubicBezTo>
                    <a:cubicBezTo>
                      <a:pt x="209550" y="21004"/>
                      <a:pt x="209550" y="21004"/>
                      <a:pt x="209550" y="133900"/>
                    </a:cubicBezTo>
                    <a:cubicBezTo>
                      <a:pt x="209550" y="145714"/>
                      <a:pt x="200266" y="154904"/>
                      <a:pt x="189656" y="154904"/>
                    </a:cubicBezTo>
                    <a:cubicBezTo>
                      <a:pt x="189656" y="154904"/>
                      <a:pt x="189656" y="154904"/>
                      <a:pt x="132626" y="154904"/>
                    </a:cubicBezTo>
                    <a:cubicBezTo>
                      <a:pt x="132626" y="154904"/>
                      <a:pt x="132626" y="154904"/>
                      <a:pt x="132626" y="182471"/>
                    </a:cubicBezTo>
                    <a:cubicBezTo>
                      <a:pt x="132626" y="182471"/>
                      <a:pt x="132626" y="182471"/>
                      <a:pt x="141910" y="182471"/>
                    </a:cubicBezTo>
                    <a:cubicBezTo>
                      <a:pt x="147215" y="182471"/>
                      <a:pt x="152520" y="186409"/>
                      <a:pt x="152520" y="192973"/>
                    </a:cubicBezTo>
                    <a:cubicBezTo>
                      <a:pt x="152520" y="199537"/>
                      <a:pt x="147215" y="204788"/>
                      <a:pt x="141910" y="204788"/>
                    </a:cubicBezTo>
                    <a:cubicBezTo>
                      <a:pt x="141910" y="204788"/>
                      <a:pt x="141910" y="204788"/>
                      <a:pt x="67639" y="204788"/>
                    </a:cubicBezTo>
                    <a:cubicBezTo>
                      <a:pt x="62334" y="204788"/>
                      <a:pt x="57029" y="199537"/>
                      <a:pt x="57029" y="192973"/>
                    </a:cubicBezTo>
                    <a:cubicBezTo>
                      <a:pt x="57029" y="186409"/>
                      <a:pt x="62334" y="182471"/>
                      <a:pt x="67639" y="182471"/>
                    </a:cubicBezTo>
                    <a:cubicBezTo>
                      <a:pt x="67639" y="182471"/>
                      <a:pt x="67639" y="182471"/>
                      <a:pt x="76923" y="182471"/>
                    </a:cubicBezTo>
                    <a:cubicBezTo>
                      <a:pt x="76923" y="182471"/>
                      <a:pt x="76923" y="182471"/>
                      <a:pt x="76923" y="154904"/>
                    </a:cubicBezTo>
                    <a:lnTo>
                      <a:pt x="21220" y="154904"/>
                    </a:lnTo>
                    <a:cubicBezTo>
                      <a:pt x="9284" y="154904"/>
                      <a:pt x="0" y="145714"/>
                      <a:pt x="0" y="133900"/>
                    </a:cubicBezTo>
                    <a:cubicBezTo>
                      <a:pt x="0" y="133900"/>
                      <a:pt x="0" y="133900"/>
                      <a:pt x="0" y="21004"/>
                    </a:cubicBezTo>
                    <a:cubicBezTo>
                      <a:pt x="0" y="9189"/>
                      <a:pt x="9284" y="0"/>
                      <a:pt x="212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485205" y="1803162"/>
              <a:ext cx="1008112" cy="974415"/>
              <a:chOff x="3698683" y="1003226"/>
              <a:chExt cx="1008112" cy="974415"/>
            </a:xfrm>
          </p:grpSpPr>
          <p:sp>
            <p:nvSpPr>
              <p:cNvPr id="54" name="文本框 200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文本框 201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: 形状 56"/>
              <p:cNvSpPr/>
              <p:nvPr/>
            </p:nvSpPr>
            <p:spPr bwMode="auto">
              <a:xfrm>
                <a:off x="4016404" y="1670001"/>
                <a:ext cx="360040" cy="307640"/>
              </a:xfrm>
              <a:custGeom>
                <a:avLst/>
                <a:gdLst>
                  <a:gd name="connsiteX0" fmla="*/ 137328 w 338137"/>
                  <a:gd name="connsiteY0" fmla="*/ 214312 h 288925"/>
                  <a:gd name="connsiteX1" fmla="*/ 133350 w 338137"/>
                  <a:gd name="connsiteY1" fmla="*/ 218394 h 288925"/>
                  <a:gd name="connsiteX2" fmla="*/ 137328 w 338137"/>
                  <a:gd name="connsiteY2" fmla="*/ 223837 h 288925"/>
                  <a:gd name="connsiteX3" fmla="*/ 250023 w 338137"/>
                  <a:gd name="connsiteY3" fmla="*/ 223837 h 288925"/>
                  <a:gd name="connsiteX4" fmla="*/ 254000 w 338137"/>
                  <a:gd name="connsiteY4" fmla="*/ 218394 h 288925"/>
                  <a:gd name="connsiteX5" fmla="*/ 250023 w 338137"/>
                  <a:gd name="connsiteY5" fmla="*/ 214312 h 288925"/>
                  <a:gd name="connsiteX6" fmla="*/ 137328 w 338137"/>
                  <a:gd name="connsiteY6" fmla="*/ 214312 h 288925"/>
                  <a:gd name="connsiteX7" fmla="*/ 137328 w 338137"/>
                  <a:gd name="connsiteY7" fmla="*/ 196850 h 288925"/>
                  <a:gd name="connsiteX8" fmla="*/ 133350 w 338137"/>
                  <a:gd name="connsiteY8" fmla="*/ 200932 h 288925"/>
                  <a:gd name="connsiteX9" fmla="*/ 137328 w 338137"/>
                  <a:gd name="connsiteY9" fmla="*/ 206375 h 288925"/>
                  <a:gd name="connsiteX10" fmla="*/ 250023 w 338137"/>
                  <a:gd name="connsiteY10" fmla="*/ 206375 h 288925"/>
                  <a:gd name="connsiteX11" fmla="*/ 254000 w 338137"/>
                  <a:gd name="connsiteY11" fmla="*/ 200932 h 288925"/>
                  <a:gd name="connsiteX12" fmla="*/ 250023 w 338137"/>
                  <a:gd name="connsiteY12" fmla="*/ 196850 h 288925"/>
                  <a:gd name="connsiteX13" fmla="*/ 137328 w 338137"/>
                  <a:gd name="connsiteY13" fmla="*/ 196850 h 288925"/>
                  <a:gd name="connsiteX14" fmla="*/ 288925 w 338137"/>
                  <a:gd name="connsiteY14" fmla="*/ 187325 h 288925"/>
                  <a:gd name="connsiteX15" fmla="*/ 269875 w 338137"/>
                  <a:gd name="connsiteY15" fmla="*/ 206375 h 288925"/>
                  <a:gd name="connsiteX16" fmla="*/ 288925 w 338137"/>
                  <a:gd name="connsiteY16" fmla="*/ 225425 h 288925"/>
                  <a:gd name="connsiteX17" fmla="*/ 307975 w 338137"/>
                  <a:gd name="connsiteY17" fmla="*/ 206375 h 288925"/>
                  <a:gd name="connsiteX18" fmla="*/ 288925 w 338137"/>
                  <a:gd name="connsiteY18" fmla="*/ 187325 h 288925"/>
                  <a:gd name="connsiteX19" fmla="*/ 98425 w 338137"/>
                  <a:gd name="connsiteY19" fmla="*/ 187325 h 288925"/>
                  <a:gd name="connsiteX20" fmla="*/ 79375 w 338137"/>
                  <a:gd name="connsiteY20" fmla="*/ 206375 h 288925"/>
                  <a:gd name="connsiteX21" fmla="*/ 98425 w 338137"/>
                  <a:gd name="connsiteY21" fmla="*/ 225425 h 288925"/>
                  <a:gd name="connsiteX22" fmla="*/ 117475 w 338137"/>
                  <a:gd name="connsiteY22" fmla="*/ 206375 h 288925"/>
                  <a:gd name="connsiteX23" fmla="*/ 98425 w 338137"/>
                  <a:gd name="connsiteY23" fmla="*/ 187325 h 288925"/>
                  <a:gd name="connsiteX24" fmla="*/ 254922 w 338137"/>
                  <a:gd name="connsiteY24" fmla="*/ 127000 h 288925"/>
                  <a:gd name="connsiteX25" fmla="*/ 234950 w 338137"/>
                  <a:gd name="connsiteY25" fmla="*/ 147638 h 288925"/>
                  <a:gd name="connsiteX26" fmla="*/ 276225 w 338137"/>
                  <a:gd name="connsiteY26" fmla="*/ 147638 h 288925"/>
                  <a:gd name="connsiteX27" fmla="*/ 254922 w 338137"/>
                  <a:gd name="connsiteY27" fmla="*/ 127000 h 288925"/>
                  <a:gd name="connsiteX28" fmla="*/ 130590 w 338137"/>
                  <a:gd name="connsiteY28" fmla="*/ 100012 h 288925"/>
                  <a:gd name="connsiteX29" fmla="*/ 92075 w 338137"/>
                  <a:gd name="connsiteY29" fmla="*/ 147895 h 288925"/>
                  <a:gd name="connsiteX30" fmla="*/ 105356 w 338137"/>
                  <a:gd name="connsiteY30" fmla="*/ 147895 h 288925"/>
                  <a:gd name="connsiteX31" fmla="*/ 226214 w 338137"/>
                  <a:gd name="connsiteY31" fmla="*/ 147895 h 288925"/>
                  <a:gd name="connsiteX32" fmla="*/ 255432 w 338137"/>
                  <a:gd name="connsiteY32" fmla="*/ 117303 h 288925"/>
                  <a:gd name="connsiteX33" fmla="*/ 285979 w 338137"/>
                  <a:gd name="connsiteY33" fmla="*/ 147895 h 288925"/>
                  <a:gd name="connsiteX34" fmla="*/ 295275 w 338137"/>
                  <a:gd name="connsiteY34" fmla="*/ 149225 h 288925"/>
                  <a:gd name="connsiteX35" fmla="*/ 255432 w 338137"/>
                  <a:gd name="connsiteY35" fmla="*/ 100012 h 288925"/>
                  <a:gd name="connsiteX36" fmla="*/ 130590 w 338137"/>
                  <a:gd name="connsiteY36" fmla="*/ 100012 h 288925"/>
                  <a:gd name="connsiteX37" fmla="*/ 131008 w 338137"/>
                  <a:gd name="connsiteY37" fmla="*/ 85725 h 288925"/>
                  <a:gd name="connsiteX38" fmla="*/ 255022 w 338137"/>
                  <a:gd name="connsiteY38" fmla="*/ 85725 h 288925"/>
                  <a:gd name="connsiteX39" fmla="*/ 309113 w 338137"/>
                  <a:gd name="connsiteY39" fmla="*/ 153019 h 288925"/>
                  <a:gd name="connsiteX40" fmla="*/ 338137 w 338137"/>
                  <a:gd name="connsiteY40" fmla="*/ 207117 h 288925"/>
                  <a:gd name="connsiteX41" fmla="*/ 320986 w 338137"/>
                  <a:gd name="connsiteY41" fmla="*/ 251980 h 288925"/>
                  <a:gd name="connsiteX42" fmla="*/ 320986 w 338137"/>
                  <a:gd name="connsiteY42" fmla="*/ 288925 h 288925"/>
                  <a:gd name="connsiteX43" fmla="*/ 274811 w 338137"/>
                  <a:gd name="connsiteY43" fmla="*/ 288925 h 288925"/>
                  <a:gd name="connsiteX44" fmla="*/ 274811 w 338137"/>
                  <a:gd name="connsiteY44" fmla="*/ 266494 h 288925"/>
                  <a:gd name="connsiteX45" fmla="*/ 112538 w 338137"/>
                  <a:gd name="connsiteY45" fmla="*/ 266494 h 288925"/>
                  <a:gd name="connsiteX46" fmla="*/ 112538 w 338137"/>
                  <a:gd name="connsiteY46" fmla="*/ 288925 h 288925"/>
                  <a:gd name="connsiteX47" fmla="*/ 66363 w 338137"/>
                  <a:gd name="connsiteY47" fmla="*/ 288925 h 288925"/>
                  <a:gd name="connsiteX48" fmla="*/ 66363 w 338137"/>
                  <a:gd name="connsiteY48" fmla="*/ 251980 h 288925"/>
                  <a:gd name="connsiteX49" fmla="*/ 49212 w 338137"/>
                  <a:gd name="connsiteY49" fmla="*/ 207117 h 288925"/>
                  <a:gd name="connsiteX50" fmla="*/ 78237 w 338137"/>
                  <a:gd name="connsiteY50" fmla="*/ 153019 h 288925"/>
                  <a:gd name="connsiteX51" fmla="*/ 131008 w 338137"/>
                  <a:gd name="connsiteY51" fmla="*/ 85725 h 288925"/>
                  <a:gd name="connsiteX52" fmla="*/ 65088 w 338137"/>
                  <a:gd name="connsiteY52" fmla="*/ 0 h 288925"/>
                  <a:gd name="connsiteX53" fmla="*/ 69073 w 338137"/>
                  <a:gd name="connsiteY53" fmla="*/ 5220 h 288925"/>
                  <a:gd name="connsiteX54" fmla="*/ 69073 w 338137"/>
                  <a:gd name="connsiteY54" fmla="*/ 13050 h 288925"/>
                  <a:gd name="connsiteX55" fmla="*/ 130175 w 338137"/>
                  <a:gd name="connsiteY55" fmla="*/ 67859 h 288925"/>
                  <a:gd name="connsiteX56" fmla="*/ 69073 w 338137"/>
                  <a:gd name="connsiteY56" fmla="*/ 67859 h 288925"/>
                  <a:gd name="connsiteX57" fmla="*/ 69073 w 338137"/>
                  <a:gd name="connsiteY57" fmla="*/ 130499 h 288925"/>
                  <a:gd name="connsiteX58" fmla="*/ 62431 w 338137"/>
                  <a:gd name="connsiteY58" fmla="*/ 147463 h 288925"/>
                  <a:gd name="connsiteX59" fmla="*/ 45163 w 338137"/>
                  <a:gd name="connsiteY59" fmla="*/ 153988 h 288925"/>
                  <a:gd name="connsiteX60" fmla="*/ 43835 w 338137"/>
                  <a:gd name="connsiteY60" fmla="*/ 153988 h 288925"/>
                  <a:gd name="connsiteX61" fmla="*/ 18597 w 338137"/>
                  <a:gd name="connsiteY61" fmla="*/ 130499 h 288925"/>
                  <a:gd name="connsiteX62" fmla="*/ 23910 w 338137"/>
                  <a:gd name="connsiteY62" fmla="*/ 125279 h 288925"/>
                  <a:gd name="connsiteX63" fmla="*/ 27895 w 338137"/>
                  <a:gd name="connsiteY63" fmla="*/ 130499 h 288925"/>
                  <a:gd name="connsiteX64" fmla="*/ 43835 w 338137"/>
                  <a:gd name="connsiteY64" fmla="*/ 144853 h 288925"/>
                  <a:gd name="connsiteX65" fmla="*/ 45163 w 338137"/>
                  <a:gd name="connsiteY65" fmla="*/ 144853 h 288925"/>
                  <a:gd name="connsiteX66" fmla="*/ 55790 w 338137"/>
                  <a:gd name="connsiteY66" fmla="*/ 140938 h 288925"/>
                  <a:gd name="connsiteX67" fmla="*/ 59774 w 338137"/>
                  <a:gd name="connsiteY67" fmla="*/ 130499 h 288925"/>
                  <a:gd name="connsiteX68" fmla="*/ 59774 w 338137"/>
                  <a:gd name="connsiteY68" fmla="*/ 67859 h 288925"/>
                  <a:gd name="connsiteX69" fmla="*/ 0 w 338137"/>
                  <a:gd name="connsiteY69" fmla="*/ 67859 h 288925"/>
                  <a:gd name="connsiteX70" fmla="*/ 59774 w 338137"/>
                  <a:gd name="connsiteY70" fmla="*/ 13050 h 288925"/>
                  <a:gd name="connsiteX71" fmla="*/ 59774 w 338137"/>
                  <a:gd name="connsiteY71" fmla="*/ 5220 h 288925"/>
                  <a:gd name="connsiteX72" fmla="*/ 65088 w 338137"/>
                  <a:gd name="connsiteY72" fmla="*/ 0 h 28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38137" h="288925">
                    <a:moveTo>
                      <a:pt x="137328" y="214312"/>
                    </a:moveTo>
                    <a:cubicBezTo>
                      <a:pt x="134676" y="214312"/>
                      <a:pt x="133350" y="215673"/>
                      <a:pt x="133350" y="218394"/>
                    </a:cubicBezTo>
                    <a:cubicBezTo>
                      <a:pt x="133350" y="221116"/>
                      <a:pt x="134676" y="223837"/>
                      <a:pt x="137328" y="223837"/>
                    </a:cubicBezTo>
                    <a:cubicBezTo>
                      <a:pt x="137328" y="223837"/>
                      <a:pt x="137328" y="223837"/>
                      <a:pt x="250023" y="223837"/>
                    </a:cubicBezTo>
                    <a:cubicBezTo>
                      <a:pt x="252674" y="223837"/>
                      <a:pt x="254000" y="221116"/>
                      <a:pt x="254000" y="218394"/>
                    </a:cubicBezTo>
                    <a:cubicBezTo>
                      <a:pt x="254000" y="215673"/>
                      <a:pt x="252674" y="214312"/>
                      <a:pt x="250023" y="214312"/>
                    </a:cubicBezTo>
                    <a:cubicBezTo>
                      <a:pt x="250023" y="214312"/>
                      <a:pt x="250023" y="214312"/>
                      <a:pt x="137328" y="214312"/>
                    </a:cubicBezTo>
                    <a:close/>
                    <a:moveTo>
                      <a:pt x="137328" y="196850"/>
                    </a:moveTo>
                    <a:cubicBezTo>
                      <a:pt x="134676" y="196850"/>
                      <a:pt x="133350" y="198211"/>
                      <a:pt x="133350" y="200932"/>
                    </a:cubicBezTo>
                    <a:cubicBezTo>
                      <a:pt x="133350" y="203654"/>
                      <a:pt x="134676" y="206375"/>
                      <a:pt x="137328" y="206375"/>
                    </a:cubicBezTo>
                    <a:cubicBezTo>
                      <a:pt x="137328" y="206375"/>
                      <a:pt x="137328" y="206375"/>
                      <a:pt x="250023" y="206375"/>
                    </a:cubicBezTo>
                    <a:cubicBezTo>
                      <a:pt x="252674" y="206375"/>
                      <a:pt x="254000" y="203654"/>
                      <a:pt x="254000" y="200932"/>
                    </a:cubicBezTo>
                    <a:cubicBezTo>
                      <a:pt x="254000" y="198211"/>
                      <a:pt x="252674" y="196850"/>
                      <a:pt x="250023" y="196850"/>
                    </a:cubicBezTo>
                    <a:cubicBezTo>
                      <a:pt x="250023" y="196850"/>
                      <a:pt x="250023" y="196850"/>
                      <a:pt x="137328" y="196850"/>
                    </a:cubicBezTo>
                    <a:close/>
                    <a:moveTo>
                      <a:pt x="288925" y="187325"/>
                    </a:moveTo>
                    <a:cubicBezTo>
                      <a:pt x="278404" y="187325"/>
                      <a:pt x="269875" y="195854"/>
                      <a:pt x="269875" y="206375"/>
                    </a:cubicBezTo>
                    <a:cubicBezTo>
                      <a:pt x="269875" y="216896"/>
                      <a:pt x="278404" y="225425"/>
                      <a:pt x="288925" y="225425"/>
                    </a:cubicBezTo>
                    <a:cubicBezTo>
                      <a:pt x="299446" y="225425"/>
                      <a:pt x="307975" y="216896"/>
                      <a:pt x="307975" y="206375"/>
                    </a:cubicBezTo>
                    <a:cubicBezTo>
                      <a:pt x="307975" y="195854"/>
                      <a:pt x="299446" y="187325"/>
                      <a:pt x="288925" y="187325"/>
                    </a:cubicBezTo>
                    <a:close/>
                    <a:moveTo>
                      <a:pt x="98425" y="187325"/>
                    </a:moveTo>
                    <a:cubicBezTo>
                      <a:pt x="87904" y="187325"/>
                      <a:pt x="79375" y="195854"/>
                      <a:pt x="79375" y="206375"/>
                    </a:cubicBezTo>
                    <a:cubicBezTo>
                      <a:pt x="79375" y="216896"/>
                      <a:pt x="87904" y="225425"/>
                      <a:pt x="98425" y="225425"/>
                    </a:cubicBezTo>
                    <a:cubicBezTo>
                      <a:pt x="108946" y="225425"/>
                      <a:pt x="117475" y="216896"/>
                      <a:pt x="117475" y="206375"/>
                    </a:cubicBezTo>
                    <a:cubicBezTo>
                      <a:pt x="117475" y="195854"/>
                      <a:pt x="108946" y="187325"/>
                      <a:pt x="98425" y="187325"/>
                    </a:cubicBezTo>
                    <a:close/>
                    <a:moveTo>
                      <a:pt x="254922" y="127000"/>
                    </a:moveTo>
                    <a:cubicBezTo>
                      <a:pt x="244270" y="127000"/>
                      <a:pt x="234950" y="136029"/>
                      <a:pt x="234950" y="147638"/>
                    </a:cubicBezTo>
                    <a:cubicBezTo>
                      <a:pt x="234950" y="147638"/>
                      <a:pt x="234950" y="147638"/>
                      <a:pt x="276225" y="147638"/>
                    </a:cubicBezTo>
                    <a:cubicBezTo>
                      <a:pt x="276225" y="136029"/>
                      <a:pt x="266905" y="127000"/>
                      <a:pt x="254922" y="127000"/>
                    </a:cubicBezTo>
                    <a:close/>
                    <a:moveTo>
                      <a:pt x="130590" y="100012"/>
                    </a:moveTo>
                    <a:cubicBezTo>
                      <a:pt x="113325" y="100012"/>
                      <a:pt x="98716" y="119963"/>
                      <a:pt x="92075" y="147895"/>
                    </a:cubicBezTo>
                    <a:cubicBezTo>
                      <a:pt x="96060" y="147895"/>
                      <a:pt x="101372" y="147895"/>
                      <a:pt x="105356" y="147895"/>
                    </a:cubicBezTo>
                    <a:cubicBezTo>
                      <a:pt x="105356" y="147895"/>
                      <a:pt x="105356" y="147895"/>
                      <a:pt x="226214" y="147895"/>
                    </a:cubicBezTo>
                    <a:cubicBezTo>
                      <a:pt x="226214" y="130604"/>
                      <a:pt x="239495" y="117303"/>
                      <a:pt x="255432" y="117303"/>
                    </a:cubicBezTo>
                    <a:cubicBezTo>
                      <a:pt x="272697" y="117303"/>
                      <a:pt x="285979" y="130604"/>
                      <a:pt x="285979" y="147895"/>
                    </a:cubicBezTo>
                    <a:cubicBezTo>
                      <a:pt x="288635" y="147895"/>
                      <a:pt x="292619" y="147895"/>
                      <a:pt x="295275" y="149225"/>
                    </a:cubicBezTo>
                    <a:cubicBezTo>
                      <a:pt x="288635" y="119963"/>
                      <a:pt x="274026" y="100012"/>
                      <a:pt x="255432" y="100012"/>
                    </a:cubicBezTo>
                    <a:cubicBezTo>
                      <a:pt x="255432" y="100012"/>
                      <a:pt x="255432" y="100012"/>
                      <a:pt x="130590" y="100012"/>
                    </a:cubicBezTo>
                    <a:close/>
                    <a:moveTo>
                      <a:pt x="131008" y="85725"/>
                    </a:moveTo>
                    <a:cubicBezTo>
                      <a:pt x="131008" y="85725"/>
                      <a:pt x="131008" y="85725"/>
                      <a:pt x="255022" y="85725"/>
                    </a:cubicBezTo>
                    <a:cubicBezTo>
                      <a:pt x="282727" y="85725"/>
                      <a:pt x="303836" y="114754"/>
                      <a:pt x="309113" y="153019"/>
                    </a:cubicBezTo>
                    <a:cubicBezTo>
                      <a:pt x="327583" y="163575"/>
                      <a:pt x="338137" y="183367"/>
                      <a:pt x="338137" y="207117"/>
                    </a:cubicBezTo>
                    <a:cubicBezTo>
                      <a:pt x="338137" y="224271"/>
                      <a:pt x="332860" y="240104"/>
                      <a:pt x="320986" y="251980"/>
                    </a:cubicBezTo>
                    <a:cubicBezTo>
                      <a:pt x="320986" y="251980"/>
                      <a:pt x="320986" y="251980"/>
                      <a:pt x="320986" y="288925"/>
                    </a:cubicBezTo>
                    <a:cubicBezTo>
                      <a:pt x="320986" y="288925"/>
                      <a:pt x="320986" y="288925"/>
                      <a:pt x="274811" y="288925"/>
                    </a:cubicBezTo>
                    <a:cubicBezTo>
                      <a:pt x="274811" y="288925"/>
                      <a:pt x="274811" y="288925"/>
                      <a:pt x="274811" y="266494"/>
                    </a:cubicBezTo>
                    <a:cubicBezTo>
                      <a:pt x="274811" y="266494"/>
                      <a:pt x="274811" y="266494"/>
                      <a:pt x="112538" y="266494"/>
                    </a:cubicBezTo>
                    <a:cubicBezTo>
                      <a:pt x="112538" y="266494"/>
                      <a:pt x="112538" y="266494"/>
                      <a:pt x="112538" y="288925"/>
                    </a:cubicBezTo>
                    <a:cubicBezTo>
                      <a:pt x="112538" y="288925"/>
                      <a:pt x="112538" y="288925"/>
                      <a:pt x="66363" y="288925"/>
                    </a:cubicBezTo>
                    <a:cubicBezTo>
                      <a:pt x="66363" y="288925"/>
                      <a:pt x="66363" y="288925"/>
                      <a:pt x="66363" y="251980"/>
                    </a:cubicBezTo>
                    <a:cubicBezTo>
                      <a:pt x="54489" y="240104"/>
                      <a:pt x="49212" y="224271"/>
                      <a:pt x="49212" y="207117"/>
                    </a:cubicBezTo>
                    <a:cubicBezTo>
                      <a:pt x="49212" y="183367"/>
                      <a:pt x="58447" y="163575"/>
                      <a:pt x="78237" y="153019"/>
                    </a:cubicBezTo>
                    <a:cubicBezTo>
                      <a:pt x="83514" y="114754"/>
                      <a:pt x="104623" y="85725"/>
                      <a:pt x="131008" y="85725"/>
                    </a:cubicBezTo>
                    <a:close/>
                    <a:moveTo>
                      <a:pt x="65088" y="0"/>
                    </a:moveTo>
                    <a:cubicBezTo>
                      <a:pt x="66416" y="0"/>
                      <a:pt x="69073" y="2610"/>
                      <a:pt x="69073" y="5220"/>
                    </a:cubicBezTo>
                    <a:cubicBezTo>
                      <a:pt x="69073" y="5220"/>
                      <a:pt x="69073" y="5220"/>
                      <a:pt x="69073" y="13050"/>
                    </a:cubicBezTo>
                    <a:cubicBezTo>
                      <a:pt x="99624" y="14355"/>
                      <a:pt x="124862" y="37845"/>
                      <a:pt x="130175" y="67859"/>
                    </a:cubicBezTo>
                    <a:lnTo>
                      <a:pt x="69073" y="67859"/>
                    </a:lnTo>
                    <a:cubicBezTo>
                      <a:pt x="69073" y="67859"/>
                      <a:pt x="69073" y="67859"/>
                      <a:pt x="69073" y="130499"/>
                    </a:cubicBezTo>
                    <a:cubicBezTo>
                      <a:pt x="69073" y="135718"/>
                      <a:pt x="66416" y="142243"/>
                      <a:pt x="62431" y="147463"/>
                    </a:cubicBezTo>
                    <a:cubicBezTo>
                      <a:pt x="57118" y="151378"/>
                      <a:pt x="51805" y="153988"/>
                      <a:pt x="45163" y="153988"/>
                    </a:cubicBezTo>
                    <a:cubicBezTo>
                      <a:pt x="45163" y="153988"/>
                      <a:pt x="45163" y="153988"/>
                      <a:pt x="43835" y="153988"/>
                    </a:cubicBezTo>
                    <a:cubicBezTo>
                      <a:pt x="30552" y="153988"/>
                      <a:pt x="18597" y="143548"/>
                      <a:pt x="18597" y="130499"/>
                    </a:cubicBezTo>
                    <a:cubicBezTo>
                      <a:pt x="18597" y="127889"/>
                      <a:pt x="21253" y="125279"/>
                      <a:pt x="23910" y="125279"/>
                    </a:cubicBezTo>
                    <a:cubicBezTo>
                      <a:pt x="26567" y="125279"/>
                      <a:pt x="27895" y="127889"/>
                      <a:pt x="27895" y="130499"/>
                    </a:cubicBezTo>
                    <a:cubicBezTo>
                      <a:pt x="27895" y="138328"/>
                      <a:pt x="35865" y="144853"/>
                      <a:pt x="43835" y="144853"/>
                    </a:cubicBezTo>
                    <a:cubicBezTo>
                      <a:pt x="43835" y="144853"/>
                      <a:pt x="43835" y="144853"/>
                      <a:pt x="45163" y="144853"/>
                    </a:cubicBezTo>
                    <a:cubicBezTo>
                      <a:pt x="49148" y="144853"/>
                      <a:pt x="53133" y="143548"/>
                      <a:pt x="55790" y="140938"/>
                    </a:cubicBezTo>
                    <a:cubicBezTo>
                      <a:pt x="58446" y="138328"/>
                      <a:pt x="59774" y="134413"/>
                      <a:pt x="59774" y="130499"/>
                    </a:cubicBezTo>
                    <a:cubicBezTo>
                      <a:pt x="59774" y="130499"/>
                      <a:pt x="59774" y="130499"/>
                      <a:pt x="59774" y="67859"/>
                    </a:cubicBezTo>
                    <a:cubicBezTo>
                      <a:pt x="59774" y="67859"/>
                      <a:pt x="59774" y="67859"/>
                      <a:pt x="0" y="67859"/>
                    </a:cubicBezTo>
                    <a:cubicBezTo>
                      <a:pt x="3985" y="37845"/>
                      <a:pt x="29223" y="14355"/>
                      <a:pt x="59774" y="13050"/>
                    </a:cubicBezTo>
                    <a:cubicBezTo>
                      <a:pt x="59774" y="13050"/>
                      <a:pt x="59774" y="13050"/>
                      <a:pt x="59774" y="5220"/>
                    </a:cubicBezTo>
                    <a:cubicBezTo>
                      <a:pt x="59774" y="2610"/>
                      <a:pt x="62431" y="0"/>
                      <a:pt x="650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698682" y="2579591"/>
              <a:ext cx="1008112" cy="938072"/>
              <a:chOff x="3698683" y="1003226"/>
              <a:chExt cx="1008112" cy="938072"/>
            </a:xfrm>
          </p:grpSpPr>
          <p:sp>
            <p:nvSpPr>
              <p:cNvPr id="50" name="文本框 195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196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任意多边形: 形状 52"/>
              <p:cNvSpPr/>
              <p:nvPr/>
            </p:nvSpPr>
            <p:spPr bwMode="auto">
              <a:xfrm>
                <a:off x="4016404" y="1706343"/>
                <a:ext cx="360040" cy="234955"/>
              </a:xfrm>
              <a:custGeom>
                <a:avLst/>
                <a:gdLst>
                  <a:gd name="connsiteX0" fmla="*/ 150813 w 338138"/>
                  <a:gd name="connsiteY0" fmla="*/ 177800 h 220663"/>
                  <a:gd name="connsiteX1" fmla="*/ 138113 w 338138"/>
                  <a:gd name="connsiteY1" fmla="*/ 191294 h 220663"/>
                  <a:gd name="connsiteX2" fmla="*/ 150813 w 338138"/>
                  <a:gd name="connsiteY2" fmla="*/ 204788 h 220663"/>
                  <a:gd name="connsiteX3" fmla="*/ 163513 w 338138"/>
                  <a:gd name="connsiteY3" fmla="*/ 191294 h 220663"/>
                  <a:gd name="connsiteX4" fmla="*/ 150813 w 338138"/>
                  <a:gd name="connsiteY4" fmla="*/ 177800 h 220663"/>
                  <a:gd name="connsiteX5" fmla="*/ 5503 w 338138"/>
                  <a:gd name="connsiteY5" fmla="*/ 153987 h 220663"/>
                  <a:gd name="connsiteX6" fmla="*/ 17886 w 338138"/>
                  <a:gd name="connsiteY6" fmla="*/ 156602 h 220663"/>
                  <a:gd name="connsiteX7" fmla="*/ 19262 w 338138"/>
                  <a:gd name="connsiteY7" fmla="*/ 159216 h 220663"/>
                  <a:gd name="connsiteX8" fmla="*/ 19262 w 338138"/>
                  <a:gd name="connsiteY8" fmla="*/ 160524 h 220663"/>
                  <a:gd name="connsiteX9" fmla="*/ 17886 w 338138"/>
                  <a:gd name="connsiteY9" fmla="*/ 163138 h 220663"/>
                  <a:gd name="connsiteX10" fmla="*/ 17886 w 338138"/>
                  <a:gd name="connsiteY10" fmla="*/ 164446 h 220663"/>
                  <a:gd name="connsiteX11" fmla="*/ 17886 w 338138"/>
                  <a:gd name="connsiteY11" fmla="*/ 167060 h 220663"/>
                  <a:gd name="connsiteX12" fmla="*/ 16510 w 338138"/>
                  <a:gd name="connsiteY12" fmla="*/ 168368 h 220663"/>
                  <a:gd name="connsiteX13" fmla="*/ 15134 w 338138"/>
                  <a:gd name="connsiteY13" fmla="*/ 174905 h 220663"/>
                  <a:gd name="connsiteX14" fmla="*/ 13759 w 338138"/>
                  <a:gd name="connsiteY14" fmla="*/ 177519 h 220663"/>
                  <a:gd name="connsiteX15" fmla="*/ 13759 w 338138"/>
                  <a:gd name="connsiteY15" fmla="*/ 181441 h 220663"/>
                  <a:gd name="connsiteX16" fmla="*/ 12383 w 338138"/>
                  <a:gd name="connsiteY16" fmla="*/ 187978 h 220663"/>
                  <a:gd name="connsiteX17" fmla="*/ 12383 w 338138"/>
                  <a:gd name="connsiteY17" fmla="*/ 189286 h 220663"/>
                  <a:gd name="connsiteX18" fmla="*/ 12383 w 338138"/>
                  <a:gd name="connsiteY18" fmla="*/ 190593 h 220663"/>
                  <a:gd name="connsiteX19" fmla="*/ 12383 w 338138"/>
                  <a:gd name="connsiteY19" fmla="*/ 193208 h 220663"/>
                  <a:gd name="connsiteX20" fmla="*/ 12383 w 338138"/>
                  <a:gd name="connsiteY20" fmla="*/ 194515 h 220663"/>
                  <a:gd name="connsiteX21" fmla="*/ 11007 w 338138"/>
                  <a:gd name="connsiteY21" fmla="*/ 198437 h 220663"/>
                  <a:gd name="connsiteX22" fmla="*/ 11007 w 338138"/>
                  <a:gd name="connsiteY22" fmla="*/ 199744 h 220663"/>
                  <a:gd name="connsiteX23" fmla="*/ 11007 w 338138"/>
                  <a:gd name="connsiteY23" fmla="*/ 202359 h 220663"/>
                  <a:gd name="connsiteX24" fmla="*/ 11007 w 338138"/>
                  <a:gd name="connsiteY24" fmla="*/ 203666 h 220663"/>
                  <a:gd name="connsiteX25" fmla="*/ 11007 w 338138"/>
                  <a:gd name="connsiteY25" fmla="*/ 204974 h 220663"/>
                  <a:gd name="connsiteX26" fmla="*/ 11007 w 338138"/>
                  <a:gd name="connsiteY26" fmla="*/ 207589 h 220663"/>
                  <a:gd name="connsiteX27" fmla="*/ 11007 w 338138"/>
                  <a:gd name="connsiteY27" fmla="*/ 208896 h 220663"/>
                  <a:gd name="connsiteX28" fmla="*/ 11007 w 338138"/>
                  <a:gd name="connsiteY28" fmla="*/ 211511 h 220663"/>
                  <a:gd name="connsiteX29" fmla="*/ 11007 w 338138"/>
                  <a:gd name="connsiteY29" fmla="*/ 215433 h 220663"/>
                  <a:gd name="connsiteX30" fmla="*/ 11007 w 338138"/>
                  <a:gd name="connsiteY30" fmla="*/ 218047 h 220663"/>
                  <a:gd name="connsiteX31" fmla="*/ 11007 w 338138"/>
                  <a:gd name="connsiteY31" fmla="*/ 219355 h 220663"/>
                  <a:gd name="connsiteX32" fmla="*/ 9631 w 338138"/>
                  <a:gd name="connsiteY32" fmla="*/ 220662 h 220663"/>
                  <a:gd name="connsiteX33" fmla="*/ 4128 w 338138"/>
                  <a:gd name="connsiteY33" fmla="*/ 220662 h 220663"/>
                  <a:gd name="connsiteX34" fmla="*/ 2752 w 338138"/>
                  <a:gd name="connsiteY34" fmla="*/ 219355 h 220663"/>
                  <a:gd name="connsiteX35" fmla="*/ 2752 w 338138"/>
                  <a:gd name="connsiteY35" fmla="*/ 215433 h 220663"/>
                  <a:gd name="connsiteX36" fmla="*/ 1376 w 338138"/>
                  <a:gd name="connsiteY36" fmla="*/ 212818 h 220663"/>
                  <a:gd name="connsiteX37" fmla="*/ 1376 w 338138"/>
                  <a:gd name="connsiteY37" fmla="*/ 208896 h 220663"/>
                  <a:gd name="connsiteX38" fmla="*/ 1376 w 338138"/>
                  <a:gd name="connsiteY38" fmla="*/ 207589 h 220663"/>
                  <a:gd name="connsiteX39" fmla="*/ 1376 w 338138"/>
                  <a:gd name="connsiteY39" fmla="*/ 204974 h 220663"/>
                  <a:gd name="connsiteX40" fmla="*/ 0 w 338138"/>
                  <a:gd name="connsiteY40" fmla="*/ 203666 h 220663"/>
                  <a:gd name="connsiteX41" fmla="*/ 0 w 338138"/>
                  <a:gd name="connsiteY41" fmla="*/ 202359 h 220663"/>
                  <a:gd name="connsiteX42" fmla="*/ 0 w 338138"/>
                  <a:gd name="connsiteY42" fmla="*/ 199744 h 220663"/>
                  <a:gd name="connsiteX43" fmla="*/ 0 w 338138"/>
                  <a:gd name="connsiteY43" fmla="*/ 198437 h 220663"/>
                  <a:gd name="connsiteX44" fmla="*/ 0 w 338138"/>
                  <a:gd name="connsiteY44" fmla="*/ 194515 h 220663"/>
                  <a:gd name="connsiteX45" fmla="*/ 0 w 338138"/>
                  <a:gd name="connsiteY45" fmla="*/ 193208 h 220663"/>
                  <a:gd name="connsiteX46" fmla="*/ 0 w 338138"/>
                  <a:gd name="connsiteY46" fmla="*/ 191900 h 220663"/>
                  <a:gd name="connsiteX47" fmla="*/ 0 w 338138"/>
                  <a:gd name="connsiteY47" fmla="*/ 190593 h 220663"/>
                  <a:gd name="connsiteX48" fmla="*/ 0 w 338138"/>
                  <a:gd name="connsiteY48" fmla="*/ 187978 h 220663"/>
                  <a:gd name="connsiteX49" fmla="*/ 0 w 338138"/>
                  <a:gd name="connsiteY49" fmla="*/ 186671 h 220663"/>
                  <a:gd name="connsiteX50" fmla="*/ 0 w 338138"/>
                  <a:gd name="connsiteY50" fmla="*/ 178827 h 220663"/>
                  <a:gd name="connsiteX51" fmla="*/ 0 w 338138"/>
                  <a:gd name="connsiteY51" fmla="*/ 176212 h 220663"/>
                  <a:gd name="connsiteX52" fmla="*/ 1376 w 338138"/>
                  <a:gd name="connsiteY52" fmla="*/ 172290 h 220663"/>
                  <a:gd name="connsiteX53" fmla="*/ 1376 w 338138"/>
                  <a:gd name="connsiteY53" fmla="*/ 165753 h 220663"/>
                  <a:gd name="connsiteX54" fmla="*/ 1376 w 338138"/>
                  <a:gd name="connsiteY54" fmla="*/ 164446 h 220663"/>
                  <a:gd name="connsiteX55" fmla="*/ 2752 w 338138"/>
                  <a:gd name="connsiteY55" fmla="*/ 163138 h 220663"/>
                  <a:gd name="connsiteX56" fmla="*/ 2752 w 338138"/>
                  <a:gd name="connsiteY56" fmla="*/ 160524 h 220663"/>
                  <a:gd name="connsiteX57" fmla="*/ 2752 w 338138"/>
                  <a:gd name="connsiteY57" fmla="*/ 159216 h 220663"/>
                  <a:gd name="connsiteX58" fmla="*/ 4128 w 338138"/>
                  <a:gd name="connsiteY58" fmla="*/ 156602 h 220663"/>
                  <a:gd name="connsiteX59" fmla="*/ 4128 w 338138"/>
                  <a:gd name="connsiteY59" fmla="*/ 155294 h 220663"/>
                  <a:gd name="connsiteX60" fmla="*/ 5503 w 338138"/>
                  <a:gd name="connsiteY60" fmla="*/ 153987 h 220663"/>
                  <a:gd name="connsiteX61" fmla="*/ 326232 w 338138"/>
                  <a:gd name="connsiteY61" fmla="*/ 147637 h 220663"/>
                  <a:gd name="connsiteX62" fmla="*/ 328878 w 338138"/>
                  <a:gd name="connsiteY62" fmla="*/ 148941 h 220663"/>
                  <a:gd name="connsiteX63" fmla="*/ 328878 w 338138"/>
                  <a:gd name="connsiteY63" fmla="*/ 151549 h 220663"/>
                  <a:gd name="connsiteX64" fmla="*/ 330201 w 338138"/>
                  <a:gd name="connsiteY64" fmla="*/ 152853 h 220663"/>
                  <a:gd name="connsiteX65" fmla="*/ 330201 w 338138"/>
                  <a:gd name="connsiteY65" fmla="*/ 155461 h 220663"/>
                  <a:gd name="connsiteX66" fmla="*/ 331523 w 338138"/>
                  <a:gd name="connsiteY66" fmla="*/ 158069 h 220663"/>
                  <a:gd name="connsiteX67" fmla="*/ 331523 w 338138"/>
                  <a:gd name="connsiteY67" fmla="*/ 159373 h 220663"/>
                  <a:gd name="connsiteX68" fmla="*/ 331523 w 338138"/>
                  <a:gd name="connsiteY68" fmla="*/ 161981 h 220663"/>
                  <a:gd name="connsiteX69" fmla="*/ 334169 w 338138"/>
                  <a:gd name="connsiteY69" fmla="*/ 168501 h 220663"/>
                  <a:gd name="connsiteX70" fmla="*/ 334169 w 338138"/>
                  <a:gd name="connsiteY70" fmla="*/ 172413 h 220663"/>
                  <a:gd name="connsiteX71" fmla="*/ 335492 w 338138"/>
                  <a:gd name="connsiteY71" fmla="*/ 176325 h 220663"/>
                  <a:gd name="connsiteX72" fmla="*/ 336815 w 338138"/>
                  <a:gd name="connsiteY72" fmla="*/ 184150 h 220663"/>
                  <a:gd name="connsiteX73" fmla="*/ 336815 w 338138"/>
                  <a:gd name="connsiteY73" fmla="*/ 185454 h 220663"/>
                  <a:gd name="connsiteX74" fmla="*/ 336815 w 338138"/>
                  <a:gd name="connsiteY74" fmla="*/ 186758 h 220663"/>
                  <a:gd name="connsiteX75" fmla="*/ 336815 w 338138"/>
                  <a:gd name="connsiteY75" fmla="*/ 189366 h 220663"/>
                  <a:gd name="connsiteX76" fmla="*/ 336815 w 338138"/>
                  <a:gd name="connsiteY76" fmla="*/ 191974 h 220663"/>
                  <a:gd name="connsiteX77" fmla="*/ 336815 w 338138"/>
                  <a:gd name="connsiteY77" fmla="*/ 193278 h 220663"/>
                  <a:gd name="connsiteX78" fmla="*/ 338138 w 338138"/>
                  <a:gd name="connsiteY78" fmla="*/ 194582 h 220663"/>
                  <a:gd name="connsiteX79" fmla="*/ 338138 w 338138"/>
                  <a:gd name="connsiteY79" fmla="*/ 197190 h 220663"/>
                  <a:gd name="connsiteX80" fmla="*/ 338138 w 338138"/>
                  <a:gd name="connsiteY80" fmla="*/ 198494 h 220663"/>
                  <a:gd name="connsiteX81" fmla="*/ 338138 w 338138"/>
                  <a:gd name="connsiteY81" fmla="*/ 199798 h 220663"/>
                  <a:gd name="connsiteX82" fmla="*/ 338138 w 338138"/>
                  <a:gd name="connsiteY82" fmla="*/ 202406 h 220663"/>
                  <a:gd name="connsiteX83" fmla="*/ 338138 w 338138"/>
                  <a:gd name="connsiteY83" fmla="*/ 205014 h 220663"/>
                  <a:gd name="connsiteX84" fmla="*/ 338138 w 338138"/>
                  <a:gd name="connsiteY84" fmla="*/ 206318 h 220663"/>
                  <a:gd name="connsiteX85" fmla="*/ 338138 w 338138"/>
                  <a:gd name="connsiteY85" fmla="*/ 211534 h 220663"/>
                  <a:gd name="connsiteX86" fmla="*/ 338138 w 338138"/>
                  <a:gd name="connsiteY86" fmla="*/ 215446 h 220663"/>
                  <a:gd name="connsiteX87" fmla="*/ 338138 w 338138"/>
                  <a:gd name="connsiteY87" fmla="*/ 219358 h 220663"/>
                  <a:gd name="connsiteX88" fmla="*/ 335492 w 338138"/>
                  <a:gd name="connsiteY88" fmla="*/ 220662 h 220663"/>
                  <a:gd name="connsiteX89" fmla="*/ 266700 w 338138"/>
                  <a:gd name="connsiteY89" fmla="*/ 220662 h 220663"/>
                  <a:gd name="connsiteX90" fmla="*/ 266700 w 338138"/>
                  <a:gd name="connsiteY90" fmla="*/ 219358 h 220663"/>
                  <a:gd name="connsiteX91" fmla="*/ 266700 w 338138"/>
                  <a:gd name="connsiteY91" fmla="*/ 216750 h 220663"/>
                  <a:gd name="connsiteX92" fmla="*/ 268023 w 338138"/>
                  <a:gd name="connsiteY92" fmla="*/ 214142 h 220663"/>
                  <a:gd name="connsiteX93" fmla="*/ 268023 w 338138"/>
                  <a:gd name="connsiteY93" fmla="*/ 211534 h 220663"/>
                  <a:gd name="connsiteX94" fmla="*/ 268023 w 338138"/>
                  <a:gd name="connsiteY94" fmla="*/ 210230 h 220663"/>
                  <a:gd name="connsiteX95" fmla="*/ 269346 w 338138"/>
                  <a:gd name="connsiteY95" fmla="*/ 207622 h 220663"/>
                  <a:gd name="connsiteX96" fmla="*/ 269346 w 338138"/>
                  <a:gd name="connsiteY96" fmla="*/ 203710 h 220663"/>
                  <a:gd name="connsiteX97" fmla="*/ 269346 w 338138"/>
                  <a:gd name="connsiteY97" fmla="*/ 202406 h 220663"/>
                  <a:gd name="connsiteX98" fmla="*/ 269346 w 338138"/>
                  <a:gd name="connsiteY98" fmla="*/ 201102 h 220663"/>
                  <a:gd name="connsiteX99" fmla="*/ 269346 w 338138"/>
                  <a:gd name="connsiteY99" fmla="*/ 199798 h 220663"/>
                  <a:gd name="connsiteX100" fmla="*/ 269346 w 338138"/>
                  <a:gd name="connsiteY100" fmla="*/ 198494 h 220663"/>
                  <a:gd name="connsiteX101" fmla="*/ 269346 w 338138"/>
                  <a:gd name="connsiteY101" fmla="*/ 194582 h 220663"/>
                  <a:gd name="connsiteX102" fmla="*/ 269346 w 338138"/>
                  <a:gd name="connsiteY102" fmla="*/ 193278 h 220663"/>
                  <a:gd name="connsiteX103" fmla="*/ 269346 w 338138"/>
                  <a:gd name="connsiteY103" fmla="*/ 191974 h 220663"/>
                  <a:gd name="connsiteX104" fmla="*/ 270669 w 338138"/>
                  <a:gd name="connsiteY104" fmla="*/ 190670 h 220663"/>
                  <a:gd name="connsiteX105" fmla="*/ 270669 w 338138"/>
                  <a:gd name="connsiteY105" fmla="*/ 189366 h 220663"/>
                  <a:gd name="connsiteX106" fmla="*/ 269346 w 338138"/>
                  <a:gd name="connsiteY106" fmla="*/ 184150 h 220663"/>
                  <a:gd name="connsiteX107" fmla="*/ 269346 w 338138"/>
                  <a:gd name="connsiteY107" fmla="*/ 181542 h 220663"/>
                  <a:gd name="connsiteX108" fmla="*/ 269346 w 338138"/>
                  <a:gd name="connsiteY108" fmla="*/ 178933 h 220663"/>
                  <a:gd name="connsiteX109" fmla="*/ 269346 w 338138"/>
                  <a:gd name="connsiteY109" fmla="*/ 173717 h 220663"/>
                  <a:gd name="connsiteX110" fmla="*/ 269346 w 338138"/>
                  <a:gd name="connsiteY110" fmla="*/ 172413 h 220663"/>
                  <a:gd name="connsiteX111" fmla="*/ 268023 w 338138"/>
                  <a:gd name="connsiteY111" fmla="*/ 169805 h 220663"/>
                  <a:gd name="connsiteX112" fmla="*/ 268023 w 338138"/>
                  <a:gd name="connsiteY112" fmla="*/ 168501 h 220663"/>
                  <a:gd name="connsiteX113" fmla="*/ 268023 w 338138"/>
                  <a:gd name="connsiteY113" fmla="*/ 167197 h 220663"/>
                  <a:gd name="connsiteX114" fmla="*/ 268023 w 338138"/>
                  <a:gd name="connsiteY114" fmla="*/ 165893 h 220663"/>
                  <a:gd name="connsiteX115" fmla="*/ 269346 w 338138"/>
                  <a:gd name="connsiteY115" fmla="*/ 163285 h 220663"/>
                  <a:gd name="connsiteX116" fmla="*/ 326232 w 338138"/>
                  <a:gd name="connsiteY116" fmla="*/ 147637 h 220663"/>
                  <a:gd name="connsiteX117" fmla="*/ 51409 w 338138"/>
                  <a:gd name="connsiteY117" fmla="*/ 69576 h 220663"/>
                  <a:gd name="connsiteX118" fmla="*/ 54043 w 338138"/>
                  <a:gd name="connsiteY118" fmla="*/ 69576 h 220663"/>
                  <a:gd name="connsiteX119" fmla="*/ 69851 w 338138"/>
                  <a:gd name="connsiteY119" fmla="*/ 87969 h 220663"/>
                  <a:gd name="connsiteX120" fmla="*/ 69851 w 338138"/>
                  <a:gd name="connsiteY120" fmla="*/ 89283 h 220663"/>
                  <a:gd name="connsiteX121" fmla="*/ 68534 w 338138"/>
                  <a:gd name="connsiteY121" fmla="*/ 90596 h 220663"/>
                  <a:gd name="connsiteX122" fmla="*/ 67216 w 338138"/>
                  <a:gd name="connsiteY122" fmla="*/ 91910 h 220663"/>
                  <a:gd name="connsiteX123" fmla="*/ 64582 w 338138"/>
                  <a:gd name="connsiteY123" fmla="*/ 93224 h 220663"/>
                  <a:gd name="connsiteX124" fmla="*/ 63264 w 338138"/>
                  <a:gd name="connsiteY124" fmla="*/ 94538 h 220663"/>
                  <a:gd name="connsiteX125" fmla="*/ 61947 w 338138"/>
                  <a:gd name="connsiteY125" fmla="*/ 95852 h 220663"/>
                  <a:gd name="connsiteX126" fmla="*/ 59313 w 338138"/>
                  <a:gd name="connsiteY126" fmla="*/ 97165 h 220663"/>
                  <a:gd name="connsiteX127" fmla="*/ 57995 w 338138"/>
                  <a:gd name="connsiteY127" fmla="*/ 99793 h 220663"/>
                  <a:gd name="connsiteX128" fmla="*/ 55361 w 338138"/>
                  <a:gd name="connsiteY128" fmla="*/ 101107 h 220663"/>
                  <a:gd name="connsiteX129" fmla="*/ 52726 w 338138"/>
                  <a:gd name="connsiteY129" fmla="*/ 103734 h 220663"/>
                  <a:gd name="connsiteX130" fmla="*/ 51409 w 338138"/>
                  <a:gd name="connsiteY130" fmla="*/ 106362 h 220663"/>
                  <a:gd name="connsiteX131" fmla="*/ 50091 w 338138"/>
                  <a:gd name="connsiteY131" fmla="*/ 107676 h 220663"/>
                  <a:gd name="connsiteX132" fmla="*/ 48774 w 338138"/>
                  <a:gd name="connsiteY132" fmla="*/ 108990 h 220663"/>
                  <a:gd name="connsiteX133" fmla="*/ 47457 w 338138"/>
                  <a:gd name="connsiteY133" fmla="*/ 110303 h 220663"/>
                  <a:gd name="connsiteX134" fmla="*/ 46140 w 338138"/>
                  <a:gd name="connsiteY134" fmla="*/ 111617 h 220663"/>
                  <a:gd name="connsiteX135" fmla="*/ 43505 w 338138"/>
                  <a:gd name="connsiteY135" fmla="*/ 114245 h 220663"/>
                  <a:gd name="connsiteX136" fmla="*/ 42188 w 338138"/>
                  <a:gd name="connsiteY136" fmla="*/ 116872 h 220663"/>
                  <a:gd name="connsiteX137" fmla="*/ 40870 w 338138"/>
                  <a:gd name="connsiteY137" fmla="*/ 116872 h 220663"/>
                  <a:gd name="connsiteX138" fmla="*/ 40870 w 338138"/>
                  <a:gd name="connsiteY138" fmla="*/ 118186 h 220663"/>
                  <a:gd name="connsiteX139" fmla="*/ 39553 w 338138"/>
                  <a:gd name="connsiteY139" fmla="*/ 119500 h 220663"/>
                  <a:gd name="connsiteX140" fmla="*/ 35601 w 338138"/>
                  <a:gd name="connsiteY140" fmla="*/ 124755 h 220663"/>
                  <a:gd name="connsiteX141" fmla="*/ 34284 w 338138"/>
                  <a:gd name="connsiteY141" fmla="*/ 127383 h 220663"/>
                  <a:gd name="connsiteX142" fmla="*/ 32967 w 338138"/>
                  <a:gd name="connsiteY142" fmla="*/ 128696 h 220663"/>
                  <a:gd name="connsiteX143" fmla="*/ 32967 w 338138"/>
                  <a:gd name="connsiteY143" fmla="*/ 130010 h 220663"/>
                  <a:gd name="connsiteX144" fmla="*/ 31649 w 338138"/>
                  <a:gd name="connsiteY144" fmla="*/ 132638 h 220663"/>
                  <a:gd name="connsiteX145" fmla="*/ 29015 w 338138"/>
                  <a:gd name="connsiteY145" fmla="*/ 135265 h 220663"/>
                  <a:gd name="connsiteX146" fmla="*/ 29015 w 338138"/>
                  <a:gd name="connsiteY146" fmla="*/ 136579 h 220663"/>
                  <a:gd name="connsiteX147" fmla="*/ 27697 w 338138"/>
                  <a:gd name="connsiteY147" fmla="*/ 139207 h 220663"/>
                  <a:gd name="connsiteX148" fmla="*/ 26380 w 338138"/>
                  <a:gd name="connsiteY148" fmla="*/ 140521 h 220663"/>
                  <a:gd name="connsiteX149" fmla="*/ 26380 w 338138"/>
                  <a:gd name="connsiteY149" fmla="*/ 141834 h 220663"/>
                  <a:gd name="connsiteX150" fmla="*/ 25063 w 338138"/>
                  <a:gd name="connsiteY150" fmla="*/ 144462 h 220663"/>
                  <a:gd name="connsiteX151" fmla="*/ 22428 w 338138"/>
                  <a:gd name="connsiteY151" fmla="*/ 144462 h 220663"/>
                  <a:gd name="connsiteX152" fmla="*/ 9255 w 338138"/>
                  <a:gd name="connsiteY152" fmla="*/ 139207 h 220663"/>
                  <a:gd name="connsiteX153" fmla="*/ 7938 w 338138"/>
                  <a:gd name="connsiteY153" fmla="*/ 137893 h 220663"/>
                  <a:gd name="connsiteX154" fmla="*/ 9255 w 338138"/>
                  <a:gd name="connsiteY154" fmla="*/ 135265 h 220663"/>
                  <a:gd name="connsiteX155" fmla="*/ 9255 w 338138"/>
                  <a:gd name="connsiteY155" fmla="*/ 133952 h 220663"/>
                  <a:gd name="connsiteX156" fmla="*/ 10573 w 338138"/>
                  <a:gd name="connsiteY156" fmla="*/ 131324 h 220663"/>
                  <a:gd name="connsiteX157" fmla="*/ 11890 w 338138"/>
                  <a:gd name="connsiteY157" fmla="*/ 128696 h 220663"/>
                  <a:gd name="connsiteX158" fmla="*/ 11890 w 338138"/>
                  <a:gd name="connsiteY158" fmla="*/ 126069 h 220663"/>
                  <a:gd name="connsiteX159" fmla="*/ 13207 w 338138"/>
                  <a:gd name="connsiteY159" fmla="*/ 123441 h 220663"/>
                  <a:gd name="connsiteX160" fmla="*/ 14524 w 338138"/>
                  <a:gd name="connsiteY160" fmla="*/ 120814 h 220663"/>
                  <a:gd name="connsiteX161" fmla="*/ 15842 w 338138"/>
                  <a:gd name="connsiteY161" fmla="*/ 119500 h 220663"/>
                  <a:gd name="connsiteX162" fmla="*/ 15842 w 338138"/>
                  <a:gd name="connsiteY162" fmla="*/ 118186 h 220663"/>
                  <a:gd name="connsiteX163" fmla="*/ 18476 w 338138"/>
                  <a:gd name="connsiteY163" fmla="*/ 114245 h 220663"/>
                  <a:gd name="connsiteX164" fmla="*/ 21111 w 338138"/>
                  <a:gd name="connsiteY164" fmla="*/ 107676 h 220663"/>
                  <a:gd name="connsiteX165" fmla="*/ 22428 w 338138"/>
                  <a:gd name="connsiteY165" fmla="*/ 106362 h 220663"/>
                  <a:gd name="connsiteX166" fmla="*/ 23746 w 338138"/>
                  <a:gd name="connsiteY166" fmla="*/ 105048 h 220663"/>
                  <a:gd name="connsiteX167" fmla="*/ 23746 w 338138"/>
                  <a:gd name="connsiteY167" fmla="*/ 103734 h 220663"/>
                  <a:gd name="connsiteX168" fmla="*/ 26380 w 338138"/>
                  <a:gd name="connsiteY168" fmla="*/ 101107 h 220663"/>
                  <a:gd name="connsiteX169" fmla="*/ 27697 w 338138"/>
                  <a:gd name="connsiteY169" fmla="*/ 97165 h 220663"/>
                  <a:gd name="connsiteX170" fmla="*/ 29015 w 338138"/>
                  <a:gd name="connsiteY170" fmla="*/ 95852 h 220663"/>
                  <a:gd name="connsiteX171" fmla="*/ 30332 w 338138"/>
                  <a:gd name="connsiteY171" fmla="*/ 94538 h 220663"/>
                  <a:gd name="connsiteX172" fmla="*/ 31649 w 338138"/>
                  <a:gd name="connsiteY172" fmla="*/ 93224 h 220663"/>
                  <a:gd name="connsiteX173" fmla="*/ 32967 w 338138"/>
                  <a:gd name="connsiteY173" fmla="*/ 90596 h 220663"/>
                  <a:gd name="connsiteX174" fmla="*/ 34284 w 338138"/>
                  <a:gd name="connsiteY174" fmla="*/ 87969 h 220663"/>
                  <a:gd name="connsiteX175" fmla="*/ 36918 w 338138"/>
                  <a:gd name="connsiteY175" fmla="*/ 85341 h 220663"/>
                  <a:gd name="connsiteX176" fmla="*/ 39553 w 338138"/>
                  <a:gd name="connsiteY176" fmla="*/ 82714 h 220663"/>
                  <a:gd name="connsiteX177" fmla="*/ 42188 w 338138"/>
                  <a:gd name="connsiteY177" fmla="*/ 80086 h 220663"/>
                  <a:gd name="connsiteX178" fmla="*/ 43505 w 338138"/>
                  <a:gd name="connsiteY178" fmla="*/ 77458 h 220663"/>
                  <a:gd name="connsiteX179" fmla="*/ 46140 w 338138"/>
                  <a:gd name="connsiteY179" fmla="*/ 74831 h 220663"/>
                  <a:gd name="connsiteX180" fmla="*/ 47457 w 338138"/>
                  <a:gd name="connsiteY180" fmla="*/ 73517 h 220663"/>
                  <a:gd name="connsiteX181" fmla="*/ 48774 w 338138"/>
                  <a:gd name="connsiteY181" fmla="*/ 72203 h 220663"/>
                  <a:gd name="connsiteX182" fmla="*/ 50091 w 338138"/>
                  <a:gd name="connsiteY182" fmla="*/ 70890 h 220663"/>
                  <a:gd name="connsiteX183" fmla="*/ 51409 w 338138"/>
                  <a:gd name="connsiteY183" fmla="*/ 69576 h 220663"/>
                  <a:gd name="connsiteX184" fmla="*/ 265766 w 338138"/>
                  <a:gd name="connsiteY184" fmla="*/ 58737 h 220663"/>
                  <a:gd name="connsiteX185" fmla="*/ 267074 w 338138"/>
                  <a:gd name="connsiteY185" fmla="*/ 61383 h 220663"/>
                  <a:gd name="connsiteX186" fmla="*/ 268381 w 338138"/>
                  <a:gd name="connsiteY186" fmla="*/ 62706 h 220663"/>
                  <a:gd name="connsiteX187" fmla="*/ 270996 w 338138"/>
                  <a:gd name="connsiteY187" fmla="*/ 64029 h 220663"/>
                  <a:gd name="connsiteX188" fmla="*/ 273610 w 338138"/>
                  <a:gd name="connsiteY188" fmla="*/ 65352 h 220663"/>
                  <a:gd name="connsiteX189" fmla="*/ 274918 w 338138"/>
                  <a:gd name="connsiteY189" fmla="*/ 67997 h 220663"/>
                  <a:gd name="connsiteX190" fmla="*/ 277532 w 338138"/>
                  <a:gd name="connsiteY190" fmla="*/ 69320 h 220663"/>
                  <a:gd name="connsiteX191" fmla="*/ 280147 w 338138"/>
                  <a:gd name="connsiteY191" fmla="*/ 71966 h 220663"/>
                  <a:gd name="connsiteX192" fmla="*/ 282762 w 338138"/>
                  <a:gd name="connsiteY192" fmla="*/ 74612 h 220663"/>
                  <a:gd name="connsiteX193" fmla="*/ 286684 w 338138"/>
                  <a:gd name="connsiteY193" fmla="*/ 78581 h 220663"/>
                  <a:gd name="connsiteX194" fmla="*/ 289299 w 338138"/>
                  <a:gd name="connsiteY194" fmla="*/ 81227 h 220663"/>
                  <a:gd name="connsiteX195" fmla="*/ 290606 w 338138"/>
                  <a:gd name="connsiteY195" fmla="*/ 82549 h 220663"/>
                  <a:gd name="connsiteX196" fmla="*/ 291913 w 338138"/>
                  <a:gd name="connsiteY196" fmla="*/ 83872 h 220663"/>
                  <a:gd name="connsiteX197" fmla="*/ 293221 w 338138"/>
                  <a:gd name="connsiteY197" fmla="*/ 86518 h 220663"/>
                  <a:gd name="connsiteX198" fmla="*/ 294528 w 338138"/>
                  <a:gd name="connsiteY198" fmla="*/ 87841 h 220663"/>
                  <a:gd name="connsiteX199" fmla="*/ 297143 w 338138"/>
                  <a:gd name="connsiteY199" fmla="*/ 90487 h 220663"/>
                  <a:gd name="connsiteX200" fmla="*/ 299757 w 338138"/>
                  <a:gd name="connsiteY200" fmla="*/ 94456 h 220663"/>
                  <a:gd name="connsiteX201" fmla="*/ 301065 w 338138"/>
                  <a:gd name="connsiteY201" fmla="*/ 95779 h 220663"/>
                  <a:gd name="connsiteX202" fmla="*/ 302372 w 338138"/>
                  <a:gd name="connsiteY202" fmla="*/ 98424 h 220663"/>
                  <a:gd name="connsiteX203" fmla="*/ 307602 w 338138"/>
                  <a:gd name="connsiteY203" fmla="*/ 105039 h 220663"/>
                  <a:gd name="connsiteX204" fmla="*/ 308909 w 338138"/>
                  <a:gd name="connsiteY204" fmla="*/ 109008 h 220663"/>
                  <a:gd name="connsiteX205" fmla="*/ 310216 w 338138"/>
                  <a:gd name="connsiteY205" fmla="*/ 110331 h 220663"/>
                  <a:gd name="connsiteX206" fmla="*/ 311524 w 338138"/>
                  <a:gd name="connsiteY206" fmla="*/ 111654 h 220663"/>
                  <a:gd name="connsiteX207" fmla="*/ 312831 w 338138"/>
                  <a:gd name="connsiteY207" fmla="*/ 115622 h 220663"/>
                  <a:gd name="connsiteX208" fmla="*/ 315446 w 338138"/>
                  <a:gd name="connsiteY208" fmla="*/ 118268 h 220663"/>
                  <a:gd name="connsiteX209" fmla="*/ 315446 w 338138"/>
                  <a:gd name="connsiteY209" fmla="*/ 119591 h 220663"/>
                  <a:gd name="connsiteX210" fmla="*/ 316753 w 338138"/>
                  <a:gd name="connsiteY210" fmla="*/ 120914 h 220663"/>
                  <a:gd name="connsiteX211" fmla="*/ 318060 w 338138"/>
                  <a:gd name="connsiteY211" fmla="*/ 123560 h 220663"/>
                  <a:gd name="connsiteX212" fmla="*/ 319368 w 338138"/>
                  <a:gd name="connsiteY212" fmla="*/ 126206 h 220663"/>
                  <a:gd name="connsiteX213" fmla="*/ 319368 w 338138"/>
                  <a:gd name="connsiteY213" fmla="*/ 127529 h 220663"/>
                  <a:gd name="connsiteX214" fmla="*/ 320675 w 338138"/>
                  <a:gd name="connsiteY214" fmla="*/ 128852 h 220663"/>
                  <a:gd name="connsiteX215" fmla="*/ 319368 w 338138"/>
                  <a:gd name="connsiteY215" fmla="*/ 131497 h 220663"/>
                  <a:gd name="connsiteX216" fmla="*/ 267074 w 338138"/>
                  <a:gd name="connsiteY216" fmla="*/ 152664 h 220663"/>
                  <a:gd name="connsiteX217" fmla="*/ 264459 w 338138"/>
                  <a:gd name="connsiteY217" fmla="*/ 152664 h 220663"/>
                  <a:gd name="connsiteX218" fmla="*/ 264459 w 338138"/>
                  <a:gd name="connsiteY218" fmla="*/ 150018 h 220663"/>
                  <a:gd name="connsiteX219" fmla="*/ 263152 w 338138"/>
                  <a:gd name="connsiteY219" fmla="*/ 148695 h 220663"/>
                  <a:gd name="connsiteX220" fmla="*/ 263152 w 338138"/>
                  <a:gd name="connsiteY220" fmla="*/ 147372 h 220663"/>
                  <a:gd name="connsiteX221" fmla="*/ 263152 w 338138"/>
                  <a:gd name="connsiteY221" fmla="*/ 146049 h 220663"/>
                  <a:gd name="connsiteX222" fmla="*/ 261844 w 338138"/>
                  <a:gd name="connsiteY222" fmla="*/ 144727 h 220663"/>
                  <a:gd name="connsiteX223" fmla="*/ 261844 w 338138"/>
                  <a:gd name="connsiteY223" fmla="*/ 143404 h 220663"/>
                  <a:gd name="connsiteX224" fmla="*/ 260537 w 338138"/>
                  <a:gd name="connsiteY224" fmla="*/ 142081 h 220663"/>
                  <a:gd name="connsiteX225" fmla="*/ 260537 w 338138"/>
                  <a:gd name="connsiteY225" fmla="*/ 139435 h 220663"/>
                  <a:gd name="connsiteX226" fmla="*/ 259229 w 338138"/>
                  <a:gd name="connsiteY226" fmla="*/ 138112 h 220663"/>
                  <a:gd name="connsiteX227" fmla="*/ 259229 w 338138"/>
                  <a:gd name="connsiteY227" fmla="*/ 136789 h 220663"/>
                  <a:gd name="connsiteX228" fmla="*/ 257922 w 338138"/>
                  <a:gd name="connsiteY228" fmla="*/ 134143 h 220663"/>
                  <a:gd name="connsiteX229" fmla="*/ 255307 w 338138"/>
                  <a:gd name="connsiteY229" fmla="*/ 128852 h 220663"/>
                  <a:gd name="connsiteX230" fmla="*/ 254000 w 338138"/>
                  <a:gd name="connsiteY230" fmla="*/ 127529 h 220663"/>
                  <a:gd name="connsiteX231" fmla="*/ 254000 w 338138"/>
                  <a:gd name="connsiteY231" fmla="*/ 126206 h 220663"/>
                  <a:gd name="connsiteX232" fmla="*/ 251385 w 338138"/>
                  <a:gd name="connsiteY232" fmla="*/ 123560 h 220663"/>
                  <a:gd name="connsiteX233" fmla="*/ 250078 w 338138"/>
                  <a:gd name="connsiteY233" fmla="*/ 120914 h 220663"/>
                  <a:gd name="connsiteX234" fmla="*/ 250078 w 338138"/>
                  <a:gd name="connsiteY234" fmla="*/ 119591 h 220663"/>
                  <a:gd name="connsiteX235" fmla="*/ 248771 w 338138"/>
                  <a:gd name="connsiteY235" fmla="*/ 118268 h 220663"/>
                  <a:gd name="connsiteX236" fmla="*/ 247463 w 338138"/>
                  <a:gd name="connsiteY236" fmla="*/ 116945 h 220663"/>
                  <a:gd name="connsiteX237" fmla="*/ 247463 w 338138"/>
                  <a:gd name="connsiteY237" fmla="*/ 115622 h 220663"/>
                  <a:gd name="connsiteX238" fmla="*/ 244849 w 338138"/>
                  <a:gd name="connsiteY238" fmla="*/ 114299 h 220663"/>
                  <a:gd name="connsiteX239" fmla="*/ 243541 w 338138"/>
                  <a:gd name="connsiteY239" fmla="*/ 111654 h 220663"/>
                  <a:gd name="connsiteX240" fmla="*/ 242234 w 338138"/>
                  <a:gd name="connsiteY240" fmla="*/ 109008 h 220663"/>
                  <a:gd name="connsiteX241" fmla="*/ 240927 w 338138"/>
                  <a:gd name="connsiteY241" fmla="*/ 107685 h 220663"/>
                  <a:gd name="connsiteX242" fmla="*/ 238312 w 338138"/>
                  <a:gd name="connsiteY242" fmla="*/ 105039 h 220663"/>
                  <a:gd name="connsiteX243" fmla="*/ 237004 w 338138"/>
                  <a:gd name="connsiteY243" fmla="*/ 103716 h 220663"/>
                  <a:gd name="connsiteX244" fmla="*/ 235697 w 338138"/>
                  <a:gd name="connsiteY244" fmla="*/ 102393 h 220663"/>
                  <a:gd name="connsiteX245" fmla="*/ 234390 w 338138"/>
                  <a:gd name="connsiteY245" fmla="*/ 101070 h 220663"/>
                  <a:gd name="connsiteX246" fmla="*/ 233082 w 338138"/>
                  <a:gd name="connsiteY246" fmla="*/ 99747 h 220663"/>
                  <a:gd name="connsiteX247" fmla="*/ 233082 w 338138"/>
                  <a:gd name="connsiteY247" fmla="*/ 97102 h 220663"/>
                  <a:gd name="connsiteX248" fmla="*/ 263152 w 338138"/>
                  <a:gd name="connsiteY248" fmla="*/ 60060 h 220663"/>
                  <a:gd name="connsiteX249" fmla="*/ 265766 w 338138"/>
                  <a:gd name="connsiteY249" fmla="*/ 58737 h 220663"/>
                  <a:gd name="connsiteX250" fmla="*/ 223157 w 338138"/>
                  <a:gd name="connsiteY250" fmla="*/ 36512 h 220663"/>
                  <a:gd name="connsiteX251" fmla="*/ 224461 w 338138"/>
                  <a:gd name="connsiteY251" fmla="*/ 36512 h 220663"/>
                  <a:gd name="connsiteX252" fmla="*/ 227069 w 338138"/>
                  <a:gd name="connsiteY252" fmla="*/ 37828 h 220663"/>
                  <a:gd name="connsiteX253" fmla="*/ 230982 w 338138"/>
                  <a:gd name="connsiteY253" fmla="*/ 39145 h 220663"/>
                  <a:gd name="connsiteX254" fmla="*/ 234894 w 338138"/>
                  <a:gd name="connsiteY254" fmla="*/ 40461 h 220663"/>
                  <a:gd name="connsiteX255" fmla="*/ 237502 w 338138"/>
                  <a:gd name="connsiteY255" fmla="*/ 43094 h 220663"/>
                  <a:gd name="connsiteX256" fmla="*/ 240110 w 338138"/>
                  <a:gd name="connsiteY256" fmla="*/ 44411 h 220663"/>
                  <a:gd name="connsiteX257" fmla="*/ 242718 w 338138"/>
                  <a:gd name="connsiteY257" fmla="*/ 45727 h 220663"/>
                  <a:gd name="connsiteX258" fmla="*/ 245326 w 338138"/>
                  <a:gd name="connsiteY258" fmla="*/ 47044 h 220663"/>
                  <a:gd name="connsiteX259" fmla="*/ 246630 w 338138"/>
                  <a:gd name="connsiteY259" fmla="*/ 47044 h 220663"/>
                  <a:gd name="connsiteX260" fmla="*/ 247934 w 338138"/>
                  <a:gd name="connsiteY260" fmla="*/ 48360 h 220663"/>
                  <a:gd name="connsiteX261" fmla="*/ 247934 w 338138"/>
                  <a:gd name="connsiteY261" fmla="*/ 50993 h 220663"/>
                  <a:gd name="connsiteX262" fmla="*/ 223157 w 338138"/>
                  <a:gd name="connsiteY262" fmla="*/ 89170 h 220663"/>
                  <a:gd name="connsiteX263" fmla="*/ 220549 w 338138"/>
                  <a:gd name="connsiteY263" fmla="*/ 89170 h 220663"/>
                  <a:gd name="connsiteX264" fmla="*/ 219245 w 338138"/>
                  <a:gd name="connsiteY264" fmla="*/ 89170 h 220663"/>
                  <a:gd name="connsiteX265" fmla="*/ 219245 w 338138"/>
                  <a:gd name="connsiteY265" fmla="*/ 87854 h 220663"/>
                  <a:gd name="connsiteX266" fmla="*/ 217941 w 338138"/>
                  <a:gd name="connsiteY266" fmla="*/ 87854 h 220663"/>
                  <a:gd name="connsiteX267" fmla="*/ 216637 w 338138"/>
                  <a:gd name="connsiteY267" fmla="*/ 86538 h 220663"/>
                  <a:gd name="connsiteX268" fmla="*/ 215333 w 338138"/>
                  <a:gd name="connsiteY268" fmla="*/ 85221 h 220663"/>
                  <a:gd name="connsiteX269" fmla="*/ 214029 w 338138"/>
                  <a:gd name="connsiteY269" fmla="*/ 83905 h 220663"/>
                  <a:gd name="connsiteX270" fmla="*/ 212725 w 338138"/>
                  <a:gd name="connsiteY270" fmla="*/ 83905 h 220663"/>
                  <a:gd name="connsiteX271" fmla="*/ 223157 w 338138"/>
                  <a:gd name="connsiteY271" fmla="*/ 36512 h 220663"/>
                  <a:gd name="connsiteX272" fmla="*/ 141363 w 338138"/>
                  <a:gd name="connsiteY272" fmla="*/ 26987 h 220663"/>
                  <a:gd name="connsiteX273" fmla="*/ 142673 w 338138"/>
                  <a:gd name="connsiteY273" fmla="*/ 26987 h 220663"/>
                  <a:gd name="connsiteX274" fmla="*/ 145294 w 338138"/>
                  <a:gd name="connsiteY274" fmla="*/ 26987 h 220663"/>
                  <a:gd name="connsiteX275" fmla="*/ 146604 w 338138"/>
                  <a:gd name="connsiteY275" fmla="*/ 28272 h 220663"/>
                  <a:gd name="connsiteX276" fmla="*/ 149225 w 338138"/>
                  <a:gd name="connsiteY276" fmla="*/ 62970 h 220663"/>
                  <a:gd name="connsiteX277" fmla="*/ 146604 w 338138"/>
                  <a:gd name="connsiteY277" fmla="*/ 64255 h 220663"/>
                  <a:gd name="connsiteX278" fmla="*/ 145294 w 338138"/>
                  <a:gd name="connsiteY278" fmla="*/ 64255 h 220663"/>
                  <a:gd name="connsiteX279" fmla="*/ 143984 w 338138"/>
                  <a:gd name="connsiteY279" fmla="*/ 64255 h 220663"/>
                  <a:gd name="connsiteX280" fmla="*/ 142673 w 338138"/>
                  <a:gd name="connsiteY280" fmla="*/ 64255 h 220663"/>
                  <a:gd name="connsiteX281" fmla="*/ 140053 w 338138"/>
                  <a:gd name="connsiteY281" fmla="*/ 64255 h 220663"/>
                  <a:gd name="connsiteX282" fmla="*/ 138743 w 338138"/>
                  <a:gd name="connsiteY282" fmla="*/ 64255 h 220663"/>
                  <a:gd name="connsiteX283" fmla="*/ 137432 w 338138"/>
                  <a:gd name="connsiteY283" fmla="*/ 64255 h 220663"/>
                  <a:gd name="connsiteX284" fmla="*/ 134811 w 338138"/>
                  <a:gd name="connsiteY284" fmla="*/ 64255 h 220663"/>
                  <a:gd name="connsiteX285" fmla="*/ 132191 w 338138"/>
                  <a:gd name="connsiteY285" fmla="*/ 65541 h 220663"/>
                  <a:gd name="connsiteX286" fmla="*/ 130880 w 338138"/>
                  <a:gd name="connsiteY286" fmla="*/ 65541 h 220663"/>
                  <a:gd name="connsiteX287" fmla="*/ 129570 w 338138"/>
                  <a:gd name="connsiteY287" fmla="*/ 65541 h 220663"/>
                  <a:gd name="connsiteX288" fmla="*/ 126950 w 338138"/>
                  <a:gd name="connsiteY288" fmla="*/ 65541 h 220663"/>
                  <a:gd name="connsiteX289" fmla="*/ 124329 w 338138"/>
                  <a:gd name="connsiteY289" fmla="*/ 66826 h 220663"/>
                  <a:gd name="connsiteX290" fmla="*/ 121708 w 338138"/>
                  <a:gd name="connsiteY290" fmla="*/ 66826 h 220663"/>
                  <a:gd name="connsiteX291" fmla="*/ 120398 w 338138"/>
                  <a:gd name="connsiteY291" fmla="*/ 66826 h 220663"/>
                  <a:gd name="connsiteX292" fmla="*/ 119088 w 338138"/>
                  <a:gd name="connsiteY292" fmla="*/ 66826 h 220663"/>
                  <a:gd name="connsiteX293" fmla="*/ 117777 w 338138"/>
                  <a:gd name="connsiteY293" fmla="*/ 66826 h 220663"/>
                  <a:gd name="connsiteX294" fmla="*/ 113846 w 338138"/>
                  <a:gd name="connsiteY294" fmla="*/ 68111 h 220663"/>
                  <a:gd name="connsiteX295" fmla="*/ 111226 w 338138"/>
                  <a:gd name="connsiteY295" fmla="*/ 69396 h 220663"/>
                  <a:gd name="connsiteX296" fmla="*/ 109915 w 338138"/>
                  <a:gd name="connsiteY296" fmla="*/ 69396 h 220663"/>
                  <a:gd name="connsiteX297" fmla="*/ 108605 w 338138"/>
                  <a:gd name="connsiteY297" fmla="*/ 69396 h 220663"/>
                  <a:gd name="connsiteX298" fmla="*/ 105984 w 338138"/>
                  <a:gd name="connsiteY298" fmla="*/ 70681 h 220663"/>
                  <a:gd name="connsiteX299" fmla="*/ 104674 w 338138"/>
                  <a:gd name="connsiteY299" fmla="*/ 70681 h 220663"/>
                  <a:gd name="connsiteX300" fmla="*/ 102054 w 338138"/>
                  <a:gd name="connsiteY300" fmla="*/ 71966 h 220663"/>
                  <a:gd name="connsiteX301" fmla="*/ 99433 w 338138"/>
                  <a:gd name="connsiteY301" fmla="*/ 73251 h 220663"/>
                  <a:gd name="connsiteX302" fmla="*/ 96812 w 338138"/>
                  <a:gd name="connsiteY302" fmla="*/ 74536 h 220663"/>
                  <a:gd name="connsiteX303" fmla="*/ 94192 w 338138"/>
                  <a:gd name="connsiteY303" fmla="*/ 75821 h 220663"/>
                  <a:gd name="connsiteX304" fmla="*/ 91571 w 338138"/>
                  <a:gd name="connsiteY304" fmla="*/ 75821 h 220663"/>
                  <a:gd name="connsiteX305" fmla="*/ 88950 w 338138"/>
                  <a:gd name="connsiteY305" fmla="*/ 77107 h 220663"/>
                  <a:gd name="connsiteX306" fmla="*/ 87640 w 338138"/>
                  <a:gd name="connsiteY306" fmla="*/ 78392 h 220663"/>
                  <a:gd name="connsiteX307" fmla="*/ 86330 w 338138"/>
                  <a:gd name="connsiteY307" fmla="*/ 79677 h 220663"/>
                  <a:gd name="connsiteX308" fmla="*/ 85019 w 338138"/>
                  <a:gd name="connsiteY308" fmla="*/ 79677 h 220663"/>
                  <a:gd name="connsiteX309" fmla="*/ 83709 w 338138"/>
                  <a:gd name="connsiteY309" fmla="*/ 80962 h 220663"/>
                  <a:gd name="connsiteX310" fmla="*/ 81088 w 338138"/>
                  <a:gd name="connsiteY310" fmla="*/ 79677 h 220663"/>
                  <a:gd name="connsiteX311" fmla="*/ 66675 w 338138"/>
                  <a:gd name="connsiteY311" fmla="*/ 59115 h 220663"/>
                  <a:gd name="connsiteX312" fmla="*/ 66675 w 338138"/>
                  <a:gd name="connsiteY312" fmla="*/ 57830 h 220663"/>
                  <a:gd name="connsiteX313" fmla="*/ 69296 w 338138"/>
                  <a:gd name="connsiteY313" fmla="*/ 56545 h 220663"/>
                  <a:gd name="connsiteX314" fmla="*/ 70606 w 338138"/>
                  <a:gd name="connsiteY314" fmla="*/ 55260 h 220663"/>
                  <a:gd name="connsiteX315" fmla="*/ 71916 w 338138"/>
                  <a:gd name="connsiteY315" fmla="*/ 53974 h 220663"/>
                  <a:gd name="connsiteX316" fmla="*/ 74537 w 338138"/>
                  <a:gd name="connsiteY316" fmla="*/ 52689 h 220663"/>
                  <a:gd name="connsiteX317" fmla="*/ 77157 w 338138"/>
                  <a:gd name="connsiteY317" fmla="*/ 50119 h 220663"/>
                  <a:gd name="connsiteX318" fmla="*/ 79778 w 338138"/>
                  <a:gd name="connsiteY318" fmla="*/ 48834 h 220663"/>
                  <a:gd name="connsiteX319" fmla="*/ 82399 w 338138"/>
                  <a:gd name="connsiteY319" fmla="*/ 47549 h 220663"/>
                  <a:gd name="connsiteX320" fmla="*/ 85019 w 338138"/>
                  <a:gd name="connsiteY320" fmla="*/ 44979 h 220663"/>
                  <a:gd name="connsiteX321" fmla="*/ 88950 w 338138"/>
                  <a:gd name="connsiteY321" fmla="*/ 43693 h 220663"/>
                  <a:gd name="connsiteX322" fmla="*/ 92881 w 338138"/>
                  <a:gd name="connsiteY322" fmla="*/ 42408 h 220663"/>
                  <a:gd name="connsiteX323" fmla="*/ 94192 w 338138"/>
                  <a:gd name="connsiteY323" fmla="*/ 41123 h 220663"/>
                  <a:gd name="connsiteX324" fmla="*/ 95502 w 338138"/>
                  <a:gd name="connsiteY324" fmla="*/ 39838 h 220663"/>
                  <a:gd name="connsiteX325" fmla="*/ 98123 w 338138"/>
                  <a:gd name="connsiteY325" fmla="*/ 39838 h 220663"/>
                  <a:gd name="connsiteX326" fmla="*/ 99433 w 338138"/>
                  <a:gd name="connsiteY326" fmla="*/ 38553 h 220663"/>
                  <a:gd name="connsiteX327" fmla="*/ 103364 w 338138"/>
                  <a:gd name="connsiteY327" fmla="*/ 37268 h 220663"/>
                  <a:gd name="connsiteX328" fmla="*/ 107295 w 338138"/>
                  <a:gd name="connsiteY328" fmla="*/ 35983 h 220663"/>
                  <a:gd name="connsiteX329" fmla="*/ 109915 w 338138"/>
                  <a:gd name="connsiteY329" fmla="*/ 34698 h 220663"/>
                  <a:gd name="connsiteX330" fmla="*/ 111226 w 338138"/>
                  <a:gd name="connsiteY330" fmla="*/ 34698 h 220663"/>
                  <a:gd name="connsiteX331" fmla="*/ 113846 w 338138"/>
                  <a:gd name="connsiteY331" fmla="*/ 33413 h 220663"/>
                  <a:gd name="connsiteX332" fmla="*/ 115157 w 338138"/>
                  <a:gd name="connsiteY332" fmla="*/ 33413 h 220663"/>
                  <a:gd name="connsiteX333" fmla="*/ 119088 w 338138"/>
                  <a:gd name="connsiteY333" fmla="*/ 32127 h 220663"/>
                  <a:gd name="connsiteX334" fmla="*/ 123019 w 338138"/>
                  <a:gd name="connsiteY334" fmla="*/ 30842 h 220663"/>
                  <a:gd name="connsiteX335" fmla="*/ 124329 w 338138"/>
                  <a:gd name="connsiteY335" fmla="*/ 30842 h 220663"/>
                  <a:gd name="connsiteX336" fmla="*/ 126950 w 338138"/>
                  <a:gd name="connsiteY336" fmla="*/ 29557 h 220663"/>
                  <a:gd name="connsiteX337" fmla="*/ 129570 w 338138"/>
                  <a:gd name="connsiteY337" fmla="*/ 29557 h 220663"/>
                  <a:gd name="connsiteX338" fmla="*/ 133501 w 338138"/>
                  <a:gd name="connsiteY338" fmla="*/ 28272 h 220663"/>
                  <a:gd name="connsiteX339" fmla="*/ 134811 w 338138"/>
                  <a:gd name="connsiteY339" fmla="*/ 28272 h 220663"/>
                  <a:gd name="connsiteX340" fmla="*/ 136122 w 338138"/>
                  <a:gd name="connsiteY340" fmla="*/ 28272 h 220663"/>
                  <a:gd name="connsiteX341" fmla="*/ 138743 w 338138"/>
                  <a:gd name="connsiteY341" fmla="*/ 28272 h 220663"/>
                  <a:gd name="connsiteX342" fmla="*/ 141363 w 338138"/>
                  <a:gd name="connsiteY342" fmla="*/ 26987 h 220663"/>
                  <a:gd name="connsiteX343" fmla="*/ 164523 w 338138"/>
                  <a:gd name="connsiteY343" fmla="*/ 25400 h 220663"/>
                  <a:gd name="connsiteX344" fmla="*/ 167121 w 338138"/>
                  <a:gd name="connsiteY344" fmla="*/ 25400 h 220663"/>
                  <a:gd name="connsiteX345" fmla="*/ 169718 w 338138"/>
                  <a:gd name="connsiteY345" fmla="*/ 25400 h 220663"/>
                  <a:gd name="connsiteX346" fmla="*/ 172316 w 338138"/>
                  <a:gd name="connsiteY346" fmla="*/ 25400 h 220663"/>
                  <a:gd name="connsiteX347" fmla="*/ 174914 w 338138"/>
                  <a:gd name="connsiteY347" fmla="*/ 25400 h 220663"/>
                  <a:gd name="connsiteX348" fmla="*/ 177511 w 338138"/>
                  <a:gd name="connsiteY348" fmla="*/ 26690 h 220663"/>
                  <a:gd name="connsiteX349" fmla="*/ 180109 w 338138"/>
                  <a:gd name="connsiteY349" fmla="*/ 26690 h 220663"/>
                  <a:gd name="connsiteX350" fmla="*/ 184006 w 338138"/>
                  <a:gd name="connsiteY350" fmla="*/ 26690 h 220663"/>
                  <a:gd name="connsiteX351" fmla="*/ 186603 w 338138"/>
                  <a:gd name="connsiteY351" fmla="*/ 26690 h 220663"/>
                  <a:gd name="connsiteX352" fmla="*/ 187902 w 338138"/>
                  <a:gd name="connsiteY352" fmla="*/ 27980 h 220663"/>
                  <a:gd name="connsiteX353" fmla="*/ 190500 w 338138"/>
                  <a:gd name="connsiteY353" fmla="*/ 27980 h 220663"/>
                  <a:gd name="connsiteX354" fmla="*/ 171017 w 338138"/>
                  <a:gd name="connsiteY354" fmla="*/ 66675 h 220663"/>
                  <a:gd name="connsiteX355" fmla="*/ 169718 w 338138"/>
                  <a:gd name="connsiteY355" fmla="*/ 66675 h 220663"/>
                  <a:gd name="connsiteX356" fmla="*/ 167121 w 338138"/>
                  <a:gd name="connsiteY356" fmla="*/ 65385 h 220663"/>
                  <a:gd name="connsiteX357" fmla="*/ 165822 w 338138"/>
                  <a:gd name="connsiteY357" fmla="*/ 65385 h 220663"/>
                  <a:gd name="connsiteX358" fmla="*/ 164523 w 338138"/>
                  <a:gd name="connsiteY358" fmla="*/ 65385 h 220663"/>
                  <a:gd name="connsiteX359" fmla="*/ 163224 w 338138"/>
                  <a:gd name="connsiteY359" fmla="*/ 65385 h 220663"/>
                  <a:gd name="connsiteX360" fmla="*/ 161925 w 338138"/>
                  <a:gd name="connsiteY360" fmla="*/ 62805 h 220663"/>
                  <a:gd name="connsiteX361" fmla="*/ 163224 w 338138"/>
                  <a:gd name="connsiteY361" fmla="*/ 27980 h 220663"/>
                  <a:gd name="connsiteX362" fmla="*/ 164523 w 338138"/>
                  <a:gd name="connsiteY362" fmla="*/ 25400 h 220663"/>
                  <a:gd name="connsiteX363" fmla="*/ 216959 w 338138"/>
                  <a:gd name="connsiteY363" fmla="*/ 0 h 220663"/>
                  <a:gd name="connsiteX364" fmla="*/ 220928 w 338138"/>
                  <a:gd name="connsiteY364" fmla="*/ 5285 h 220663"/>
                  <a:gd name="connsiteX365" fmla="*/ 214314 w 338138"/>
                  <a:gd name="connsiteY365" fmla="*/ 33033 h 220663"/>
                  <a:gd name="connsiteX366" fmla="*/ 203730 w 338138"/>
                  <a:gd name="connsiteY366" fmla="*/ 79280 h 220663"/>
                  <a:gd name="connsiteX367" fmla="*/ 177272 w 338138"/>
                  <a:gd name="connsiteY367" fmla="*/ 199522 h 220663"/>
                  <a:gd name="connsiteX368" fmla="*/ 174626 w 338138"/>
                  <a:gd name="connsiteY368" fmla="*/ 204807 h 220663"/>
                  <a:gd name="connsiteX369" fmla="*/ 149490 w 338138"/>
                  <a:gd name="connsiteY369" fmla="*/ 220663 h 220663"/>
                  <a:gd name="connsiteX370" fmla="*/ 137584 w 338138"/>
                  <a:gd name="connsiteY370" fmla="*/ 218020 h 220663"/>
                  <a:gd name="connsiteX371" fmla="*/ 125678 w 338138"/>
                  <a:gd name="connsiteY371" fmla="*/ 181023 h 220663"/>
                  <a:gd name="connsiteX372" fmla="*/ 179918 w 338138"/>
                  <a:gd name="connsiteY372" fmla="*/ 70031 h 220663"/>
                  <a:gd name="connsiteX373" fmla="*/ 199761 w 338138"/>
                  <a:gd name="connsiteY373" fmla="*/ 29069 h 220663"/>
                  <a:gd name="connsiteX374" fmla="*/ 212991 w 338138"/>
                  <a:gd name="connsiteY374" fmla="*/ 2643 h 220663"/>
                  <a:gd name="connsiteX375" fmla="*/ 216959 w 338138"/>
                  <a:gd name="connsiteY375" fmla="*/ 0 h 2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</a:cxnLst>
                <a:rect l="l" t="t" r="r" b="b"/>
                <a:pathLst>
                  <a:path w="338138" h="220663">
                    <a:moveTo>
                      <a:pt x="150813" y="177800"/>
                    </a:moveTo>
                    <a:cubicBezTo>
                      <a:pt x="143799" y="177800"/>
                      <a:pt x="138113" y="183841"/>
                      <a:pt x="138113" y="191294"/>
                    </a:cubicBezTo>
                    <a:cubicBezTo>
                      <a:pt x="138113" y="198747"/>
                      <a:pt x="143799" y="204788"/>
                      <a:pt x="150813" y="204788"/>
                    </a:cubicBezTo>
                    <a:cubicBezTo>
                      <a:pt x="157827" y="204788"/>
                      <a:pt x="163513" y="198747"/>
                      <a:pt x="163513" y="191294"/>
                    </a:cubicBezTo>
                    <a:cubicBezTo>
                      <a:pt x="163513" y="183841"/>
                      <a:pt x="157827" y="177800"/>
                      <a:pt x="150813" y="177800"/>
                    </a:cubicBezTo>
                    <a:close/>
                    <a:moveTo>
                      <a:pt x="5503" y="153987"/>
                    </a:moveTo>
                    <a:cubicBezTo>
                      <a:pt x="5503" y="153987"/>
                      <a:pt x="5503" y="153987"/>
                      <a:pt x="17886" y="156602"/>
                    </a:cubicBezTo>
                    <a:cubicBezTo>
                      <a:pt x="19262" y="157909"/>
                      <a:pt x="20638" y="157909"/>
                      <a:pt x="19262" y="159216"/>
                    </a:cubicBezTo>
                    <a:cubicBezTo>
                      <a:pt x="19262" y="159216"/>
                      <a:pt x="19262" y="160524"/>
                      <a:pt x="19262" y="160524"/>
                    </a:cubicBezTo>
                    <a:cubicBezTo>
                      <a:pt x="19262" y="161831"/>
                      <a:pt x="19262" y="161831"/>
                      <a:pt x="17886" y="163138"/>
                    </a:cubicBezTo>
                    <a:cubicBezTo>
                      <a:pt x="17886" y="163138"/>
                      <a:pt x="17886" y="163138"/>
                      <a:pt x="17886" y="164446"/>
                    </a:cubicBezTo>
                    <a:cubicBezTo>
                      <a:pt x="17886" y="165753"/>
                      <a:pt x="17886" y="165753"/>
                      <a:pt x="17886" y="167060"/>
                    </a:cubicBezTo>
                    <a:cubicBezTo>
                      <a:pt x="16510" y="167060"/>
                      <a:pt x="16510" y="167060"/>
                      <a:pt x="16510" y="168368"/>
                    </a:cubicBezTo>
                    <a:cubicBezTo>
                      <a:pt x="16510" y="170983"/>
                      <a:pt x="15134" y="172290"/>
                      <a:pt x="15134" y="174905"/>
                    </a:cubicBezTo>
                    <a:cubicBezTo>
                      <a:pt x="15134" y="174905"/>
                      <a:pt x="15134" y="176212"/>
                      <a:pt x="13759" y="177519"/>
                    </a:cubicBezTo>
                    <a:cubicBezTo>
                      <a:pt x="13759" y="178827"/>
                      <a:pt x="13759" y="180134"/>
                      <a:pt x="13759" y="181441"/>
                    </a:cubicBezTo>
                    <a:cubicBezTo>
                      <a:pt x="13759" y="182749"/>
                      <a:pt x="12383" y="185364"/>
                      <a:pt x="12383" y="187978"/>
                    </a:cubicBezTo>
                    <a:cubicBezTo>
                      <a:pt x="12383" y="187978"/>
                      <a:pt x="12383" y="187978"/>
                      <a:pt x="12383" y="189286"/>
                    </a:cubicBezTo>
                    <a:cubicBezTo>
                      <a:pt x="12383" y="189286"/>
                      <a:pt x="12383" y="190593"/>
                      <a:pt x="12383" y="190593"/>
                    </a:cubicBezTo>
                    <a:cubicBezTo>
                      <a:pt x="12383" y="191900"/>
                      <a:pt x="12383" y="191900"/>
                      <a:pt x="12383" y="193208"/>
                    </a:cubicBezTo>
                    <a:cubicBezTo>
                      <a:pt x="12383" y="193208"/>
                      <a:pt x="12383" y="193208"/>
                      <a:pt x="12383" y="194515"/>
                    </a:cubicBezTo>
                    <a:cubicBezTo>
                      <a:pt x="11007" y="195822"/>
                      <a:pt x="11007" y="197130"/>
                      <a:pt x="11007" y="198437"/>
                    </a:cubicBezTo>
                    <a:cubicBezTo>
                      <a:pt x="11007" y="198437"/>
                      <a:pt x="11007" y="198437"/>
                      <a:pt x="11007" y="199744"/>
                    </a:cubicBezTo>
                    <a:cubicBezTo>
                      <a:pt x="11007" y="201052"/>
                      <a:pt x="11007" y="201052"/>
                      <a:pt x="11007" y="202359"/>
                    </a:cubicBezTo>
                    <a:cubicBezTo>
                      <a:pt x="11007" y="202359"/>
                      <a:pt x="11007" y="202359"/>
                      <a:pt x="11007" y="203666"/>
                    </a:cubicBezTo>
                    <a:cubicBezTo>
                      <a:pt x="11007" y="203666"/>
                      <a:pt x="11007" y="204974"/>
                      <a:pt x="11007" y="204974"/>
                    </a:cubicBezTo>
                    <a:cubicBezTo>
                      <a:pt x="11007" y="206281"/>
                      <a:pt x="11007" y="206281"/>
                      <a:pt x="11007" y="207589"/>
                    </a:cubicBezTo>
                    <a:cubicBezTo>
                      <a:pt x="11007" y="207589"/>
                      <a:pt x="11007" y="208896"/>
                      <a:pt x="11007" y="208896"/>
                    </a:cubicBezTo>
                    <a:cubicBezTo>
                      <a:pt x="11007" y="210203"/>
                      <a:pt x="11007" y="211511"/>
                      <a:pt x="11007" y="211511"/>
                    </a:cubicBezTo>
                    <a:cubicBezTo>
                      <a:pt x="11007" y="212818"/>
                      <a:pt x="11007" y="214125"/>
                      <a:pt x="11007" y="215433"/>
                    </a:cubicBezTo>
                    <a:cubicBezTo>
                      <a:pt x="11007" y="216740"/>
                      <a:pt x="11007" y="216740"/>
                      <a:pt x="11007" y="218047"/>
                    </a:cubicBezTo>
                    <a:cubicBezTo>
                      <a:pt x="11007" y="218047"/>
                      <a:pt x="11007" y="219355"/>
                      <a:pt x="11007" y="219355"/>
                    </a:cubicBezTo>
                    <a:cubicBezTo>
                      <a:pt x="11007" y="219355"/>
                      <a:pt x="11007" y="220662"/>
                      <a:pt x="9631" y="220662"/>
                    </a:cubicBezTo>
                    <a:cubicBezTo>
                      <a:pt x="9631" y="220662"/>
                      <a:pt x="9631" y="220662"/>
                      <a:pt x="4128" y="220662"/>
                    </a:cubicBezTo>
                    <a:cubicBezTo>
                      <a:pt x="4128" y="220662"/>
                      <a:pt x="2752" y="220662"/>
                      <a:pt x="2752" y="219355"/>
                    </a:cubicBezTo>
                    <a:cubicBezTo>
                      <a:pt x="2752" y="218047"/>
                      <a:pt x="2752" y="216740"/>
                      <a:pt x="2752" y="215433"/>
                    </a:cubicBezTo>
                    <a:cubicBezTo>
                      <a:pt x="1376" y="215433"/>
                      <a:pt x="1376" y="214125"/>
                      <a:pt x="1376" y="212818"/>
                    </a:cubicBezTo>
                    <a:cubicBezTo>
                      <a:pt x="1376" y="211511"/>
                      <a:pt x="1376" y="210203"/>
                      <a:pt x="1376" y="208896"/>
                    </a:cubicBezTo>
                    <a:cubicBezTo>
                      <a:pt x="1376" y="207589"/>
                      <a:pt x="1376" y="207589"/>
                      <a:pt x="1376" y="207589"/>
                    </a:cubicBezTo>
                    <a:cubicBezTo>
                      <a:pt x="1376" y="206281"/>
                      <a:pt x="1376" y="206281"/>
                      <a:pt x="1376" y="204974"/>
                    </a:cubicBezTo>
                    <a:cubicBezTo>
                      <a:pt x="1376" y="204974"/>
                      <a:pt x="1376" y="204974"/>
                      <a:pt x="0" y="203666"/>
                    </a:cubicBezTo>
                    <a:cubicBezTo>
                      <a:pt x="0" y="203666"/>
                      <a:pt x="0" y="202359"/>
                      <a:pt x="0" y="202359"/>
                    </a:cubicBezTo>
                    <a:cubicBezTo>
                      <a:pt x="0" y="201052"/>
                      <a:pt x="0" y="201052"/>
                      <a:pt x="0" y="199744"/>
                    </a:cubicBezTo>
                    <a:cubicBezTo>
                      <a:pt x="0" y="199744"/>
                      <a:pt x="0" y="199744"/>
                      <a:pt x="0" y="198437"/>
                    </a:cubicBezTo>
                    <a:cubicBezTo>
                      <a:pt x="0" y="197130"/>
                      <a:pt x="0" y="195822"/>
                      <a:pt x="0" y="194515"/>
                    </a:cubicBezTo>
                    <a:cubicBezTo>
                      <a:pt x="0" y="194515"/>
                      <a:pt x="0" y="194515"/>
                      <a:pt x="0" y="193208"/>
                    </a:cubicBezTo>
                    <a:cubicBezTo>
                      <a:pt x="0" y="193208"/>
                      <a:pt x="0" y="193208"/>
                      <a:pt x="0" y="191900"/>
                    </a:cubicBezTo>
                    <a:cubicBezTo>
                      <a:pt x="0" y="191900"/>
                      <a:pt x="0" y="190593"/>
                      <a:pt x="0" y="190593"/>
                    </a:cubicBezTo>
                    <a:cubicBezTo>
                      <a:pt x="0" y="189286"/>
                      <a:pt x="0" y="189286"/>
                      <a:pt x="0" y="187978"/>
                    </a:cubicBezTo>
                    <a:cubicBezTo>
                      <a:pt x="0" y="187978"/>
                      <a:pt x="0" y="187978"/>
                      <a:pt x="0" y="186671"/>
                    </a:cubicBezTo>
                    <a:cubicBezTo>
                      <a:pt x="0" y="184056"/>
                      <a:pt x="0" y="181441"/>
                      <a:pt x="0" y="178827"/>
                    </a:cubicBezTo>
                    <a:cubicBezTo>
                      <a:pt x="0" y="177519"/>
                      <a:pt x="0" y="177519"/>
                      <a:pt x="0" y="176212"/>
                    </a:cubicBezTo>
                    <a:cubicBezTo>
                      <a:pt x="1376" y="174905"/>
                      <a:pt x="1376" y="173597"/>
                      <a:pt x="1376" y="172290"/>
                    </a:cubicBezTo>
                    <a:cubicBezTo>
                      <a:pt x="1376" y="169675"/>
                      <a:pt x="1376" y="168368"/>
                      <a:pt x="1376" y="165753"/>
                    </a:cubicBezTo>
                    <a:cubicBezTo>
                      <a:pt x="1376" y="165753"/>
                      <a:pt x="1376" y="165753"/>
                      <a:pt x="1376" y="164446"/>
                    </a:cubicBezTo>
                    <a:cubicBezTo>
                      <a:pt x="1376" y="164446"/>
                      <a:pt x="2752" y="164446"/>
                      <a:pt x="2752" y="163138"/>
                    </a:cubicBezTo>
                    <a:cubicBezTo>
                      <a:pt x="2752" y="163138"/>
                      <a:pt x="2752" y="161831"/>
                      <a:pt x="2752" y="160524"/>
                    </a:cubicBezTo>
                    <a:cubicBezTo>
                      <a:pt x="2752" y="160524"/>
                      <a:pt x="2752" y="159216"/>
                      <a:pt x="2752" y="159216"/>
                    </a:cubicBezTo>
                    <a:cubicBezTo>
                      <a:pt x="2752" y="157909"/>
                      <a:pt x="2752" y="157909"/>
                      <a:pt x="4128" y="156602"/>
                    </a:cubicBezTo>
                    <a:cubicBezTo>
                      <a:pt x="4128" y="156602"/>
                      <a:pt x="4128" y="155294"/>
                      <a:pt x="4128" y="155294"/>
                    </a:cubicBezTo>
                    <a:cubicBezTo>
                      <a:pt x="4128" y="153987"/>
                      <a:pt x="5503" y="153987"/>
                      <a:pt x="5503" y="153987"/>
                    </a:cubicBezTo>
                    <a:close/>
                    <a:moveTo>
                      <a:pt x="326232" y="147637"/>
                    </a:moveTo>
                    <a:cubicBezTo>
                      <a:pt x="327555" y="147637"/>
                      <a:pt x="327555" y="147637"/>
                      <a:pt x="328878" y="148941"/>
                    </a:cubicBezTo>
                    <a:cubicBezTo>
                      <a:pt x="328878" y="148941"/>
                      <a:pt x="328878" y="150245"/>
                      <a:pt x="328878" y="151549"/>
                    </a:cubicBezTo>
                    <a:cubicBezTo>
                      <a:pt x="328878" y="151549"/>
                      <a:pt x="330201" y="152853"/>
                      <a:pt x="330201" y="152853"/>
                    </a:cubicBezTo>
                    <a:cubicBezTo>
                      <a:pt x="330201" y="154157"/>
                      <a:pt x="330201" y="154157"/>
                      <a:pt x="330201" y="155461"/>
                    </a:cubicBezTo>
                    <a:cubicBezTo>
                      <a:pt x="330201" y="156765"/>
                      <a:pt x="331523" y="158069"/>
                      <a:pt x="331523" y="158069"/>
                    </a:cubicBezTo>
                    <a:cubicBezTo>
                      <a:pt x="331523" y="159373"/>
                      <a:pt x="331523" y="159373"/>
                      <a:pt x="331523" y="159373"/>
                    </a:cubicBezTo>
                    <a:cubicBezTo>
                      <a:pt x="331523" y="160677"/>
                      <a:pt x="331523" y="160677"/>
                      <a:pt x="331523" y="161981"/>
                    </a:cubicBezTo>
                    <a:cubicBezTo>
                      <a:pt x="332846" y="163285"/>
                      <a:pt x="332846" y="165893"/>
                      <a:pt x="334169" y="168501"/>
                    </a:cubicBezTo>
                    <a:cubicBezTo>
                      <a:pt x="334169" y="169805"/>
                      <a:pt x="334169" y="171109"/>
                      <a:pt x="334169" y="172413"/>
                    </a:cubicBezTo>
                    <a:cubicBezTo>
                      <a:pt x="335492" y="173717"/>
                      <a:pt x="335492" y="175021"/>
                      <a:pt x="335492" y="176325"/>
                    </a:cubicBezTo>
                    <a:cubicBezTo>
                      <a:pt x="335492" y="178933"/>
                      <a:pt x="336815" y="181542"/>
                      <a:pt x="336815" y="184150"/>
                    </a:cubicBezTo>
                    <a:cubicBezTo>
                      <a:pt x="336815" y="185454"/>
                      <a:pt x="336815" y="185454"/>
                      <a:pt x="336815" y="185454"/>
                    </a:cubicBezTo>
                    <a:cubicBezTo>
                      <a:pt x="336815" y="186758"/>
                      <a:pt x="336815" y="186758"/>
                      <a:pt x="336815" y="186758"/>
                    </a:cubicBezTo>
                    <a:cubicBezTo>
                      <a:pt x="336815" y="188062"/>
                      <a:pt x="336815" y="188062"/>
                      <a:pt x="336815" y="189366"/>
                    </a:cubicBezTo>
                    <a:cubicBezTo>
                      <a:pt x="336815" y="190670"/>
                      <a:pt x="336815" y="190670"/>
                      <a:pt x="336815" y="191974"/>
                    </a:cubicBezTo>
                    <a:cubicBezTo>
                      <a:pt x="336815" y="191974"/>
                      <a:pt x="336815" y="191974"/>
                      <a:pt x="336815" y="193278"/>
                    </a:cubicBezTo>
                    <a:cubicBezTo>
                      <a:pt x="336815" y="193278"/>
                      <a:pt x="336815" y="193278"/>
                      <a:pt x="338138" y="194582"/>
                    </a:cubicBezTo>
                    <a:cubicBezTo>
                      <a:pt x="338138" y="195886"/>
                      <a:pt x="338138" y="195886"/>
                      <a:pt x="338138" y="197190"/>
                    </a:cubicBezTo>
                    <a:cubicBezTo>
                      <a:pt x="338138" y="197190"/>
                      <a:pt x="338138" y="197190"/>
                      <a:pt x="338138" y="198494"/>
                    </a:cubicBezTo>
                    <a:cubicBezTo>
                      <a:pt x="338138" y="198494"/>
                      <a:pt x="338138" y="198494"/>
                      <a:pt x="338138" y="199798"/>
                    </a:cubicBezTo>
                    <a:cubicBezTo>
                      <a:pt x="338138" y="201102"/>
                      <a:pt x="338138" y="201102"/>
                      <a:pt x="338138" y="202406"/>
                    </a:cubicBezTo>
                    <a:cubicBezTo>
                      <a:pt x="338138" y="203710"/>
                      <a:pt x="338138" y="203710"/>
                      <a:pt x="338138" y="205014"/>
                    </a:cubicBezTo>
                    <a:cubicBezTo>
                      <a:pt x="338138" y="205014"/>
                      <a:pt x="338138" y="206318"/>
                      <a:pt x="338138" y="206318"/>
                    </a:cubicBezTo>
                    <a:cubicBezTo>
                      <a:pt x="338138" y="207622"/>
                      <a:pt x="338138" y="210230"/>
                      <a:pt x="338138" y="211534"/>
                    </a:cubicBezTo>
                    <a:cubicBezTo>
                      <a:pt x="338138" y="212838"/>
                      <a:pt x="338138" y="214142"/>
                      <a:pt x="338138" y="215446"/>
                    </a:cubicBezTo>
                    <a:cubicBezTo>
                      <a:pt x="338138" y="216750"/>
                      <a:pt x="338138" y="218054"/>
                      <a:pt x="338138" y="219358"/>
                    </a:cubicBezTo>
                    <a:cubicBezTo>
                      <a:pt x="338138" y="220662"/>
                      <a:pt x="336815" y="220662"/>
                      <a:pt x="335492" y="220662"/>
                    </a:cubicBezTo>
                    <a:cubicBezTo>
                      <a:pt x="335492" y="220662"/>
                      <a:pt x="335492" y="220662"/>
                      <a:pt x="266700" y="220662"/>
                    </a:cubicBezTo>
                    <a:cubicBezTo>
                      <a:pt x="266700" y="220662"/>
                      <a:pt x="266700" y="219358"/>
                      <a:pt x="266700" y="219358"/>
                    </a:cubicBezTo>
                    <a:cubicBezTo>
                      <a:pt x="266700" y="218054"/>
                      <a:pt x="266700" y="218054"/>
                      <a:pt x="266700" y="216750"/>
                    </a:cubicBezTo>
                    <a:cubicBezTo>
                      <a:pt x="266700" y="215446"/>
                      <a:pt x="268023" y="215446"/>
                      <a:pt x="268023" y="214142"/>
                    </a:cubicBezTo>
                    <a:cubicBezTo>
                      <a:pt x="268023" y="214142"/>
                      <a:pt x="268023" y="212838"/>
                      <a:pt x="268023" y="211534"/>
                    </a:cubicBezTo>
                    <a:cubicBezTo>
                      <a:pt x="268023" y="211534"/>
                      <a:pt x="268023" y="210230"/>
                      <a:pt x="268023" y="210230"/>
                    </a:cubicBezTo>
                    <a:cubicBezTo>
                      <a:pt x="268023" y="208926"/>
                      <a:pt x="269346" y="207622"/>
                      <a:pt x="269346" y="207622"/>
                    </a:cubicBezTo>
                    <a:cubicBezTo>
                      <a:pt x="269346" y="206318"/>
                      <a:pt x="269346" y="205014"/>
                      <a:pt x="269346" y="203710"/>
                    </a:cubicBezTo>
                    <a:cubicBezTo>
                      <a:pt x="269346" y="203710"/>
                      <a:pt x="269346" y="203710"/>
                      <a:pt x="269346" y="202406"/>
                    </a:cubicBezTo>
                    <a:cubicBezTo>
                      <a:pt x="269346" y="202406"/>
                      <a:pt x="269346" y="202406"/>
                      <a:pt x="269346" y="201102"/>
                    </a:cubicBezTo>
                    <a:cubicBezTo>
                      <a:pt x="269346" y="201102"/>
                      <a:pt x="269346" y="199798"/>
                      <a:pt x="269346" y="199798"/>
                    </a:cubicBezTo>
                    <a:cubicBezTo>
                      <a:pt x="269346" y="199798"/>
                      <a:pt x="269346" y="199798"/>
                      <a:pt x="269346" y="198494"/>
                    </a:cubicBezTo>
                    <a:cubicBezTo>
                      <a:pt x="269346" y="197190"/>
                      <a:pt x="269346" y="195886"/>
                      <a:pt x="269346" y="194582"/>
                    </a:cubicBezTo>
                    <a:cubicBezTo>
                      <a:pt x="269346" y="194582"/>
                      <a:pt x="269346" y="194582"/>
                      <a:pt x="269346" y="193278"/>
                    </a:cubicBezTo>
                    <a:cubicBezTo>
                      <a:pt x="269346" y="193278"/>
                      <a:pt x="269346" y="193278"/>
                      <a:pt x="269346" y="191974"/>
                    </a:cubicBezTo>
                    <a:cubicBezTo>
                      <a:pt x="269346" y="191974"/>
                      <a:pt x="269346" y="191974"/>
                      <a:pt x="270669" y="190670"/>
                    </a:cubicBezTo>
                    <a:cubicBezTo>
                      <a:pt x="270669" y="190670"/>
                      <a:pt x="270669" y="190670"/>
                      <a:pt x="270669" y="189366"/>
                    </a:cubicBezTo>
                    <a:cubicBezTo>
                      <a:pt x="269346" y="188062"/>
                      <a:pt x="270669" y="185454"/>
                      <a:pt x="269346" y="184150"/>
                    </a:cubicBezTo>
                    <a:cubicBezTo>
                      <a:pt x="269346" y="182846"/>
                      <a:pt x="269346" y="182846"/>
                      <a:pt x="269346" y="181542"/>
                    </a:cubicBezTo>
                    <a:cubicBezTo>
                      <a:pt x="269346" y="180238"/>
                      <a:pt x="269346" y="180238"/>
                      <a:pt x="269346" y="178933"/>
                    </a:cubicBezTo>
                    <a:cubicBezTo>
                      <a:pt x="269346" y="177629"/>
                      <a:pt x="269346" y="175021"/>
                      <a:pt x="269346" y="173717"/>
                    </a:cubicBezTo>
                    <a:cubicBezTo>
                      <a:pt x="269346" y="173717"/>
                      <a:pt x="269346" y="173717"/>
                      <a:pt x="269346" y="172413"/>
                    </a:cubicBezTo>
                    <a:cubicBezTo>
                      <a:pt x="268023" y="171109"/>
                      <a:pt x="268023" y="171109"/>
                      <a:pt x="268023" y="169805"/>
                    </a:cubicBezTo>
                    <a:cubicBezTo>
                      <a:pt x="268023" y="169805"/>
                      <a:pt x="268023" y="168501"/>
                      <a:pt x="268023" y="168501"/>
                    </a:cubicBezTo>
                    <a:cubicBezTo>
                      <a:pt x="268023" y="168501"/>
                      <a:pt x="268023" y="167197"/>
                      <a:pt x="268023" y="167197"/>
                    </a:cubicBezTo>
                    <a:cubicBezTo>
                      <a:pt x="268023" y="167197"/>
                      <a:pt x="268023" y="165893"/>
                      <a:pt x="268023" y="165893"/>
                    </a:cubicBezTo>
                    <a:cubicBezTo>
                      <a:pt x="268023" y="164589"/>
                      <a:pt x="268023" y="164589"/>
                      <a:pt x="269346" y="163285"/>
                    </a:cubicBezTo>
                    <a:cubicBezTo>
                      <a:pt x="269346" y="163285"/>
                      <a:pt x="269346" y="163285"/>
                      <a:pt x="326232" y="147637"/>
                    </a:cubicBezTo>
                    <a:close/>
                    <a:moveTo>
                      <a:pt x="51409" y="69576"/>
                    </a:moveTo>
                    <a:cubicBezTo>
                      <a:pt x="52726" y="68262"/>
                      <a:pt x="54043" y="68262"/>
                      <a:pt x="54043" y="69576"/>
                    </a:cubicBezTo>
                    <a:cubicBezTo>
                      <a:pt x="54043" y="69576"/>
                      <a:pt x="54043" y="69576"/>
                      <a:pt x="69851" y="87969"/>
                    </a:cubicBezTo>
                    <a:cubicBezTo>
                      <a:pt x="69851" y="87969"/>
                      <a:pt x="69851" y="89283"/>
                      <a:pt x="69851" y="89283"/>
                    </a:cubicBezTo>
                    <a:cubicBezTo>
                      <a:pt x="68534" y="90596"/>
                      <a:pt x="68534" y="90596"/>
                      <a:pt x="68534" y="90596"/>
                    </a:cubicBezTo>
                    <a:cubicBezTo>
                      <a:pt x="67216" y="90596"/>
                      <a:pt x="67216" y="90596"/>
                      <a:pt x="67216" y="91910"/>
                    </a:cubicBezTo>
                    <a:cubicBezTo>
                      <a:pt x="65899" y="91910"/>
                      <a:pt x="65899" y="93224"/>
                      <a:pt x="64582" y="93224"/>
                    </a:cubicBezTo>
                    <a:cubicBezTo>
                      <a:pt x="64582" y="93224"/>
                      <a:pt x="64582" y="93224"/>
                      <a:pt x="63264" y="94538"/>
                    </a:cubicBezTo>
                    <a:cubicBezTo>
                      <a:pt x="63264" y="94538"/>
                      <a:pt x="61947" y="95852"/>
                      <a:pt x="61947" y="95852"/>
                    </a:cubicBezTo>
                    <a:cubicBezTo>
                      <a:pt x="60630" y="95852"/>
                      <a:pt x="60630" y="97165"/>
                      <a:pt x="59313" y="97165"/>
                    </a:cubicBezTo>
                    <a:cubicBezTo>
                      <a:pt x="59313" y="98479"/>
                      <a:pt x="57995" y="98479"/>
                      <a:pt x="57995" y="99793"/>
                    </a:cubicBezTo>
                    <a:cubicBezTo>
                      <a:pt x="56678" y="99793"/>
                      <a:pt x="56678" y="101107"/>
                      <a:pt x="55361" y="101107"/>
                    </a:cubicBezTo>
                    <a:cubicBezTo>
                      <a:pt x="54043" y="102421"/>
                      <a:pt x="54043" y="102421"/>
                      <a:pt x="52726" y="103734"/>
                    </a:cubicBezTo>
                    <a:cubicBezTo>
                      <a:pt x="52726" y="105048"/>
                      <a:pt x="51409" y="105048"/>
                      <a:pt x="51409" y="106362"/>
                    </a:cubicBezTo>
                    <a:cubicBezTo>
                      <a:pt x="50091" y="106362"/>
                      <a:pt x="50091" y="106362"/>
                      <a:pt x="50091" y="107676"/>
                    </a:cubicBezTo>
                    <a:cubicBezTo>
                      <a:pt x="48774" y="107676"/>
                      <a:pt x="48774" y="107676"/>
                      <a:pt x="48774" y="108990"/>
                    </a:cubicBezTo>
                    <a:cubicBezTo>
                      <a:pt x="47457" y="108990"/>
                      <a:pt x="47457" y="108990"/>
                      <a:pt x="47457" y="110303"/>
                    </a:cubicBezTo>
                    <a:cubicBezTo>
                      <a:pt x="47457" y="110303"/>
                      <a:pt x="46140" y="110303"/>
                      <a:pt x="46140" y="111617"/>
                    </a:cubicBezTo>
                    <a:cubicBezTo>
                      <a:pt x="46140" y="111617"/>
                      <a:pt x="44822" y="112931"/>
                      <a:pt x="43505" y="114245"/>
                    </a:cubicBezTo>
                    <a:cubicBezTo>
                      <a:pt x="43505" y="114245"/>
                      <a:pt x="42188" y="115558"/>
                      <a:pt x="42188" y="116872"/>
                    </a:cubicBezTo>
                    <a:cubicBezTo>
                      <a:pt x="42188" y="116872"/>
                      <a:pt x="42188" y="116872"/>
                      <a:pt x="40870" y="116872"/>
                    </a:cubicBezTo>
                    <a:cubicBezTo>
                      <a:pt x="40870" y="116872"/>
                      <a:pt x="40870" y="116872"/>
                      <a:pt x="40870" y="118186"/>
                    </a:cubicBezTo>
                    <a:cubicBezTo>
                      <a:pt x="40870" y="118186"/>
                      <a:pt x="39553" y="118186"/>
                      <a:pt x="39553" y="119500"/>
                    </a:cubicBezTo>
                    <a:cubicBezTo>
                      <a:pt x="38236" y="120814"/>
                      <a:pt x="36918" y="123441"/>
                      <a:pt x="35601" y="124755"/>
                    </a:cubicBezTo>
                    <a:cubicBezTo>
                      <a:pt x="35601" y="126069"/>
                      <a:pt x="34284" y="126069"/>
                      <a:pt x="34284" y="127383"/>
                    </a:cubicBezTo>
                    <a:cubicBezTo>
                      <a:pt x="34284" y="127383"/>
                      <a:pt x="32967" y="128696"/>
                      <a:pt x="32967" y="128696"/>
                    </a:cubicBezTo>
                    <a:cubicBezTo>
                      <a:pt x="32967" y="128696"/>
                      <a:pt x="32967" y="130010"/>
                      <a:pt x="32967" y="130010"/>
                    </a:cubicBezTo>
                    <a:cubicBezTo>
                      <a:pt x="31649" y="131324"/>
                      <a:pt x="31649" y="131324"/>
                      <a:pt x="31649" y="132638"/>
                    </a:cubicBezTo>
                    <a:cubicBezTo>
                      <a:pt x="30332" y="133952"/>
                      <a:pt x="30332" y="133952"/>
                      <a:pt x="29015" y="135265"/>
                    </a:cubicBezTo>
                    <a:cubicBezTo>
                      <a:pt x="29015" y="135265"/>
                      <a:pt x="29015" y="136579"/>
                      <a:pt x="29015" y="136579"/>
                    </a:cubicBezTo>
                    <a:cubicBezTo>
                      <a:pt x="27697" y="137893"/>
                      <a:pt x="27697" y="137893"/>
                      <a:pt x="27697" y="139207"/>
                    </a:cubicBezTo>
                    <a:cubicBezTo>
                      <a:pt x="27697" y="139207"/>
                      <a:pt x="26380" y="140521"/>
                      <a:pt x="26380" y="140521"/>
                    </a:cubicBezTo>
                    <a:cubicBezTo>
                      <a:pt x="26380" y="141834"/>
                      <a:pt x="26380" y="141834"/>
                      <a:pt x="26380" y="141834"/>
                    </a:cubicBezTo>
                    <a:cubicBezTo>
                      <a:pt x="25063" y="143148"/>
                      <a:pt x="25063" y="143148"/>
                      <a:pt x="25063" y="144462"/>
                    </a:cubicBezTo>
                    <a:cubicBezTo>
                      <a:pt x="25063" y="144462"/>
                      <a:pt x="23746" y="144462"/>
                      <a:pt x="22428" y="144462"/>
                    </a:cubicBezTo>
                    <a:cubicBezTo>
                      <a:pt x="22428" y="144462"/>
                      <a:pt x="22428" y="144462"/>
                      <a:pt x="9255" y="139207"/>
                    </a:cubicBezTo>
                    <a:cubicBezTo>
                      <a:pt x="7938" y="139207"/>
                      <a:pt x="7938" y="137893"/>
                      <a:pt x="7938" y="137893"/>
                    </a:cubicBezTo>
                    <a:cubicBezTo>
                      <a:pt x="7938" y="136579"/>
                      <a:pt x="9255" y="136579"/>
                      <a:pt x="9255" y="135265"/>
                    </a:cubicBezTo>
                    <a:cubicBezTo>
                      <a:pt x="9255" y="135265"/>
                      <a:pt x="9255" y="133952"/>
                      <a:pt x="9255" y="133952"/>
                    </a:cubicBezTo>
                    <a:cubicBezTo>
                      <a:pt x="9255" y="132638"/>
                      <a:pt x="10573" y="132638"/>
                      <a:pt x="10573" y="131324"/>
                    </a:cubicBezTo>
                    <a:cubicBezTo>
                      <a:pt x="10573" y="131324"/>
                      <a:pt x="10573" y="130010"/>
                      <a:pt x="11890" y="128696"/>
                    </a:cubicBezTo>
                    <a:cubicBezTo>
                      <a:pt x="11890" y="128696"/>
                      <a:pt x="11890" y="127383"/>
                      <a:pt x="11890" y="126069"/>
                    </a:cubicBezTo>
                    <a:cubicBezTo>
                      <a:pt x="13207" y="126069"/>
                      <a:pt x="13207" y="124755"/>
                      <a:pt x="13207" y="123441"/>
                    </a:cubicBezTo>
                    <a:cubicBezTo>
                      <a:pt x="14524" y="123441"/>
                      <a:pt x="14524" y="122127"/>
                      <a:pt x="14524" y="120814"/>
                    </a:cubicBezTo>
                    <a:cubicBezTo>
                      <a:pt x="14524" y="120814"/>
                      <a:pt x="15842" y="119500"/>
                      <a:pt x="15842" y="119500"/>
                    </a:cubicBezTo>
                    <a:cubicBezTo>
                      <a:pt x="15842" y="118186"/>
                      <a:pt x="15842" y="118186"/>
                      <a:pt x="15842" y="118186"/>
                    </a:cubicBezTo>
                    <a:cubicBezTo>
                      <a:pt x="17159" y="116872"/>
                      <a:pt x="17159" y="115558"/>
                      <a:pt x="18476" y="114245"/>
                    </a:cubicBezTo>
                    <a:cubicBezTo>
                      <a:pt x="19794" y="111617"/>
                      <a:pt x="19794" y="110303"/>
                      <a:pt x="21111" y="107676"/>
                    </a:cubicBezTo>
                    <a:cubicBezTo>
                      <a:pt x="22428" y="107676"/>
                      <a:pt x="22428" y="106362"/>
                      <a:pt x="22428" y="106362"/>
                    </a:cubicBezTo>
                    <a:cubicBezTo>
                      <a:pt x="22428" y="106362"/>
                      <a:pt x="22428" y="106362"/>
                      <a:pt x="23746" y="105048"/>
                    </a:cubicBezTo>
                    <a:cubicBezTo>
                      <a:pt x="23746" y="105048"/>
                      <a:pt x="23746" y="105048"/>
                      <a:pt x="23746" y="103734"/>
                    </a:cubicBezTo>
                    <a:cubicBezTo>
                      <a:pt x="23746" y="103734"/>
                      <a:pt x="25063" y="102421"/>
                      <a:pt x="26380" y="101107"/>
                    </a:cubicBezTo>
                    <a:cubicBezTo>
                      <a:pt x="26380" y="99793"/>
                      <a:pt x="27697" y="98479"/>
                      <a:pt x="27697" y="97165"/>
                    </a:cubicBezTo>
                    <a:cubicBezTo>
                      <a:pt x="27697" y="97165"/>
                      <a:pt x="29015" y="95852"/>
                      <a:pt x="29015" y="95852"/>
                    </a:cubicBezTo>
                    <a:cubicBezTo>
                      <a:pt x="29015" y="95852"/>
                      <a:pt x="30332" y="94538"/>
                      <a:pt x="30332" y="94538"/>
                    </a:cubicBezTo>
                    <a:cubicBezTo>
                      <a:pt x="30332" y="93224"/>
                      <a:pt x="30332" y="93224"/>
                      <a:pt x="31649" y="93224"/>
                    </a:cubicBezTo>
                    <a:cubicBezTo>
                      <a:pt x="31649" y="91910"/>
                      <a:pt x="31649" y="91910"/>
                      <a:pt x="32967" y="90596"/>
                    </a:cubicBezTo>
                    <a:cubicBezTo>
                      <a:pt x="32967" y="90596"/>
                      <a:pt x="34284" y="89283"/>
                      <a:pt x="34284" y="87969"/>
                    </a:cubicBezTo>
                    <a:cubicBezTo>
                      <a:pt x="35601" y="86655"/>
                      <a:pt x="36918" y="86655"/>
                      <a:pt x="36918" y="85341"/>
                    </a:cubicBezTo>
                    <a:cubicBezTo>
                      <a:pt x="38236" y="84027"/>
                      <a:pt x="38236" y="82714"/>
                      <a:pt x="39553" y="82714"/>
                    </a:cubicBezTo>
                    <a:cubicBezTo>
                      <a:pt x="39553" y="81400"/>
                      <a:pt x="40870" y="80086"/>
                      <a:pt x="42188" y="80086"/>
                    </a:cubicBezTo>
                    <a:cubicBezTo>
                      <a:pt x="42188" y="78772"/>
                      <a:pt x="43505" y="78772"/>
                      <a:pt x="43505" y="77458"/>
                    </a:cubicBezTo>
                    <a:cubicBezTo>
                      <a:pt x="44822" y="76145"/>
                      <a:pt x="44822" y="76145"/>
                      <a:pt x="46140" y="74831"/>
                    </a:cubicBezTo>
                    <a:cubicBezTo>
                      <a:pt x="46140" y="74831"/>
                      <a:pt x="47457" y="73517"/>
                      <a:pt x="47457" y="73517"/>
                    </a:cubicBezTo>
                    <a:cubicBezTo>
                      <a:pt x="48774" y="72203"/>
                      <a:pt x="48774" y="72203"/>
                      <a:pt x="48774" y="72203"/>
                    </a:cubicBezTo>
                    <a:cubicBezTo>
                      <a:pt x="50091" y="70890"/>
                      <a:pt x="50091" y="70890"/>
                      <a:pt x="50091" y="70890"/>
                    </a:cubicBezTo>
                    <a:cubicBezTo>
                      <a:pt x="51409" y="69576"/>
                      <a:pt x="51409" y="69576"/>
                      <a:pt x="51409" y="69576"/>
                    </a:cubicBezTo>
                    <a:close/>
                    <a:moveTo>
                      <a:pt x="265766" y="58737"/>
                    </a:moveTo>
                    <a:cubicBezTo>
                      <a:pt x="265766" y="60060"/>
                      <a:pt x="267074" y="60060"/>
                      <a:pt x="267074" y="61383"/>
                    </a:cubicBezTo>
                    <a:cubicBezTo>
                      <a:pt x="268381" y="61383"/>
                      <a:pt x="268381" y="61383"/>
                      <a:pt x="268381" y="62706"/>
                    </a:cubicBezTo>
                    <a:cubicBezTo>
                      <a:pt x="269688" y="62706"/>
                      <a:pt x="269688" y="62706"/>
                      <a:pt x="270996" y="64029"/>
                    </a:cubicBezTo>
                    <a:cubicBezTo>
                      <a:pt x="270996" y="64029"/>
                      <a:pt x="272303" y="65352"/>
                      <a:pt x="273610" y="65352"/>
                    </a:cubicBezTo>
                    <a:cubicBezTo>
                      <a:pt x="273610" y="66674"/>
                      <a:pt x="274918" y="66674"/>
                      <a:pt x="274918" y="67997"/>
                    </a:cubicBezTo>
                    <a:cubicBezTo>
                      <a:pt x="276225" y="67997"/>
                      <a:pt x="277532" y="69320"/>
                      <a:pt x="277532" y="69320"/>
                    </a:cubicBezTo>
                    <a:cubicBezTo>
                      <a:pt x="278840" y="70643"/>
                      <a:pt x="280147" y="71966"/>
                      <a:pt x="280147" y="71966"/>
                    </a:cubicBezTo>
                    <a:cubicBezTo>
                      <a:pt x="281454" y="73289"/>
                      <a:pt x="282762" y="74612"/>
                      <a:pt x="282762" y="74612"/>
                    </a:cubicBezTo>
                    <a:cubicBezTo>
                      <a:pt x="284069" y="75935"/>
                      <a:pt x="285377" y="77258"/>
                      <a:pt x="286684" y="78581"/>
                    </a:cubicBezTo>
                    <a:cubicBezTo>
                      <a:pt x="286684" y="78581"/>
                      <a:pt x="287991" y="79904"/>
                      <a:pt x="289299" y="81227"/>
                    </a:cubicBezTo>
                    <a:cubicBezTo>
                      <a:pt x="289299" y="81227"/>
                      <a:pt x="289299" y="82549"/>
                      <a:pt x="290606" y="82549"/>
                    </a:cubicBezTo>
                    <a:cubicBezTo>
                      <a:pt x="290606" y="82549"/>
                      <a:pt x="291913" y="83872"/>
                      <a:pt x="291913" y="83872"/>
                    </a:cubicBezTo>
                    <a:cubicBezTo>
                      <a:pt x="291913" y="85195"/>
                      <a:pt x="293221" y="85195"/>
                      <a:pt x="293221" y="86518"/>
                    </a:cubicBezTo>
                    <a:cubicBezTo>
                      <a:pt x="293221" y="86518"/>
                      <a:pt x="294528" y="86518"/>
                      <a:pt x="294528" y="87841"/>
                    </a:cubicBezTo>
                    <a:cubicBezTo>
                      <a:pt x="295835" y="89164"/>
                      <a:pt x="295835" y="89164"/>
                      <a:pt x="297143" y="90487"/>
                    </a:cubicBezTo>
                    <a:cubicBezTo>
                      <a:pt x="298450" y="91810"/>
                      <a:pt x="299757" y="93133"/>
                      <a:pt x="299757" y="94456"/>
                    </a:cubicBezTo>
                    <a:cubicBezTo>
                      <a:pt x="299757" y="94456"/>
                      <a:pt x="299757" y="94456"/>
                      <a:pt x="301065" y="95779"/>
                    </a:cubicBezTo>
                    <a:cubicBezTo>
                      <a:pt x="302372" y="97102"/>
                      <a:pt x="302372" y="97102"/>
                      <a:pt x="302372" y="98424"/>
                    </a:cubicBezTo>
                    <a:cubicBezTo>
                      <a:pt x="303679" y="99747"/>
                      <a:pt x="306294" y="102393"/>
                      <a:pt x="307602" y="105039"/>
                    </a:cubicBezTo>
                    <a:cubicBezTo>
                      <a:pt x="307602" y="106362"/>
                      <a:pt x="308909" y="107685"/>
                      <a:pt x="308909" y="109008"/>
                    </a:cubicBezTo>
                    <a:cubicBezTo>
                      <a:pt x="310216" y="109008"/>
                      <a:pt x="310216" y="109008"/>
                      <a:pt x="310216" y="110331"/>
                    </a:cubicBezTo>
                    <a:cubicBezTo>
                      <a:pt x="311524" y="110331"/>
                      <a:pt x="311524" y="111654"/>
                      <a:pt x="311524" y="111654"/>
                    </a:cubicBezTo>
                    <a:cubicBezTo>
                      <a:pt x="311524" y="112977"/>
                      <a:pt x="312831" y="114299"/>
                      <a:pt x="312831" y="115622"/>
                    </a:cubicBezTo>
                    <a:cubicBezTo>
                      <a:pt x="314138" y="115622"/>
                      <a:pt x="314138" y="116945"/>
                      <a:pt x="315446" y="118268"/>
                    </a:cubicBezTo>
                    <a:cubicBezTo>
                      <a:pt x="315446" y="118268"/>
                      <a:pt x="315446" y="119591"/>
                      <a:pt x="315446" y="119591"/>
                    </a:cubicBezTo>
                    <a:cubicBezTo>
                      <a:pt x="315446" y="119591"/>
                      <a:pt x="316753" y="120914"/>
                      <a:pt x="316753" y="120914"/>
                    </a:cubicBezTo>
                    <a:cubicBezTo>
                      <a:pt x="316753" y="122237"/>
                      <a:pt x="318060" y="122237"/>
                      <a:pt x="318060" y="123560"/>
                    </a:cubicBezTo>
                    <a:cubicBezTo>
                      <a:pt x="318060" y="124883"/>
                      <a:pt x="319368" y="124883"/>
                      <a:pt x="319368" y="126206"/>
                    </a:cubicBezTo>
                    <a:cubicBezTo>
                      <a:pt x="319368" y="126206"/>
                      <a:pt x="319368" y="127529"/>
                      <a:pt x="319368" y="127529"/>
                    </a:cubicBezTo>
                    <a:cubicBezTo>
                      <a:pt x="320675" y="128852"/>
                      <a:pt x="320675" y="128852"/>
                      <a:pt x="320675" y="128852"/>
                    </a:cubicBezTo>
                    <a:cubicBezTo>
                      <a:pt x="320675" y="130174"/>
                      <a:pt x="320675" y="131497"/>
                      <a:pt x="319368" y="131497"/>
                    </a:cubicBezTo>
                    <a:lnTo>
                      <a:pt x="267074" y="152664"/>
                    </a:lnTo>
                    <a:cubicBezTo>
                      <a:pt x="265766" y="153987"/>
                      <a:pt x="264459" y="152664"/>
                      <a:pt x="264459" y="152664"/>
                    </a:cubicBezTo>
                    <a:cubicBezTo>
                      <a:pt x="264459" y="151341"/>
                      <a:pt x="264459" y="151341"/>
                      <a:pt x="264459" y="150018"/>
                    </a:cubicBezTo>
                    <a:cubicBezTo>
                      <a:pt x="264459" y="150018"/>
                      <a:pt x="264459" y="150018"/>
                      <a:pt x="263152" y="148695"/>
                    </a:cubicBezTo>
                    <a:cubicBezTo>
                      <a:pt x="263152" y="148695"/>
                      <a:pt x="263152" y="147372"/>
                      <a:pt x="263152" y="147372"/>
                    </a:cubicBezTo>
                    <a:cubicBezTo>
                      <a:pt x="263152" y="147372"/>
                      <a:pt x="263152" y="146049"/>
                      <a:pt x="263152" y="146049"/>
                    </a:cubicBezTo>
                    <a:cubicBezTo>
                      <a:pt x="261844" y="146049"/>
                      <a:pt x="261844" y="144727"/>
                      <a:pt x="261844" y="144727"/>
                    </a:cubicBezTo>
                    <a:cubicBezTo>
                      <a:pt x="261844" y="144727"/>
                      <a:pt x="261844" y="144727"/>
                      <a:pt x="261844" y="143404"/>
                    </a:cubicBezTo>
                    <a:cubicBezTo>
                      <a:pt x="261844" y="143404"/>
                      <a:pt x="261844" y="142081"/>
                      <a:pt x="260537" y="142081"/>
                    </a:cubicBezTo>
                    <a:cubicBezTo>
                      <a:pt x="260537" y="140758"/>
                      <a:pt x="260537" y="139435"/>
                      <a:pt x="260537" y="139435"/>
                    </a:cubicBezTo>
                    <a:cubicBezTo>
                      <a:pt x="259229" y="139435"/>
                      <a:pt x="259229" y="138112"/>
                      <a:pt x="259229" y="138112"/>
                    </a:cubicBezTo>
                    <a:cubicBezTo>
                      <a:pt x="259229" y="138112"/>
                      <a:pt x="259229" y="136789"/>
                      <a:pt x="259229" y="136789"/>
                    </a:cubicBezTo>
                    <a:cubicBezTo>
                      <a:pt x="257922" y="135466"/>
                      <a:pt x="257922" y="135466"/>
                      <a:pt x="257922" y="134143"/>
                    </a:cubicBezTo>
                    <a:cubicBezTo>
                      <a:pt x="256615" y="132820"/>
                      <a:pt x="256615" y="130174"/>
                      <a:pt x="255307" y="128852"/>
                    </a:cubicBezTo>
                    <a:cubicBezTo>
                      <a:pt x="255307" y="128852"/>
                      <a:pt x="254000" y="127529"/>
                      <a:pt x="254000" y="127529"/>
                    </a:cubicBezTo>
                    <a:cubicBezTo>
                      <a:pt x="254000" y="127529"/>
                      <a:pt x="254000" y="127529"/>
                      <a:pt x="254000" y="126206"/>
                    </a:cubicBezTo>
                    <a:cubicBezTo>
                      <a:pt x="252693" y="124883"/>
                      <a:pt x="252693" y="124883"/>
                      <a:pt x="251385" y="123560"/>
                    </a:cubicBezTo>
                    <a:cubicBezTo>
                      <a:pt x="251385" y="122237"/>
                      <a:pt x="251385" y="122237"/>
                      <a:pt x="250078" y="120914"/>
                    </a:cubicBezTo>
                    <a:cubicBezTo>
                      <a:pt x="250078" y="120914"/>
                      <a:pt x="250078" y="120914"/>
                      <a:pt x="250078" y="119591"/>
                    </a:cubicBezTo>
                    <a:cubicBezTo>
                      <a:pt x="248771" y="119591"/>
                      <a:pt x="248771" y="119591"/>
                      <a:pt x="248771" y="118268"/>
                    </a:cubicBezTo>
                    <a:cubicBezTo>
                      <a:pt x="248771" y="118268"/>
                      <a:pt x="248771" y="118268"/>
                      <a:pt x="247463" y="116945"/>
                    </a:cubicBezTo>
                    <a:cubicBezTo>
                      <a:pt x="247463" y="116945"/>
                      <a:pt x="247463" y="116945"/>
                      <a:pt x="247463" y="115622"/>
                    </a:cubicBezTo>
                    <a:cubicBezTo>
                      <a:pt x="246156" y="115622"/>
                      <a:pt x="246156" y="114299"/>
                      <a:pt x="244849" y="114299"/>
                    </a:cubicBezTo>
                    <a:cubicBezTo>
                      <a:pt x="244849" y="112977"/>
                      <a:pt x="244849" y="111654"/>
                      <a:pt x="243541" y="111654"/>
                    </a:cubicBezTo>
                    <a:cubicBezTo>
                      <a:pt x="243541" y="110331"/>
                      <a:pt x="242234" y="110331"/>
                      <a:pt x="242234" y="109008"/>
                    </a:cubicBezTo>
                    <a:cubicBezTo>
                      <a:pt x="240927" y="109008"/>
                      <a:pt x="240927" y="107685"/>
                      <a:pt x="240927" y="107685"/>
                    </a:cubicBezTo>
                    <a:cubicBezTo>
                      <a:pt x="239619" y="106362"/>
                      <a:pt x="239619" y="106362"/>
                      <a:pt x="238312" y="105039"/>
                    </a:cubicBezTo>
                    <a:cubicBezTo>
                      <a:pt x="238312" y="105039"/>
                      <a:pt x="238312" y="105039"/>
                      <a:pt x="237004" y="103716"/>
                    </a:cubicBezTo>
                    <a:cubicBezTo>
                      <a:pt x="237004" y="103716"/>
                      <a:pt x="235697" y="102393"/>
                      <a:pt x="235697" y="102393"/>
                    </a:cubicBezTo>
                    <a:cubicBezTo>
                      <a:pt x="235697" y="102393"/>
                      <a:pt x="235697" y="101070"/>
                      <a:pt x="234390" y="101070"/>
                    </a:cubicBezTo>
                    <a:cubicBezTo>
                      <a:pt x="234390" y="101070"/>
                      <a:pt x="234390" y="101070"/>
                      <a:pt x="233082" y="99747"/>
                    </a:cubicBezTo>
                    <a:cubicBezTo>
                      <a:pt x="231775" y="98424"/>
                      <a:pt x="231775" y="97102"/>
                      <a:pt x="233082" y="97102"/>
                    </a:cubicBezTo>
                    <a:cubicBezTo>
                      <a:pt x="233082" y="97102"/>
                      <a:pt x="233082" y="97102"/>
                      <a:pt x="263152" y="60060"/>
                    </a:cubicBezTo>
                    <a:cubicBezTo>
                      <a:pt x="263152" y="58737"/>
                      <a:pt x="264459" y="58737"/>
                      <a:pt x="265766" y="58737"/>
                    </a:cubicBezTo>
                    <a:close/>
                    <a:moveTo>
                      <a:pt x="223157" y="36512"/>
                    </a:moveTo>
                    <a:cubicBezTo>
                      <a:pt x="223157" y="36512"/>
                      <a:pt x="223157" y="36512"/>
                      <a:pt x="224461" y="36512"/>
                    </a:cubicBezTo>
                    <a:cubicBezTo>
                      <a:pt x="225765" y="36512"/>
                      <a:pt x="225765" y="37828"/>
                      <a:pt x="227069" y="37828"/>
                    </a:cubicBezTo>
                    <a:cubicBezTo>
                      <a:pt x="228373" y="37828"/>
                      <a:pt x="229678" y="39145"/>
                      <a:pt x="230982" y="39145"/>
                    </a:cubicBezTo>
                    <a:cubicBezTo>
                      <a:pt x="232286" y="40461"/>
                      <a:pt x="233590" y="40461"/>
                      <a:pt x="234894" y="40461"/>
                    </a:cubicBezTo>
                    <a:cubicBezTo>
                      <a:pt x="234894" y="41778"/>
                      <a:pt x="236198" y="41778"/>
                      <a:pt x="237502" y="43094"/>
                    </a:cubicBezTo>
                    <a:cubicBezTo>
                      <a:pt x="238806" y="43094"/>
                      <a:pt x="238806" y="43094"/>
                      <a:pt x="240110" y="44411"/>
                    </a:cubicBezTo>
                    <a:cubicBezTo>
                      <a:pt x="241414" y="44411"/>
                      <a:pt x="241414" y="44411"/>
                      <a:pt x="242718" y="45727"/>
                    </a:cubicBezTo>
                    <a:cubicBezTo>
                      <a:pt x="244022" y="45727"/>
                      <a:pt x="244022" y="45727"/>
                      <a:pt x="245326" y="47044"/>
                    </a:cubicBezTo>
                    <a:cubicBezTo>
                      <a:pt x="246630" y="47044"/>
                      <a:pt x="246630" y="47044"/>
                      <a:pt x="246630" y="47044"/>
                    </a:cubicBezTo>
                    <a:cubicBezTo>
                      <a:pt x="246630" y="48360"/>
                      <a:pt x="247934" y="48360"/>
                      <a:pt x="247934" y="48360"/>
                    </a:cubicBezTo>
                    <a:cubicBezTo>
                      <a:pt x="249238" y="48360"/>
                      <a:pt x="249238" y="49677"/>
                      <a:pt x="247934" y="50993"/>
                    </a:cubicBezTo>
                    <a:cubicBezTo>
                      <a:pt x="247934" y="50993"/>
                      <a:pt x="247934" y="50993"/>
                      <a:pt x="223157" y="89170"/>
                    </a:cubicBezTo>
                    <a:cubicBezTo>
                      <a:pt x="223157" y="90487"/>
                      <a:pt x="221853" y="90487"/>
                      <a:pt x="220549" y="89170"/>
                    </a:cubicBezTo>
                    <a:cubicBezTo>
                      <a:pt x="220549" y="89170"/>
                      <a:pt x="220549" y="89170"/>
                      <a:pt x="219245" y="89170"/>
                    </a:cubicBezTo>
                    <a:cubicBezTo>
                      <a:pt x="219245" y="87854"/>
                      <a:pt x="219245" y="87854"/>
                      <a:pt x="219245" y="87854"/>
                    </a:cubicBezTo>
                    <a:cubicBezTo>
                      <a:pt x="219245" y="87854"/>
                      <a:pt x="219245" y="87854"/>
                      <a:pt x="217941" y="87854"/>
                    </a:cubicBezTo>
                    <a:cubicBezTo>
                      <a:pt x="217941" y="87854"/>
                      <a:pt x="217941" y="86538"/>
                      <a:pt x="216637" y="86538"/>
                    </a:cubicBezTo>
                    <a:cubicBezTo>
                      <a:pt x="216637" y="86538"/>
                      <a:pt x="216637" y="86538"/>
                      <a:pt x="215333" y="85221"/>
                    </a:cubicBezTo>
                    <a:cubicBezTo>
                      <a:pt x="215333" y="85221"/>
                      <a:pt x="214029" y="85221"/>
                      <a:pt x="214029" y="83905"/>
                    </a:cubicBezTo>
                    <a:cubicBezTo>
                      <a:pt x="212725" y="83905"/>
                      <a:pt x="212725" y="83905"/>
                      <a:pt x="212725" y="83905"/>
                    </a:cubicBezTo>
                    <a:cubicBezTo>
                      <a:pt x="212725" y="83905"/>
                      <a:pt x="212725" y="83905"/>
                      <a:pt x="223157" y="36512"/>
                    </a:cubicBezTo>
                    <a:close/>
                    <a:moveTo>
                      <a:pt x="141363" y="26987"/>
                    </a:moveTo>
                    <a:cubicBezTo>
                      <a:pt x="141363" y="26987"/>
                      <a:pt x="142673" y="26987"/>
                      <a:pt x="142673" y="26987"/>
                    </a:cubicBezTo>
                    <a:cubicBezTo>
                      <a:pt x="143984" y="26987"/>
                      <a:pt x="143984" y="26987"/>
                      <a:pt x="145294" y="26987"/>
                    </a:cubicBezTo>
                    <a:cubicBezTo>
                      <a:pt x="145294" y="26987"/>
                      <a:pt x="146604" y="28272"/>
                      <a:pt x="146604" y="28272"/>
                    </a:cubicBezTo>
                    <a:cubicBezTo>
                      <a:pt x="146604" y="28272"/>
                      <a:pt x="146604" y="28272"/>
                      <a:pt x="149225" y="62970"/>
                    </a:cubicBezTo>
                    <a:cubicBezTo>
                      <a:pt x="149225" y="62970"/>
                      <a:pt x="147915" y="64255"/>
                      <a:pt x="146604" y="64255"/>
                    </a:cubicBezTo>
                    <a:cubicBezTo>
                      <a:pt x="146604" y="64255"/>
                      <a:pt x="146604" y="64255"/>
                      <a:pt x="145294" y="64255"/>
                    </a:cubicBezTo>
                    <a:cubicBezTo>
                      <a:pt x="145294" y="64255"/>
                      <a:pt x="143984" y="64255"/>
                      <a:pt x="143984" y="64255"/>
                    </a:cubicBezTo>
                    <a:cubicBezTo>
                      <a:pt x="142673" y="64255"/>
                      <a:pt x="142673" y="64255"/>
                      <a:pt x="142673" y="64255"/>
                    </a:cubicBezTo>
                    <a:cubicBezTo>
                      <a:pt x="141363" y="64255"/>
                      <a:pt x="141363" y="64255"/>
                      <a:pt x="140053" y="64255"/>
                    </a:cubicBezTo>
                    <a:cubicBezTo>
                      <a:pt x="140053" y="64255"/>
                      <a:pt x="140053" y="64255"/>
                      <a:pt x="138743" y="64255"/>
                    </a:cubicBezTo>
                    <a:cubicBezTo>
                      <a:pt x="138743" y="64255"/>
                      <a:pt x="138743" y="64255"/>
                      <a:pt x="137432" y="64255"/>
                    </a:cubicBezTo>
                    <a:cubicBezTo>
                      <a:pt x="137432" y="64255"/>
                      <a:pt x="136122" y="64255"/>
                      <a:pt x="134811" y="64255"/>
                    </a:cubicBezTo>
                    <a:cubicBezTo>
                      <a:pt x="134811" y="64255"/>
                      <a:pt x="133501" y="64255"/>
                      <a:pt x="132191" y="65541"/>
                    </a:cubicBezTo>
                    <a:cubicBezTo>
                      <a:pt x="132191" y="65541"/>
                      <a:pt x="132191" y="65541"/>
                      <a:pt x="130880" y="65541"/>
                    </a:cubicBezTo>
                    <a:cubicBezTo>
                      <a:pt x="130880" y="65541"/>
                      <a:pt x="130880" y="65541"/>
                      <a:pt x="129570" y="65541"/>
                    </a:cubicBezTo>
                    <a:cubicBezTo>
                      <a:pt x="128260" y="65541"/>
                      <a:pt x="128260" y="65541"/>
                      <a:pt x="126950" y="65541"/>
                    </a:cubicBezTo>
                    <a:cubicBezTo>
                      <a:pt x="125639" y="65541"/>
                      <a:pt x="124329" y="65541"/>
                      <a:pt x="124329" y="66826"/>
                    </a:cubicBezTo>
                    <a:cubicBezTo>
                      <a:pt x="123019" y="66826"/>
                      <a:pt x="123019" y="66826"/>
                      <a:pt x="121708" y="66826"/>
                    </a:cubicBezTo>
                    <a:cubicBezTo>
                      <a:pt x="121708" y="66826"/>
                      <a:pt x="121708" y="66826"/>
                      <a:pt x="120398" y="66826"/>
                    </a:cubicBezTo>
                    <a:cubicBezTo>
                      <a:pt x="120398" y="66826"/>
                      <a:pt x="119088" y="66826"/>
                      <a:pt x="119088" y="66826"/>
                    </a:cubicBezTo>
                    <a:cubicBezTo>
                      <a:pt x="119088" y="66826"/>
                      <a:pt x="117777" y="66826"/>
                      <a:pt x="117777" y="66826"/>
                    </a:cubicBezTo>
                    <a:cubicBezTo>
                      <a:pt x="116467" y="68111"/>
                      <a:pt x="115157" y="68111"/>
                      <a:pt x="113846" y="68111"/>
                    </a:cubicBezTo>
                    <a:cubicBezTo>
                      <a:pt x="113846" y="68111"/>
                      <a:pt x="112536" y="69396"/>
                      <a:pt x="111226" y="69396"/>
                    </a:cubicBezTo>
                    <a:cubicBezTo>
                      <a:pt x="111226" y="69396"/>
                      <a:pt x="109915" y="69396"/>
                      <a:pt x="109915" y="69396"/>
                    </a:cubicBezTo>
                    <a:cubicBezTo>
                      <a:pt x="108605" y="69396"/>
                      <a:pt x="108605" y="69396"/>
                      <a:pt x="108605" y="69396"/>
                    </a:cubicBezTo>
                    <a:cubicBezTo>
                      <a:pt x="107295" y="70681"/>
                      <a:pt x="107295" y="70681"/>
                      <a:pt x="105984" y="70681"/>
                    </a:cubicBezTo>
                    <a:cubicBezTo>
                      <a:pt x="105984" y="70681"/>
                      <a:pt x="105984" y="70681"/>
                      <a:pt x="104674" y="70681"/>
                    </a:cubicBezTo>
                    <a:cubicBezTo>
                      <a:pt x="104674" y="71966"/>
                      <a:pt x="103364" y="71966"/>
                      <a:pt x="102054" y="71966"/>
                    </a:cubicBezTo>
                    <a:cubicBezTo>
                      <a:pt x="100743" y="71966"/>
                      <a:pt x="100743" y="73251"/>
                      <a:pt x="99433" y="73251"/>
                    </a:cubicBezTo>
                    <a:cubicBezTo>
                      <a:pt x="98123" y="73251"/>
                      <a:pt x="96812" y="73251"/>
                      <a:pt x="96812" y="74536"/>
                    </a:cubicBezTo>
                    <a:cubicBezTo>
                      <a:pt x="95502" y="74536"/>
                      <a:pt x="94192" y="74536"/>
                      <a:pt x="94192" y="75821"/>
                    </a:cubicBezTo>
                    <a:cubicBezTo>
                      <a:pt x="92881" y="75821"/>
                      <a:pt x="92881" y="75821"/>
                      <a:pt x="91571" y="75821"/>
                    </a:cubicBezTo>
                    <a:cubicBezTo>
                      <a:pt x="90261" y="77107"/>
                      <a:pt x="90261" y="77107"/>
                      <a:pt x="88950" y="77107"/>
                    </a:cubicBezTo>
                    <a:cubicBezTo>
                      <a:pt x="88950" y="78392"/>
                      <a:pt x="87640" y="78392"/>
                      <a:pt x="87640" y="78392"/>
                    </a:cubicBezTo>
                    <a:cubicBezTo>
                      <a:pt x="86330" y="78392"/>
                      <a:pt x="86330" y="78392"/>
                      <a:pt x="86330" y="79677"/>
                    </a:cubicBezTo>
                    <a:cubicBezTo>
                      <a:pt x="85019" y="79677"/>
                      <a:pt x="85019" y="79677"/>
                      <a:pt x="85019" y="79677"/>
                    </a:cubicBezTo>
                    <a:cubicBezTo>
                      <a:pt x="83709" y="80962"/>
                      <a:pt x="83709" y="80962"/>
                      <a:pt x="83709" y="80962"/>
                    </a:cubicBezTo>
                    <a:cubicBezTo>
                      <a:pt x="82399" y="80962"/>
                      <a:pt x="81088" y="80962"/>
                      <a:pt x="81088" y="79677"/>
                    </a:cubicBezTo>
                    <a:cubicBezTo>
                      <a:pt x="81088" y="79677"/>
                      <a:pt x="81088" y="79677"/>
                      <a:pt x="66675" y="59115"/>
                    </a:cubicBezTo>
                    <a:cubicBezTo>
                      <a:pt x="66675" y="59115"/>
                      <a:pt x="66675" y="57830"/>
                      <a:pt x="66675" y="57830"/>
                    </a:cubicBezTo>
                    <a:cubicBezTo>
                      <a:pt x="67985" y="56545"/>
                      <a:pt x="67985" y="56545"/>
                      <a:pt x="69296" y="56545"/>
                    </a:cubicBezTo>
                    <a:cubicBezTo>
                      <a:pt x="69296" y="55260"/>
                      <a:pt x="69296" y="55260"/>
                      <a:pt x="70606" y="55260"/>
                    </a:cubicBezTo>
                    <a:cubicBezTo>
                      <a:pt x="70606" y="53974"/>
                      <a:pt x="71916" y="53974"/>
                      <a:pt x="71916" y="53974"/>
                    </a:cubicBezTo>
                    <a:cubicBezTo>
                      <a:pt x="73227" y="52689"/>
                      <a:pt x="73227" y="52689"/>
                      <a:pt x="74537" y="52689"/>
                    </a:cubicBezTo>
                    <a:cubicBezTo>
                      <a:pt x="74537" y="51404"/>
                      <a:pt x="75847" y="51404"/>
                      <a:pt x="77157" y="50119"/>
                    </a:cubicBezTo>
                    <a:cubicBezTo>
                      <a:pt x="77157" y="50119"/>
                      <a:pt x="78468" y="50119"/>
                      <a:pt x="79778" y="48834"/>
                    </a:cubicBezTo>
                    <a:cubicBezTo>
                      <a:pt x="81088" y="48834"/>
                      <a:pt x="81088" y="47549"/>
                      <a:pt x="82399" y="47549"/>
                    </a:cubicBezTo>
                    <a:cubicBezTo>
                      <a:pt x="83709" y="46264"/>
                      <a:pt x="85019" y="46264"/>
                      <a:pt x="85019" y="44979"/>
                    </a:cubicBezTo>
                    <a:cubicBezTo>
                      <a:pt x="86330" y="44979"/>
                      <a:pt x="87640" y="43693"/>
                      <a:pt x="88950" y="43693"/>
                    </a:cubicBezTo>
                    <a:cubicBezTo>
                      <a:pt x="90261" y="43693"/>
                      <a:pt x="91571" y="42408"/>
                      <a:pt x="92881" y="42408"/>
                    </a:cubicBezTo>
                    <a:cubicBezTo>
                      <a:pt x="92881" y="41123"/>
                      <a:pt x="94192" y="41123"/>
                      <a:pt x="94192" y="41123"/>
                    </a:cubicBezTo>
                    <a:cubicBezTo>
                      <a:pt x="95502" y="41123"/>
                      <a:pt x="95502" y="41123"/>
                      <a:pt x="95502" y="39838"/>
                    </a:cubicBezTo>
                    <a:cubicBezTo>
                      <a:pt x="96812" y="39838"/>
                      <a:pt x="96812" y="39838"/>
                      <a:pt x="98123" y="39838"/>
                    </a:cubicBezTo>
                    <a:cubicBezTo>
                      <a:pt x="98123" y="39838"/>
                      <a:pt x="99433" y="38553"/>
                      <a:pt x="99433" y="38553"/>
                    </a:cubicBezTo>
                    <a:cubicBezTo>
                      <a:pt x="100743" y="38553"/>
                      <a:pt x="102054" y="37268"/>
                      <a:pt x="103364" y="37268"/>
                    </a:cubicBezTo>
                    <a:cubicBezTo>
                      <a:pt x="104674" y="37268"/>
                      <a:pt x="105984" y="35983"/>
                      <a:pt x="107295" y="35983"/>
                    </a:cubicBezTo>
                    <a:cubicBezTo>
                      <a:pt x="108605" y="35983"/>
                      <a:pt x="108605" y="34698"/>
                      <a:pt x="109915" y="34698"/>
                    </a:cubicBezTo>
                    <a:cubicBezTo>
                      <a:pt x="109915" y="34698"/>
                      <a:pt x="111226" y="34698"/>
                      <a:pt x="111226" y="34698"/>
                    </a:cubicBezTo>
                    <a:cubicBezTo>
                      <a:pt x="112536" y="34698"/>
                      <a:pt x="112536" y="33413"/>
                      <a:pt x="113846" y="33413"/>
                    </a:cubicBezTo>
                    <a:cubicBezTo>
                      <a:pt x="113846" y="33413"/>
                      <a:pt x="115157" y="33413"/>
                      <a:pt x="115157" y="33413"/>
                    </a:cubicBezTo>
                    <a:cubicBezTo>
                      <a:pt x="116467" y="32127"/>
                      <a:pt x="117777" y="32127"/>
                      <a:pt x="119088" y="32127"/>
                    </a:cubicBezTo>
                    <a:cubicBezTo>
                      <a:pt x="120398" y="32127"/>
                      <a:pt x="121708" y="30842"/>
                      <a:pt x="123019" y="30842"/>
                    </a:cubicBezTo>
                    <a:cubicBezTo>
                      <a:pt x="123019" y="30842"/>
                      <a:pt x="124329" y="30842"/>
                      <a:pt x="124329" y="30842"/>
                    </a:cubicBezTo>
                    <a:cubicBezTo>
                      <a:pt x="125639" y="30842"/>
                      <a:pt x="125639" y="30842"/>
                      <a:pt x="126950" y="29557"/>
                    </a:cubicBezTo>
                    <a:cubicBezTo>
                      <a:pt x="126950" y="29557"/>
                      <a:pt x="128260" y="29557"/>
                      <a:pt x="129570" y="29557"/>
                    </a:cubicBezTo>
                    <a:cubicBezTo>
                      <a:pt x="130880" y="29557"/>
                      <a:pt x="132191" y="29557"/>
                      <a:pt x="133501" y="28272"/>
                    </a:cubicBezTo>
                    <a:cubicBezTo>
                      <a:pt x="133501" y="28272"/>
                      <a:pt x="133501" y="28272"/>
                      <a:pt x="134811" y="28272"/>
                    </a:cubicBezTo>
                    <a:cubicBezTo>
                      <a:pt x="134811" y="28272"/>
                      <a:pt x="134811" y="28272"/>
                      <a:pt x="136122" y="28272"/>
                    </a:cubicBezTo>
                    <a:cubicBezTo>
                      <a:pt x="137432" y="28272"/>
                      <a:pt x="137432" y="28272"/>
                      <a:pt x="138743" y="28272"/>
                    </a:cubicBezTo>
                    <a:cubicBezTo>
                      <a:pt x="140053" y="28272"/>
                      <a:pt x="140053" y="26987"/>
                      <a:pt x="141363" y="26987"/>
                    </a:cubicBezTo>
                    <a:close/>
                    <a:moveTo>
                      <a:pt x="164523" y="25400"/>
                    </a:moveTo>
                    <a:cubicBezTo>
                      <a:pt x="165822" y="25400"/>
                      <a:pt x="165822" y="25400"/>
                      <a:pt x="167121" y="25400"/>
                    </a:cubicBezTo>
                    <a:cubicBezTo>
                      <a:pt x="168419" y="25400"/>
                      <a:pt x="168419" y="25400"/>
                      <a:pt x="169718" y="25400"/>
                    </a:cubicBezTo>
                    <a:cubicBezTo>
                      <a:pt x="169718" y="25400"/>
                      <a:pt x="171017" y="25400"/>
                      <a:pt x="172316" y="25400"/>
                    </a:cubicBezTo>
                    <a:cubicBezTo>
                      <a:pt x="172316" y="25400"/>
                      <a:pt x="173615" y="25400"/>
                      <a:pt x="174914" y="25400"/>
                    </a:cubicBezTo>
                    <a:cubicBezTo>
                      <a:pt x="174914" y="26690"/>
                      <a:pt x="176213" y="26690"/>
                      <a:pt x="177511" y="26690"/>
                    </a:cubicBezTo>
                    <a:cubicBezTo>
                      <a:pt x="178810" y="26690"/>
                      <a:pt x="180109" y="26690"/>
                      <a:pt x="180109" y="26690"/>
                    </a:cubicBezTo>
                    <a:cubicBezTo>
                      <a:pt x="181408" y="26690"/>
                      <a:pt x="182707" y="26690"/>
                      <a:pt x="184006" y="26690"/>
                    </a:cubicBezTo>
                    <a:cubicBezTo>
                      <a:pt x="185305" y="26690"/>
                      <a:pt x="185305" y="26690"/>
                      <a:pt x="186603" y="26690"/>
                    </a:cubicBezTo>
                    <a:cubicBezTo>
                      <a:pt x="186603" y="26690"/>
                      <a:pt x="186603" y="27980"/>
                      <a:pt x="187902" y="27980"/>
                    </a:cubicBezTo>
                    <a:cubicBezTo>
                      <a:pt x="189201" y="27980"/>
                      <a:pt x="189201" y="27980"/>
                      <a:pt x="190500" y="27980"/>
                    </a:cubicBezTo>
                    <a:cubicBezTo>
                      <a:pt x="190500" y="27980"/>
                      <a:pt x="190500" y="27980"/>
                      <a:pt x="171017" y="66675"/>
                    </a:cubicBezTo>
                    <a:cubicBezTo>
                      <a:pt x="171017" y="66675"/>
                      <a:pt x="169718" y="66675"/>
                      <a:pt x="169718" y="66675"/>
                    </a:cubicBezTo>
                    <a:cubicBezTo>
                      <a:pt x="168419" y="66675"/>
                      <a:pt x="168419" y="65385"/>
                      <a:pt x="167121" y="65385"/>
                    </a:cubicBezTo>
                    <a:cubicBezTo>
                      <a:pt x="167121" y="65385"/>
                      <a:pt x="165822" y="65385"/>
                      <a:pt x="165822" y="65385"/>
                    </a:cubicBezTo>
                    <a:cubicBezTo>
                      <a:pt x="165822" y="65385"/>
                      <a:pt x="164523" y="65385"/>
                      <a:pt x="164523" y="65385"/>
                    </a:cubicBezTo>
                    <a:cubicBezTo>
                      <a:pt x="164523" y="65385"/>
                      <a:pt x="163224" y="65385"/>
                      <a:pt x="163224" y="65385"/>
                    </a:cubicBezTo>
                    <a:cubicBezTo>
                      <a:pt x="161925" y="65385"/>
                      <a:pt x="161925" y="64095"/>
                      <a:pt x="161925" y="62805"/>
                    </a:cubicBezTo>
                    <a:cubicBezTo>
                      <a:pt x="161925" y="62805"/>
                      <a:pt x="161925" y="62805"/>
                      <a:pt x="163224" y="27980"/>
                    </a:cubicBezTo>
                    <a:cubicBezTo>
                      <a:pt x="163224" y="26690"/>
                      <a:pt x="164523" y="25400"/>
                      <a:pt x="164523" y="25400"/>
                    </a:cubicBezTo>
                    <a:close/>
                    <a:moveTo>
                      <a:pt x="216959" y="0"/>
                    </a:moveTo>
                    <a:cubicBezTo>
                      <a:pt x="219605" y="0"/>
                      <a:pt x="222251" y="1321"/>
                      <a:pt x="220928" y="5285"/>
                    </a:cubicBezTo>
                    <a:cubicBezTo>
                      <a:pt x="220928" y="5285"/>
                      <a:pt x="220928" y="5285"/>
                      <a:pt x="214314" y="33033"/>
                    </a:cubicBezTo>
                    <a:cubicBezTo>
                      <a:pt x="214314" y="33033"/>
                      <a:pt x="214314" y="33033"/>
                      <a:pt x="203730" y="79280"/>
                    </a:cubicBezTo>
                    <a:cubicBezTo>
                      <a:pt x="203730" y="79280"/>
                      <a:pt x="203730" y="79280"/>
                      <a:pt x="177272" y="199522"/>
                    </a:cubicBezTo>
                    <a:cubicBezTo>
                      <a:pt x="175949" y="200843"/>
                      <a:pt x="175949" y="203486"/>
                      <a:pt x="174626" y="204807"/>
                    </a:cubicBezTo>
                    <a:cubicBezTo>
                      <a:pt x="169334" y="214056"/>
                      <a:pt x="160074" y="220663"/>
                      <a:pt x="149490" y="220663"/>
                    </a:cubicBezTo>
                    <a:cubicBezTo>
                      <a:pt x="145522" y="220663"/>
                      <a:pt x="141553" y="219342"/>
                      <a:pt x="137584" y="218020"/>
                    </a:cubicBezTo>
                    <a:cubicBezTo>
                      <a:pt x="124355" y="211414"/>
                      <a:pt x="119063" y="194236"/>
                      <a:pt x="125678" y="181023"/>
                    </a:cubicBezTo>
                    <a:cubicBezTo>
                      <a:pt x="125678" y="181023"/>
                      <a:pt x="125678" y="181023"/>
                      <a:pt x="179918" y="70031"/>
                    </a:cubicBezTo>
                    <a:cubicBezTo>
                      <a:pt x="179918" y="70031"/>
                      <a:pt x="179918" y="70031"/>
                      <a:pt x="199761" y="29069"/>
                    </a:cubicBezTo>
                    <a:cubicBezTo>
                      <a:pt x="199761" y="29069"/>
                      <a:pt x="199761" y="29069"/>
                      <a:pt x="212991" y="2643"/>
                    </a:cubicBezTo>
                    <a:cubicBezTo>
                      <a:pt x="214314" y="0"/>
                      <a:pt x="215636" y="0"/>
                      <a:pt x="2169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213291" y="2562687"/>
              <a:ext cx="1008112" cy="971879"/>
              <a:chOff x="3698683" y="1003226"/>
              <a:chExt cx="1008112" cy="971879"/>
            </a:xfrm>
          </p:grpSpPr>
          <p:sp>
            <p:nvSpPr>
              <p:cNvPr id="46" name="文本框 190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191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任意多边形: 形状 48"/>
              <p:cNvSpPr/>
              <p:nvPr/>
            </p:nvSpPr>
            <p:spPr bwMode="auto">
              <a:xfrm>
                <a:off x="4016404" y="1672536"/>
                <a:ext cx="360040" cy="302569"/>
              </a:xfrm>
              <a:custGeom>
                <a:avLst/>
                <a:gdLst>
                  <a:gd name="connsiteX0" fmla="*/ 120521 w 338138"/>
                  <a:gd name="connsiteY0" fmla="*/ 168275 h 284163"/>
                  <a:gd name="connsiteX1" fmla="*/ 217618 w 338138"/>
                  <a:gd name="connsiteY1" fmla="*/ 168275 h 284163"/>
                  <a:gd name="connsiteX2" fmla="*/ 233363 w 338138"/>
                  <a:gd name="connsiteY2" fmla="*/ 184840 h 284163"/>
                  <a:gd name="connsiteX3" fmla="*/ 217618 w 338138"/>
                  <a:gd name="connsiteY3" fmla="*/ 200025 h 284163"/>
                  <a:gd name="connsiteX4" fmla="*/ 120521 w 338138"/>
                  <a:gd name="connsiteY4" fmla="*/ 200025 h 284163"/>
                  <a:gd name="connsiteX5" fmla="*/ 104775 w 338138"/>
                  <a:gd name="connsiteY5" fmla="*/ 184840 h 284163"/>
                  <a:gd name="connsiteX6" fmla="*/ 120521 w 338138"/>
                  <a:gd name="connsiteY6" fmla="*/ 168275 h 284163"/>
                  <a:gd name="connsiteX7" fmla="*/ 30163 w 338138"/>
                  <a:gd name="connsiteY7" fmla="*/ 112712 h 284163"/>
                  <a:gd name="connsiteX8" fmla="*/ 30163 w 338138"/>
                  <a:gd name="connsiteY8" fmla="*/ 255587 h 284163"/>
                  <a:gd name="connsiteX9" fmla="*/ 307976 w 338138"/>
                  <a:gd name="connsiteY9" fmla="*/ 255587 h 284163"/>
                  <a:gd name="connsiteX10" fmla="*/ 307976 w 338138"/>
                  <a:gd name="connsiteY10" fmla="*/ 112712 h 284163"/>
                  <a:gd name="connsiteX11" fmla="*/ 57150 w 338138"/>
                  <a:gd name="connsiteY11" fmla="*/ 30162 h 284163"/>
                  <a:gd name="connsiteX12" fmla="*/ 38100 w 338138"/>
                  <a:gd name="connsiteY12" fmla="*/ 84137 h 284163"/>
                  <a:gd name="connsiteX13" fmla="*/ 301625 w 338138"/>
                  <a:gd name="connsiteY13" fmla="*/ 84137 h 284163"/>
                  <a:gd name="connsiteX14" fmla="*/ 280988 w 338138"/>
                  <a:gd name="connsiteY14" fmla="*/ 30162 h 284163"/>
                  <a:gd name="connsiteX15" fmla="*/ 46230 w 338138"/>
                  <a:gd name="connsiteY15" fmla="*/ 0 h 284163"/>
                  <a:gd name="connsiteX16" fmla="*/ 291908 w 338138"/>
                  <a:gd name="connsiteY16" fmla="*/ 0 h 284163"/>
                  <a:gd name="connsiteX17" fmla="*/ 306438 w 338138"/>
                  <a:gd name="connsiteY17" fmla="*/ 9209 h 284163"/>
                  <a:gd name="connsiteX18" fmla="*/ 336817 w 338138"/>
                  <a:gd name="connsiteY18" fmla="*/ 92090 h 284163"/>
                  <a:gd name="connsiteX19" fmla="*/ 338138 w 338138"/>
                  <a:gd name="connsiteY19" fmla="*/ 94721 h 284163"/>
                  <a:gd name="connsiteX20" fmla="*/ 338138 w 338138"/>
                  <a:gd name="connsiteY20" fmla="*/ 97352 h 284163"/>
                  <a:gd name="connsiteX21" fmla="*/ 338138 w 338138"/>
                  <a:gd name="connsiteY21" fmla="*/ 269692 h 284163"/>
                  <a:gd name="connsiteX22" fmla="*/ 322288 w 338138"/>
                  <a:gd name="connsiteY22" fmla="*/ 284163 h 284163"/>
                  <a:gd name="connsiteX23" fmla="*/ 15850 w 338138"/>
                  <a:gd name="connsiteY23" fmla="*/ 284163 h 284163"/>
                  <a:gd name="connsiteX24" fmla="*/ 0 w 338138"/>
                  <a:gd name="connsiteY24" fmla="*/ 269692 h 284163"/>
                  <a:gd name="connsiteX25" fmla="*/ 0 w 338138"/>
                  <a:gd name="connsiteY25" fmla="*/ 97352 h 284163"/>
                  <a:gd name="connsiteX26" fmla="*/ 0 w 338138"/>
                  <a:gd name="connsiteY26" fmla="*/ 94721 h 284163"/>
                  <a:gd name="connsiteX27" fmla="*/ 1321 w 338138"/>
                  <a:gd name="connsiteY27" fmla="*/ 92090 h 284163"/>
                  <a:gd name="connsiteX28" fmla="*/ 31700 w 338138"/>
                  <a:gd name="connsiteY28" fmla="*/ 9209 h 284163"/>
                  <a:gd name="connsiteX29" fmla="*/ 46230 w 338138"/>
                  <a:gd name="connsiteY29" fmla="*/ 0 h 28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38138" h="284163">
                    <a:moveTo>
                      <a:pt x="120521" y="168275"/>
                    </a:moveTo>
                    <a:cubicBezTo>
                      <a:pt x="120521" y="168275"/>
                      <a:pt x="120521" y="168275"/>
                      <a:pt x="217618" y="168275"/>
                    </a:cubicBezTo>
                    <a:cubicBezTo>
                      <a:pt x="226803" y="168275"/>
                      <a:pt x="233363" y="175177"/>
                      <a:pt x="233363" y="184840"/>
                    </a:cubicBezTo>
                    <a:cubicBezTo>
                      <a:pt x="233363" y="193123"/>
                      <a:pt x="226803" y="200025"/>
                      <a:pt x="217618" y="200025"/>
                    </a:cubicBezTo>
                    <a:cubicBezTo>
                      <a:pt x="217618" y="200025"/>
                      <a:pt x="217618" y="200025"/>
                      <a:pt x="120521" y="200025"/>
                    </a:cubicBezTo>
                    <a:cubicBezTo>
                      <a:pt x="111336" y="200025"/>
                      <a:pt x="104775" y="193123"/>
                      <a:pt x="104775" y="184840"/>
                    </a:cubicBezTo>
                    <a:cubicBezTo>
                      <a:pt x="104775" y="175177"/>
                      <a:pt x="111336" y="168275"/>
                      <a:pt x="120521" y="168275"/>
                    </a:cubicBezTo>
                    <a:close/>
                    <a:moveTo>
                      <a:pt x="30163" y="112712"/>
                    </a:moveTo>
                    <a:lnTo>
                      <a:pt x="30163" y="255587"/>
                    </a:lnTo>
                    <a:lnTo>
                      <a:pt x="307976" y="255587"/>
                    </a:lnTo>
                    <a:lnTo>
                      <a:pt x="307976" y="112712"/>
                    </a:lnTo>
                    <a:close/>
                    <a:moveTo>
                      <a:pt x="57150" y="30162"/>
                    </a:moveTo>
                    <a:lnTo>
                      <a:pt x="38100" y="84137"/>
                    </a:lnTo>
                    <a:lnTo>
                      <a:pt x="301625" y="84137"/>
                    </a:lnTo>
                    <a:lnTo>
                      <a:pt x="280988" y="30162"/>
                    </a:lnTo>
                    <a:close/>
                    <a:moveTo>
                      <a:pt x="46230" y="0"/>
                    </a:moveTo>
                    <a:cubicBezTo>
                      <a:pt x="46230" y="0"/>
                      <a:pt x="46230" y="0"/>
                      <a:pt x="291908" y="0"/>
                    </a:cubicBezTo>
                    <a:cubicBezTo>
                      <a:pt x="298513" y="0"/>
                      <a:pt x="305117" y="3946"/>
                      <a:pt x="306438" y="9209"/>
                    </a:cubicBezTo>
                    <a:cubicBezTo>
                      <a:pt x="306438" y="9209"/>
                      <a:pt x="306438" y="9209"/>
                      <a:pt x="336817" y="92090"/>
                    </a:cubicBezTo>
                    <a:cubicBezTo>
                      <a:pt x="336817" y="93405"/>
                      <a:pt x="338138" y="93405"/>
                      <a:pt x="338138" y="94721"/>
                    </a:cubicBezTo>
                    <a:cubicBezTo>
                      <a:pt x="338138" y="94721"/>
                      <a:pt x="338138" y="96036"/>
                      <a:pt x="338138" y="97352"/>
                    </a:cubicBezTo>
                    <a:cubicBezTo>
                      <a:pt x="338138" y="97352"/>
                      <a:pt x="338138" y="97352"/>
                      <a:pt x="338138" y="269692"/>
                    </a:cubicBezTo>
                    <a:cubicBezTo>
                      <a:pt x="338138" y="277585"/>
                      <a:pt x="331534" y="284163"/>
                      <a:pt x="322288" y="284163"/>
                    </a:cubicBezTo>
                    <a:cubicBezTo>
                      <a:pt x="322288" y="284163"/>
                      <a:pt x="322288" y="284163"/>
                      <a:pt x="15850" y="284163"/>
                    </a:cubicBezTo>
                    <a:cubicBezTo>
                      <a:pt x="6604" y="284163"/>
                      <a:pt x="0" y="277585"/>
                      <a:pt x="0" y="269692"/>
                    </a:cubicBezTo>
                    <a:cubicBezTo>
                      <a:pt x="0" y="269692"/>
                      <a:pt x="0" y="269692"/>
                      <a:pt x="0" y="97352"/>
                    </a:cubicBezTo>
                    <a:cubicBezTo>
                      <a:pt x="0" y="96036"/>
                      <a:pt x="0" y="94721"/>
                      <a:pt x="0" y="94721"/>
                    </a:cubicBezTo>
                    <a:cubicBezTo>
                      <a:pt x="0" y="93405"/>
                      <a:pt x="1321" y="93405"/>
                      <a:pt x="1321" y="92090"/>
                    </a:cubicBezTo>
                    <a:cubicBezTo>
                      <a:pt x="1321" y="92090"/>
                      <a:pt x="1321" y="92090"/>
                      <a:pt x="31700" y="9209"/>
                    </a:cubicBezTo>
                    <a:cubicBezTo>
                      <a:pt x="33021" y="3946"/>
                      <a:pt x="39625" y="0"/>
                      <a:pt x="46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485205" y="3309910"/>
              <a:ext cx="1008112" cy="998925"/>
              <a:chOff x="3698683" y="1003226"/>
              <a:chExt cx="1008112" cy="998925"/>
            </a:xfrm>
          </p:grpSpPr>
          <p:sp>
            <p:nvSpPr>
              <p:cNvPr id="42" name="文本框 205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07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文本框 206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任意多边形: 形状 44"/>
              <p:cNvSpPr/>
              <p:nvPr/>
            </p:nvSpPr>
            <p:spPr bwMode="auto">
              <a:xfrm>
                <a:off x="4016404" y="1645491"/>
                <a:ext cx="360040" cy="356660"/>
              </a:xfrm>
              <a:custGeom>
                <a:avLst/>
                <a:gdLst>
                  <a:gd name="connsiteX0" fmla="*/ 169718 w 338137"/>
                  <a:gd name="connsiteY0" fmla="*/ 320675 h 334963"/>
                  <a:gd name="connsiteX1" fmla="*/ 176213 w 338137"/>
                  <a:gd name="connsiteY1" fmla="*/ 327170 h 334963"/>
                  <a:gd name="connsiteX2" fmla="*/ 169718 w 338137"/>
                  <a:gd name="connsiteY2" fmla="*/ 334963 h 334963"/>
                  <a:gd name="connsiteX3" fmla="*/ 161925 w 338137"/>
                  <a:gd name="connsiteY3" fmla="*/ 327170 h 334963"/>
                  <a:gd name="connsiteX4" fmla="*/ 169718 w 338137"/>
                  <a:gd name="connsiteY4" fmla="*/ 320675 h 334963"/>
                  <a:gd name="connsiteX5" fmla="*/ 216429 w 338137"/>
                  <a:gd name="connsiteY5" fmla="*/ 309298 h 334963"/>
                  <a:gd name="connsiteX6" fmla="*/ 225689 w 338137"/>
                  <a:gd name="connsiteY6" fmla="*/ 313267 h 334963"/>
                  <a:gd name="connsiteX7" fmla="*/ 221720 w 338137"/>
                  <a:gd name="connsiteY7" fmla="*/ 322527 h 334963"/>
                  <a:gd name="connsiteX8" fmla="*/ 219075 w 338137"/>
                  <a:gd name="connsiteY8" fmla="*/ 323850 h 334963"/>
                  <a:gd name="connsiteX9" fmla="*/ 212460 w 338137"/>
                  <a:gd name="connsiteY9" fmla="*/ 318559 h 334963"/>
                  <a:gd name="connsiteX10" fmla="*/ 216429 w 338137"/>
                  <a:gd name="connsiteY10" fmla="*/ 309298 h 334963"/>
                  <a:gd name="connsiteX11" fmla="*/ 121627 w 338137"/>
                  <a:gd name="connsiteY11" fmla="*/ 309298 h 334963"/>
                  <a:gd name="connsiteX12" fmla="*/ 124313 w 338137"/>
                  <a:gd name="connsiteY12" fmla="*/ 318559 h 334963"/>
                  <a:gd name="connsiteX13" fmla="*/ 117597 w 338137"/>
                  <a:gd name="connsiteY13" fmla="*/ 323850 h 334963"/>
                  <a:gd name="connsiteX14" fmla="*/ 114910 w 338137"/>
                  <a:gd name="connsiteY14" fmla="*/ 322527 h 334963"/>
                  <a:gd name="connsiteX15" fmla="*/ 112224 w 338137"/>
                  <a:gd name="connsiteY15" fmla="*/ 313267 h 334963"/>
                  <a:gd name="connsiteX16" fmla="*/ 121627 w 338137"/>
                  <a:gd name="connsiteY16" fmla="*/ 309298 h 334963"/>
                  <a:gd name="connsiteX17" fmla="*/ 276315 w 338137"/>
                  <a:gd name="connsiteY17" fmla="*/ 274637 h 334963"/>
                  <a:gd name="connsiteX18" fmla="*/ 284207 w 338137"/>
                  <a:gd name="connsiteY18" fmla="*/ 302924 h 334963"/>
                  <a:gd name="connsiteX19" fmla="*/ 285523 w 338137"/>
                  <a:gd name="connsiteY19" fmla="*/ 306965 h 334963"/>
                  <a:gd name="connsiteX20" fmla="*/ 289469 w 338137"/>
                  <a:gd name="connsiteY20" fmla="*/ 296189 h 334963"/>
                  <a:gd name="connsiteX21" fmla="*/ 292100 w 338137"/>
                  <a:gd name="connsiteY21" fmla="*/ 282719 h 334963"/>
                  <a:gd name="connsiteX22" fmla="*/ 294730 w 338137"/>
                  <a:gd name="connsiteY22" fmla="*/ 296189 h 334963"/>
                  <a:gd name="connsiteX23" fmla="*/ 298676 w 338137"/>
                  <a:gd name="connsiteY23" fmla="*/ 306965 h 334963"/>
                  <a:gd name="connsiteX24" fmla="*/ 298676 w 338137"/>
                  <a:gd name="connsiteY24" fmla="*/ 302924 h 334963"/>
                  <a:gd name="connsiteX25" fmla="*/ 307884 w 338137"/>
                  <a:gd name="connsiteY25" fmla="*/ 274637 h 334963"/>
                  <a:gd name="connsiteX26" fmla="*/ 326299 w 338137"/>
                  <a:gd name="connsiteY26" fmla="*/ 284066 h 334963"/>
                  <a:gd name="connsiteX27" fmla="*/ 338137 w 338137"/>
                  <a:gd name="connsiteY27" fmla="*/ 319087 h 334963"/>
                  <a:gd name="connsiteX28" fmla="*/ 246062 w 338137"/>
                  <a:gd name="connsiteY28" fmla="*/ 319087 h 334963"/>
                  <a:gd name="connsiteX29" fmla="*/ 257900 w 338137"/>
                  <a:gd name="connsiteY29" fmla="*/ 284066 h 334963"/>
                  <a:gd name="connsiteX30" fmla="*/ 276315 w 338137"/>
                  <a:gd name="connsiteY30" fmla="*/ 274637 h 334963"/>
                  <a:gd name="connsiteX31" fmla="*/ 30253 w 338137"/>
                  <a:gd name="connsiteY31" fmla="*/ 274637 h 334963"/>
                  <a:gd name="connsiteX32" fmla="*/ 38145 w 338137"/>
                  <a:gd name="connsiteY32" fmla="*/ 302924 h 334963"/>
                  <a:gd name="connsiteX33" fmla="*/ 39461 w 338137"/>
                  <a:gd name="connsiteY33" fmla="*/ 306965 h 334963"/>
                  <a:gd name="connsiteX34" fmla="*/ 43407 w 338137"/>
                  <a:gd name="connsiteY34" fmla="*/ 296189 h 334963"/>
                  <a:gd name="connsiteX35" fmla="*/ 46037 w 338137"/>
                  <a:gd name="connsiteY35" fmla="*/ 282719 h 334963"/>
                  <a:gd name="connsiteX36" fmla="*/ 47353 w 338137"/>
                  <a:gd name="connsiteY36" fmla="*/ 296189 h 334963"/>
                  <a:gd name="connsiteX37" fmla="*/ 51299 w 338137"/>
                  <a:gd name="connsiteY37" fmla="*/ 306965 h 334963"/>
                  <a:gd name="connsiteX38" fmla="*/ 52614 w 338137"/>
                  <a:gd name="connsiteY38" fmla="*/ 302924 h 334963"/>
                  <a:gd name="connsiteX39" fmla="*/ 61822 w 338137"/>
                  <a:gd name="connsiteY39" fmla="*/ 274637 h 334963"/>
                  <a:gd name="connsiteX40" fmla="*/ 78921 w 338137"/>
                  <a:gd name="connsiteY40" fmla="*/ 284066 h 334963"/>
                  <a:gd name="connsiteX41" fmla="*/ 90760 w 338137"/>
                  <a:gd name="connsiteY41" fmla="*/ 319087 h 334963"/>
                  <a:gd name="connsiteX42" fmla="*/ 0 w 338137"/>
                  <a:gd name="connsiteY42" fmla="*/ 319087 h 334963"/>
                  <a:gd name="connsiteX43" fmla="*/ 11838 w 338137"/>
                  <a:gd name="connsiteY43" fmla="*/ 284066 h 334963"/>
                  <a:gd name="connsiteX44" fmla="*/ 30253 w 338137"/>
                  <a:gd name="connsiteY44" fmla="*/ 274637 h 334963"/>
                  <a:gd name="connsiteX45" fmla="*/ 284650 w 338137"/>
                  <a:gd name="connsiteY45" fmla="*/ 214021 h 334963"/>
                  <a:gd name="connsiteX46" fmla="*/ 289861 w 338137"/>
                  <a:gd name="connsiteY46" fmla="*/ 214021 h 334963"/>
                  <a:gd name="connsiteX47" fmla="*/ 300281 w 338137"/>
                  <a:gd name="connsiteY47" fmla="*/ 215317 h 334963"/>
                  <a:gd name="connsiteX48" fmla="*/ 306794 w 338137"/>
                  <a:gd name="connsiteY48" fmla="*/ 220501 h 334963"/>
                  <a:gd name="connsiteX49" fmla="*/ 312004 w 338137"/>
                  <a:gd name="connsiteY49" fmla="*/ 239940 h 334963"/>
                  <a:gd name="connsiteX50" fmla="*/ 312004 w 338137"/>
                  <a:gd name="connsiteY50" fmla="*/ 243827 h 334963"/>
                  <a:gd name="connsiteX51" fmla="*/ 313307 w 338137"/>
                  <a:gd name="connsiteY51" fmla="*/ 251603 h 334963"/>
                  <a:gd name="connsiteX52" fmla="*/ 309399 w 338137"/>
                  <a:gd name="connsiteY52" fmla="*/ 258082 h 334963"/>
                  <a:gd name="connsiteX53" fmla="*/ 296374 w 338137"/>
                  <a:gd name="connsiteY53" fmla="*/ 276225 h 334963"/>
                  <a:gd name="connsiteX54" fmla="*/ 285953 w 338137"/>
                  <a:gd name="connsiteY54" fmla="*/ 276225 h 334963"/>
                  <a:gd name="connsiteX55" fmla="*/ 271625 w 338137"/>
                  <a:gd name="connsiteY55" fmla="*/ 258082 h 334963"/>
                  <a:gd name="connsiteX56" fmla="*/ 267717 w 338137"/>
                  <a:gd name="connsiteY56" fmla="*/ 251603 h 334963"/>
                  <a:gd name="connsiteX57" fmla="*/ 270322 w 338137"/>
                  <a:gd name="connsiteY57" fmla="*/ 243827 h 334963"/>
                  <a:gd name="connsiteX58" fmla="*/ 269020 w 338137"/>
                  <a:gd name="connsiteY58" fmla="*/ 239940 h 334963"/>
                  <a:gd name="connsiteX59" fmla="*/ 269020 w 338137"/>
                  <a:gd name="connsiteY59" fmla="*/ 230868 h 334963"/>
                  <a:gd name="connsiteX60" fmla="*/ 274230 w 338137"/>
                  <a:gd name="connsiteY60" fmla="*/ 220501 h 334963"/>
                  <a:gd name="connsiteX61" fmla="*/ 279440 w 338137"/>
                  <a:gd name="connsiteY61" fmla="*/ 216613 h 334963"/>
                  <a:gd name="connsiteX62" fmla="*/ 284650 w 338137"/>
                  <a:gd name="connsiteY62" fmla="*/ 214021 h 334963"/>
                  <a:gd name="connsiteX63" fmla="*/ 40175 w 338137"/>
                  <a:gd name="connsiteY63" fmla="*/ 214021 h 334963"/>
                  <a:gd name="connsiteX64" fmla="*/ 44083 w 338137"/>
                  <a:gd name="connsiteY64" fmla="*/ 214021 h 334963"/>
                  <a:gd name="connsiteX65" fmla="*/ 55806 w 338137"/>
                  <a:gd name="connsiteY65" fmla="*/ 215317 h 334963"/>
                  <a:gd name="connsiteX66" fmla="*/ 61016 w 338137"/>
                  <a:gd name="connsiteY66" fmla="*/ 220501 h 334963"/>
                  <a:gd name="connsiteX67" fmla="*/ 67529 w 338137"/>
                  <a:gd name="connsiteY67" fmla="*/ 239940 h 334963"/>
                  <a:gd name="connsiteX68" fmla="*/ 67529 w 338137"/>
                  <a:gd name="connsiteY68" fmla="*/ 243827 h 334963"/>
                  <a:gd name="connsiteX69" fmla="*/ 68832 w 338137"/>
                  <a:gd name="connsiteY69" fmla="*/ 251603 h 334963"/>
                  <a:gd name="connsiteX70" fmla="*/ 64924 w 338137"/>
                  <a:gd name="connsiteY70" fmla="*/ 258082 h 334963"/>
                  <a:gd name="connsiteX71" fmla="*/ 50596 w 338137"/>
                  <a:gd name="connsiteY71" fmla="*/ 276225 h 334963"/>
                  <a:gd name="connsiteX72" fmla="*/ 41478 w 338137"/>
                  <a:gd name="connsiteY72" fmla="*/ 276225 h 334963"/>
                  <a:gd name="connsiteX73" fmla="*/ 27150 w 338137"/>
                  <a:gd name="connsiteY73" fmla="*/ 258082 h 334963"/>
                  <a:gd name="connsiteX74" fmla="*/ 23242 w 338137"/>
                  <a:gd name="connsiteY74" fmla="*/ 251603 h 334963"/>
                  <a:gd name="connsiteX75" fmla="*/ 24545 w 338137"/>
                  <a:gd name="connsiteY75" fmla="*/ 243827 h 334963"/>
                  <a:gd name="connsiteX76" fmla="*/ 24545 w 338137"/>
                  <a:gd name="connsiteY76" fmla="*/ 239940 h 334963"/>
                  <a:gd name="connsiteX77" fmla="*/ 24545 w 338137"/>
                  <a:gd name="connsiteY77" fmla="*/ 230868 h 334963"/>
                  <a:gd name="connsiteX78" fmla="*/ 29755 w 338137"/>
                  <a:gd name="connsiteY78" fmla="*/ 220501 h 334963"/>
                  <a:gd name="connsiteX79" fmla="*/ 34965 w 338137"/>
                  <a:gd name="connsiteY79" fmla="*/ 216613 h 334963"/>
                  <a:gd name="connsiteX80" fmla="*/ 40175 w 338137"/>
                  <a:gd name="connsiteY80" fmla="*/ 214021 h 334963"/>
                  <a:gd name="connsiteX81" fmla="*/ 292245 w 338137"/>
                  <a:gd name="connsiteY81" fmla="*/ 182562 h 334963"/>
                  <a:gd name="connsiteX82" fmla="*/ 300038 w 338137"/>
                  <a:gd name="connsiteY82" fmla="*/ 189778 h 334963"/>
                  <a:gd name="connsiteX83" fmla="*/ 293543 w 338137"/>
                  <a:gd name="connsiteY83" fmla="*/ 198437 h 334963"/>
                  <a:gd name="connsiteX84" fmla="*/ 292245 w 338137"/>
                  <a:gd name="connsiteY84" fmla="*/ 198437 h 334963"/>
                  <a:gd name="connsiteX85" fmla="*/ 285750 w 338137"/>
                  <a:gd name="connsiteY85" fmla="*/ 191221 h 334963"/>
                  <a:gd name="connsiteX86" fmla="*/ 292245 w 338137"/>
                  <a:gd name="connsiteY86" fmla="*/ 182562 h 334963"/>
                  <a:gd name="connsiteX87" fmla="*/ 45893 w 338137"/>
                  <a:gd name="connsiteY87" fmla="*/ 182562 h 334963"/>
                  <a:gd name="connsiteX88" fmla="*/ 52388 w 338137"/>
                  <a:gd name="connsiteY88" fmla="*/ 191221 h 334963"/>
                  <a:gd name="connsiteX89" fmla="*/ 44595 w 338137"/>
                  <a:gd name="connsiteY89" fmla="*/ 198437 h 334963"/>
                  <a:gd name="connsiteX90" fmla="*/ 38100 w 338137"/>
                  <a:gd name="connsiteY90" fmla="*/ 189778 h 334963"/>
                  <a:gd name="connsiteX91" fmla="*/ 45893 w 338137"/>
                  <a:gd name="connsiteY91" fmla="*/ 182562 h 334963"/>
                  <a:gd name="connsiteX92" fmla="*/ 273579 w 338137"/>
                  <a:gd name="connsiteY92" fmla="*/ 135996 h 334963"/>
                  <a:gd name="connsiteX93" fmla="*/ 282839 w 338137"/>
                  <a:gd name="connsiteY93" fmla="*/ 138642 h 334963"/>
                  <a:gd name="connsiteX94" fmla="*/ 280193 w 338137"/>
                  <a:gd name="connsiteY94" fmla="*/ 147902 h 334963"/>
                  <a:gd name="connsiteX95" fmla="*/ 276225 w 338137"/>
                  <a:gd name="connsiteY95" fmla="*/ 149225 h 334963"/>
                  <a:gd name="connsiteX96" fmla="*/ 270933 w 338137"/>
                  <a:gd name="connsiteY96" fmla="*/ 145256 h 334963"/>
                  <a:gd name="connsiteX97" fmla="*/ 273579 w 338137"/>
                  <a:gd name="connsiteY97" fmla="*/ 135996 h 334963"/>
                  <a:gd name="connsiteX98" fmla="*/ 64477 w 338137"/>
                  <a:gd name="connsiteY98" fmla="*/ 135996 h 334963"/>
                  <a:gd name="connsiteX99" fmla="*/ 67163 w 338137"/>
                  <a:gd name="connsiteY99" fmla="*/ 145256 h 334963"/>
                  <a:gd name="connsiteX100" fmla="*/ 60447 w 338137"/>
                  <a:gd name="connsiteY100" fmla="*/ 149225 h 334963"/>
                  <a:gd name="connsiteX101" fmla="*/ 57760 w 338137"/>
                  <a:gd name="connsiteY101" fmla="*/ 147902 h 334963"/>
                  <a:gd name="connsiteX102" fmla="*/ 55074 w 338137"/>
                  <a:gd name="connsiteY102" fmla="*/ 138642 h 334963"/>
                  <a:gd name="connsiteX103" fmla="*/ 64477 w 338137"/>
                  <a:gd name="connsiteY103" fmla="*/ 135996 h 334963"/>
                  <a:gd name="connsiteX104" fmla="*/ 245268 w 338137"/>
                  <a:gd name="connsiteY104" fmla="*/ 97896 h 334963"/>
                  <a:gd name="connsiteX105" fmla="*/ 246591 w 338137"/>
                  <a:gd name="connsiteY105" fmla="*/ 108479 h 334963"/>
                  <a:gd name="connsiteX106" fmla="*/ 241300 w 338137"/>
                  <a:gd name="connsiteY106" fmla="*/ 111125 h 334963"/>
                  <a:gd name="connsiteX107" fmla="*/ 237331 w 338137"/>
                  <a:gd name="connsiteY107" fmla="*/ 109802 h 334963"/>
                  <a:gd name="connsiteX108" fmla="*/ 236008 w 338137"/>
                  <a:gd name="connsiteY108" fmla="*/ 99219 h 334963"/>
                  <a:gd name="connsiteX109" fmla="*/ 245268 w 338137"/>
                  <a:gd name="connsiteY109" fmla="*/ 97896 h 334963"/>
                  <a:gd name="connsiteX110" fmla="*/ 91546 w 338137"/>
                  <a:gd name="connsiteY110" fmla="*/ 97896 h 334963"/>
                  <a:gd name="connsiteX111" fmla="*/ 102129 w 338137"/>
                  <a:gd name="connsiteY111" fmla="*/ 99219 h 334963"/>
                  <a:gd name="connsiteX112" fmla="*/ 100806 w 338137"/>
                  <a:gd name="connsiteY112" fmla="*/ 109802 h 334963"/>
                  <a:gd name="connsiteX113" fmla="*/ 96837 w 338137"/>
                  <a:gd name="connsiteY113" fmla="*/ 111125 h 334963"/>
                  <a:gd name="connsiteX114" fmla="*/ 90223 w 338137"/>
                  <a:gd name="connsiteY114" fmla="*/ 107156 h 334963"/>
                  <a:gd name="connsiteX115" fmla="*/ 91546 w 338137"/>
                  <a:gd name="connsiteY115" fmla="*/ 97896 h 334963"/>
                  <a:gd name="connsiteX116" fmla="*/ 153012 w 338137"/>
                  <a:gd name="connsiteY116" fmla="*/ 63500 h 334963"/>
                  <a:gd name="connsiteX117" fmla="*/ 161040 w 338137"/>
                  <a:gd name="connsiteY117" fmla="*/ 90587 h 334963"/>
                  <a:gd name="connsiteX118" fmla="*/ 162378 w 338137"/>
                  <a:gd name="connsiteY118" fmla="*/ 94456 h 334963"/>
                  <a:gd name="connsiteX119" fmla="*/ 166392 w 338137"/>
                  <a:gd name="connsiteY119" fmla="*/ 82848 h 334963"/>
                  <a:gd name="connsiteX120" fmla="*/ 169069 w 338137"/>
                  <a:gd name="connsiteY120" fmla="*/ 69949 h 334963"/>
                  <a:gd name="connsiteX121" fmla="*/ 170407 w 338137"/>
                  <a:gd name="connsiteY121" fmla="*/ 82848 h 334963"/>
                  <a:gd name="connsiteX122" fmla="*/ 174421 w 338137"/>
                  <a:gd name="connsiteY122" fmla="*/ 94456 h 334963"/>
                  <a:gd name="connsiteX123" fmla="*/ 175759 w 338137"/>
                  <a:gd name="connsiteY123" fmla="*/ 90587 h 334963"/>
                  <a:gd name="connsiteX124" fmla="*/ 185125 w 338137"/>
                  <a:gd name="connsiteY124" fmla="*/ 63500 h 334963"/>
                  <a:gd name="connsiteX125" fmla="*/ 202520 w 338137"/>
                  <a:gd name="connsiteY125" fmla="*/ 72529 h 334963"/>
                  <a:gd name="connsiteX126" fmla="*/ 214562 w 338137"/>
                  <a:gd name="connsiteY126" fmla="*/ 104775 h 334963"/>
                  <a:gd name="connsiteX127" fmla="*/ 169069 w 338137"/>
                  <a:gd name="connsiteY127" fmla="*/ 104775 h 334963"/>
                  <a:gd name="connsiteX128" fmla="*/ 122237 w 338137"/>
                  <a:gd name="connsiteY128" fmla="*/ 104775 h 334963"/>
                  <a:gd name="connsiteX129" fmla="*/ 134279 w 338137"/>
                  <a:gd name="connsiteY129" fmla="*/ 72529 h 334963"/>
                  <a:gd name="connsiteX130" fmla="*/ 153012 w 338137"/>
                  <a:gd name="connsiteY130" fmla="*/ 63500 h 334963"/>
                  <a:gd name="connsiteX131" fmla="*/ 167624 w 338137"/>
                  <a:gd name="connsiteY131" fmla="*/ 0 h 334963"/>
                  <a:gd name="connsiteX132" fmla="*/ 178044 w 338137"/>
                  <a:gd name="connsiteY132" fmla="*/ 2657 h 334963"/>
                  <a:gd name="connsiteX133" fmla="*/ 184557 w 338137"/>
                  <a:gd name="connsiteY133" fmla="*/ 7970 h 334963"/>
                  <a:gd name="connsiteX134" fmla="*/ 189767 w 338137"/>
                  <a:gd name="connsiteY134" fmla="*/ 27895 h 334963"/>
                  <a:gd name="connsiteX135" fmla="*/ 189767 w 338137"/>
                  <a:gd name="connsiteY135" fmla="*/ 30552 h 334963"/>
                  <a:gd name="connsiteX136" fmla="*/ 191070 w 338137"/>
                  <a:gd name="connsiteY136" fmla="*/ 39850 h 334963"/>
                  <a:gd name="connsiteX137" fmla="*/ 187162 w 338137"/>
                  <a:gd name="connsiteY137" fmla="*/ 46492 h 334963"/>
                  <a:gd name="connsiteX138" fmla="*/ 174137 w 338137"/>
                  <a:gd name="connsiteY138" fmla="*/ 63760 h 334963"/>
                  <a:gd name="connsiteX139" fmla="*/ 163716 w 338137"/>
                  <a:gd name="connsiteY139" fmla="*/ 63760 h 334963"/>
                  <a:gd name="connsiteX140" fmla="*/ 149388 w 338137"/>
                  <a:gd name="connsiteY140" fmla="*/ 46492 h 334963"/>
                  <a:gd name="connsiteX141" fmla="*/ 145480 w 338137"/>
                  <a:gd name="connsiteY141" fmla="*/ 39850 h 334963"/>
                  <a:gd name="connsiteX142" fmla="*/ 148085 w 338137"/>
                  <a:gd name="connsiteY142" fmla="*/ 30552 h 334963"/>
                  <a:gd name="connsiteX143" fmla="*/ 146783 w 338137"/>
                  <a:gd name="connsiteY143" fmla="*/ 27895 h 334963"/>
                  <a:gd name="connsiteX144" fmla="*/ 146783 w 338137"/>
                  <a:gd name="connsiteY144" fmla="*/ 18597 h 334963"/>
                  <a:gd name="connsiteX145" fmla="*/ 151993 w 338137"/>
                  <a:gd name="connsiteY145" fmla="*/ 7970 h 334963"/>
                  <a:gd name="connsiteX146" fmla="*/ 157203 w 338137"/>
                  <a:gd name="connsiteY146" fmla="*/ 3985 h 334963"/>
                  <a:gd name="connsiteX147" fmla="*/ 162413 w 338137"/>
                  <a:gd name="connsiteY147" fmla="*/ 1329 h 334963"/>
                  <a:gd name="connsiteX148" fmla="*/ 167624 w 338137"/>
                  <a:gd name="connsiteY148" fmla="*/ 0 h 334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38137" h="334963">
                    <a:moveTo>
                      <a:pt x="169718" y="320675"/>
                    </a:moveTo>
                    <a:cubicBezTo>
                      <a:pt x="173615" y="320675"/>
                      <a:pt x="176213" y="323273"/>
                      <a:pt x="176213" y="327170"/>
                    </a:cubicBezTo>
                    <a:cubicBezTo>
                      <a:pt x="176213" y="331067"/>
                      <a:pt x="173615" y="334963"/>
                      <a:pt x="169718" y="334963"/>
                    </a:cubicBezTo>
                    <a:cubicBezTo>
                      <a:pt x="165822" y="334963"/>
                      <a:pt x="161925" y="331067"/>
                      <a:pt x="161925" y="327170"/>
                    </a:cubicBezTo>
                    <a:cubicBezTo>
                      <a:pt x="161925" y="323273"/>
                      <a:pt x="165822" y="320675"/>
                      <a:pt x="169718" y="320675"/>
                    </a:cubicBezTo>
                    <a:close/>
                    <a:moveTo>
                      <a:pt x="216429" y="309298"/>
                    </a:moveTo>
                    <a:cubicBezTo>
                      <a:pt x="219075" y="307975"/>
                      <a:pt x="224366" y="309298"/>
                      <a:pt x="225689" y="313267"/>
                    </a:cubicBezTo>
                    <a:cubicBezTo>
                      <a:pt x="227012" y="317236"/>
                      <a:pt x="225689" y="321204"/>
                      <a:pt x="221720" y="322527"/>
                    </a:cubicBezTo>
                    <a:cubicBezTo>
                      <a:pt x="220397" y="322527"/>
                      <a:pt x="220397" y="323850"/>
                      <a:pt x="219075" y="323850"/>
                    </a:cubicBezTo>
                    <a:cubicBezTo>
                      <a:pt x="216429" y="323850"/>
                      <a:pt x="213783" y="321204"/>
                      <a:pt x="212460" y="318559"/>
                    </a:cubicBezTo>
                    <a:cubicBezTo>
                      <a:pt x="211137" y="315913"/>
                      <a:pt x="212460" y="311944"/>
                      <a:pt x="216429" y="309298"/>
                    </a:cubicBezTo>
                    <a:close/>
                    <a:moveTo>
                      <a:pt x="121627" y="309298"/>
                    </a:moveTo>
                    <a:cubicBezTo>
                      <a:pt x="124313" y="310621"/>
                      <a:pt x="127000" y="315913"/>
                      <a:pt x="124313" y="318559"/>
                    </a:cubicBezTo>
                    <a:cubicBezTo>
                      <a:pt x="122970" y="321204"/>
                      <a:pt x="120283" y="323850"/>
                      <a:pt x="117597" y="323850"/>
                    </a:cubicBezTo>
                    <a:cubicBezTo>
                      <a:pt x="117597" y="323850"/>
                      <a:pt x="116254" y="322527"/>
                      <a:pt x="114910" y="322527"/>
                    </a:cubicBezTo>
                    <a:cubicBezTo>
                      <a:pt x="112224" y="321204"/>
                      <a:pt x="109537" y="317236"/>
                      <a:pt x="112224" y="313267"/>
                    </a:cubicBezTo>
                    <a:cubicBezTo>
                      <a:pt x="113567" y="309298"/>
                      <a:pt x="117597" y="307975"/>
                      <a:pt x="121627" y="309298"/>
                    </a:cubicBezTo>
                    <a:close/>
                    <a:moveTo>
                      <a:pt x="276315" y="274637"/>
                    </a:moveTo>
                    <a:cubicBezTo>
                      <a:pt x="276315" y="274637"/>
                      <a:pt x="276315" y="274637"/>
                      <a:pt x="284207" y="302924"/>
                    </a:cubicBezTo>
                    <a:cubicBezTo>
                      <a:pt x="284207" y="302924"/>
                      <a:pt x="284207" y="302924"/>
                      <a:pt x="285523" y="306965"/>
                    </a:cubicBezTo>
                    <a:cubicBezTo>
                      <a:pt x="285523" y="306965"/>
                      <a:pt x="285523" y="306965"/>
                      <a:pt x="289469" y="296189"/>
                    </a:cubicBezTo>
                    <a:cubicBezTo>
                      <a:pt x="280261" y="282719"/>
                      <a:pt x="290784" y="282719"/>
                      <a:pt x="292100" y="282719"/>
                    </a:cubicBezTo>
                    <a:cubicBezTo>
                      <a:pt x="293415" y="282719"/>
                      <a:pt x="302622" y="282719"/>
                      <a:pt x="294730" y="296189"/>
                    </a:cubicBezTo>
                    <a:cubicBezTo>
                      <a:pt x="294730" y="296189"/>
                      <a:pt x="294730" y="296189"/>
                      <a:pt x="298676" y="306965"/>
                    </a:cubicBezTo>
                    <a:cubicBezTo>
                      <a:pt x="298676" y="306965"/>
                      <a:pt x="298676" y="306965"/>
                      <a:pt x="298676" y="302924"/>
                    </a:cubicBezTo>
                    <a:cubicBezTo>
                      <a:pt x="298676" y="302924"/>
                      <a:pt x="298676" y="302924"/>
                      <a:pt x="307884" y="274637"/>
                    </a:cubicBezTo>
                    <a:cubicBezTo>
                      <a:pt x="307884" y="274637"/>
                      <a:pt x="314461" y="280025"/>
                      <a:pt x="326299" y="284066"/>
                    </a:cubicBezTo>
                    <a:cubicBezTo>
                      <a:pt x="338137" y="288107"/>
                      <a:pt x="336822" y="298883"/>
                      <a:pt x="338137" y="319087"/>
                    </a:cubicBezTo>
                    <a:cubicBezTo>
                      <a:pt x="338137" y="319087"/>
                      <a:pt x="338137" y="319087"/>
                      <a:pt x="246062" y="319087"/>
                    </a:cubicBezTo>
                    <a:cubicBezTo>
                      <a:pt x="246062" y="298883"/>
                      <a:pt x="246062" y="288107"/>
                      <a:pt x="257900" y="284066"/>
                    </a:cubicBezTo>
                    <a:cubicBezTo>
                      <a:pt x="269738" y="280025"/>
                      <a:pt x="276315" y="274637"/>
                      <a:pt x="276315" y="274637"/>
                    </a:cubicBezTo>
                    <a:close/>
                    <a:moveTo>
                      <a:pt x="30253" y="274637"/>
                    </a:moveTo>
                    <a:cubicBezTo>
                      <a:pt x="30253" y="274637"/>
                      <a:pt x="30253" y="274637"/>
                      <a:pt x="38145" y="302924"/>
                    </a:cubicBezTo>
                    <a:cubicBezTo>
                      <a:pt x="38145" y="302924"/>
                      <a:pt x="38145" y="302924"/>
                      <a:pt x="39461" y="306965"/>
                    </a:cubicBezTo>
                    <a:cubicBezTo>
                      <a:pt x="39461" y="306965"/>
                      <a:pt x="39461" y="306965"/>
                      <a:pt x="43407" y="296189"/>
                    </a:cubicBezTo>
                    <a:cubicBezTo>
                      <a:pt x="34199" y="282719"/>
                      <a:pt x="43407" y="282719"/>
                      <a:pt x="46037" y="282719"/>
                    </a:cubicBezTo>
                    <a:cubicBezTo>
                      <a:pt x="47353" y="282719"/>
                      <a:pt x="56560" y="282719"/>
                      <a:pt x="47353" y="296189"/>
                    </a:cubicBezTo>
                    <a:cubicBezTo>
                      <a:pt x="47353" y="296189"/>
                      <a:pt x="47353" y="296189"/>
                      <a:pt x="51299" y="306965"/>
                    </a:cubicBezTo>
                    <a:cubicBezTo>
                      <a:pt x="51299" y="306965"/>
                      <a:pt x="51299" y="306965"/>
                      <a:pt x="52614" y="302924"/>
                    </a:cubicBezTo>
                    <a:cubicBezTo>
                      <a:pt x="52614" y="302924"/>
                      <a:pt x="52614" y="302924"/>
                      <a:pt x="61822" y="274637"/>
                    </a:cubicBezTo>
                    <a:cubicBezTo>
                      <a:pt x="61822" y="274637"/>
                      <a:pt x="68399" y="280025"/>
                      <a:pt x="78921" y="284066"/>
                    </a:cubicBezTo>
                    <a:cubicBezTo>
                      <a:pt x="92075" y="288107"/>
                      <a:pt x="90760" y="298883"/>
                      <a:pt x="90760" y="319087"/>
                    </a:cubicBezTo>
                    <a:cubicBezTo>
                      <a:pt x="90760" y="319087"/>
                      <a:pt x="90760" y="319087"/>
                      <a:pt x="0" y="319087"/>
                    </a:cubicBezTo>
                    <a:cubicBezTo>
                      <a:pt x="0" y="298883"/>
                      <a:pt x="0" y="288107"/>
                      <a:pt x="11838" y="284066"/>
                    </a:cubicBezTo>
                    <a:cubicBezTo>
                      <a:pt x="22361" y="280025"/>
                      <a:pt x="30253" y="274637"/>
                      <a:pt x="30253" y="274637"/>
                    </a:cubicBezTo>
                    <a:close/>
                    <a:moveTo>
                      <a:pt x="284650" y="214021"/>
                    </a:moveTo>
                    <a:cubicBezTo>
                      <a:pt x="285953" y="214021"/>
                      <a:pt x="287256" y="214021"/>
                      <a:pt x="289861" y="214021"/>
                    </a:cubicBezTo>
                    <a:cubicBezTo>
                      <a:pt x="293768" y="212725"/>
                      <a:pt x="297676" y="214021"/>
                      <a:pt x="300281" y="215317"/>
                    </a:cubicBezTo>
                    <a:cubicBezTo>
                      <a:pt x="304189" y="217909"/>
                      <a:pt x="306794" y="220501"/>
                      <a:pt x="306794" y="220501"/>
                    </a:cubicBezTo>
                    <a:cubicBezTo>
                      <a:pt x="306794" y="220501"/>
                      <a:pt x="315912" y="221797"/>
                      <a:pt x="312004" y="239940"/>
                    </a:cubicBezTo>
                    <a:cubicBezTo>
                      <a:pt x="312004" y="241235"/>
                      <a:pt x="312004" y="242531"/>
                      <a:pt x="312004" y="243827"/>
                    </a:cubicBezTo>
                    <a:cubicBezTo>
                      <a:pt x="313307" y="243827"/>
                      <a:pt x="315912" y="243827"/>
                      <a:pt x="313307" y="251603"/>
                    </a:cubicBezTo>
                    <a:cubicBezTo>
                      <a:pt x="312004" y="256786"/>
                      <a:pt x="310702" y="258082"/>
                      <a:pt x="309399" y="258082"/>
                    </a:cubicBezTo>
                    <a:cubicBezTo>
                      <a:pt x="309399" y="264562"/>
                      <a:pt x="304189" y="272337"/>
                      <a:pt x="296374" y="276225"/>
                    </a:cubicBezTo>
                    <a:cubicBezTo>
                      <a:pt x="292466" y="276225"/>
                      <a:pt x="288558" y="276225"/>
                      <a:pt x="285953" y="276225"/>
                    </a:cubicBezTo>
                    <a:cubicBezTo>
                      <a:pt x="278138" y="272337"/>
                      <a:pt x="272927" y="264562"/>
                      <a:pt x="271625" y="258082"/>
                    </a:cubicBezTo>
                    <a:cubicBezTo>
                      <a:pt x="270322" y="258082"/>
                      <a:pt x="269020" y="256786"/>
                      <a:pt x="267717" y="251603"/>
                    </a:cubicBezTo>
                    <a:cubicBezTo>
                      <a:pt x="265112" y="243827"/>
                      <a:pt x="267717" y="242531"/>
                      <a:pt x="270322" y="243827"/>
                    </a:cubicBezTo>
                    <a:cubicBezTo>
                      <a:pt x="269020" y="242531"/>
                      <a:pt x="269020" y="241235"/>
                      <a:pt x="269020" y="239940"/>
                    </a:cubicBezTo>
                    <a:cubicBezTo>
                      <a:pt x="267717" y="237348"/>
                      <a:pt x="267717" y="233460"/>
                      <a:pt x="269020" y="230868"/>
                    </a:cubicBezTo>
                    <a:cubicBezTo>
                      <a:pt x="270322" y="226980"/>
                      <a:pt x="271625" y="223093"/>
                      <a:pt x="274230" y="220501"/>
                    </a:cubicBezTo>
                    <a:cubicBezTo>
                      <a:pt x="275533" y="219205"/>
                      <a:pt x="278138" y="217909"/>
                      <a:pt x="279440" y="216613"/>
                    </a:cubicBezTo>
                    <a:cubicBezTo>
                      <a:pt x="280743" y="215317"/>
                      <a:pt x="283348" y="215317"/>
                      <a:pt x="284650" y="214021"/>
                    </a:cubicBezTo>
                    <a:close/>
                    <a:moveTo>
                      <a:pt x="40175" y="214021"/>
                    </a:moveTo>
                    <a:cubicBezTo>
                      <a:pt x="41478" y="214021"/>
                      <a:pt x="42781" y="214021"/>
                      <a:pt x="44083" y="214021"/>
                    </a:cubicBezTo>
                    <a:cubicBezTo>
                      <a:pt x="49293" y="212725"/>
                      <a:pt x="53201" y="214021"/>
                      <a:pt x="55806" y="215317"/>
                    </a:cubicBezTo>
                    <a:cubicBezTo>
                      <a:pt x="59714" y="217909"/>
                      <a:pt x="61016" y="220501"/>
                      <a:pt x="61016" y="220501"/>
                    </a:cubicBezTo>
                    <a:cubicBezTo>
                      <a:pt x="61016" y="220501"/>
                      <a:pt x="71437" y="221797"/>
                      <a:pt x="67529" y="239940"/>
                    </a:cubicBezTo>
                    <a:cubicBezTo>
                      <a:pt x="67529" y="241235"/>
                      <a:pt x="67529" y="242531"/>
                      <a:pt x="67529" y="243827"/>
                    </a:cubicBezTo>
                    <a:cubicBezTo>
                      <a:pt x="68832" y="243827"/>
                      <a:pt x="71437" y="243827"/>
                      <a:pt x="68832" y="251603"/>
                    </a:cubicBezTo>
                    <a:cubicBezTo>
                      <a:pt x="67529" y="256786"/>
                      <a:pt x="66227" y="258082"/>
                      <a:pt x="64924" y="258082"/>
                    </a:cubicBezTo>
                    <a:cubicBezTo>
                      <a:pt x="63622" y="264562"/>
                      <a:pt x="58411" y="272337"/>
                      <a:pt x="50596" y="276225"/>
                    </a:cubicBezTo>
                    <a:cubicBezTo>
                      <a:pt x="47991" y="276225"/>
                      <a:pt x="44083" y="276225"/>
                      <a:pt x="41478" y="276225"/>
                    </a:cubicBezTo>
                    <a:cubicBezTo>
                      <a:pt x="32360" y="272337"/>
                      <a:pt x="28452" y="264562"/>
                      <a:pt x="27150" y="258082"/>
                    </a:cubicBezTo>
                    <a:cubicBezTo>
                      <a:pt x="25847" y="258082"/>
                      <a:pt x="24545" y="256786"/>
                      <a:pt x="23242" y="251603"/>
                    </a:cubicBezTo>
                    <a:cubicBezTo>
                      <a:pt x="20637" y="243827"/>
                      <a:pt x="23242" y="242531"/>
                      <a:pt x="24545" y="243827"/>
                    </a:cubicBezTo>
                    <a:cubicBezTo>
                      <a:pt x="24545" y="242531"/>
                      <a:pt x="24545" y="241235"/>
                      <a:pt x="24545" y="239940"/>
                    </a:cubicBezTo>
                    <a:cubicBezTo>
                      <a:pt x="23242" y="237348"/>
                      <a:pt x="23242" y="233460"/>
                      <a:pt x="24545" y="230868"/>
                    </a:cubicBezTo>
                    <a:cubicBezTo>
                      <a:pt x="25847" y="226980"/>
                      <a:pt x="27150" y="223093"/>
                      <a:pt x="29755" y="220501"/>
                    </a:cubicBezTo>
                    <a:cubicBezTo>
                      <a:pt x="31057" y="219205"/>
                      <a:pt x="33663" y="217909"/>
                      <a:pt x="34965" y="216613"/>
                    </a:cubicBezTo>
                    <a:cubicBezTo>
                      <a:pt x="36268" y="215317"/>
                      <a:pt x="38873" y="215317"/>
                      <a:pt x="40175" y="214021"/>
                    </a:cubicBezTo>
                    <a:close/>
                    <a:moveTo>
                      <a:pt x="292245" y="182562"/>
                    </a:moveTo>
                    <a:cubicBezTo>
                      <a:pt x="296141" y="182562"/>
                      <a:pt x="298739" y="185449"/>
                      <a:pt x="300038" y="189778"/>
                    </a:cubicBezTo>
                    <a:cubicBezTo>
                      <a:pt x="300038" y="194108"/>
                      <a:pt x="297440" y="198437"/>
                      <a:pt x="293543" y="198437"/>
                    </a:cubicBezTo>
                    <a:cubicBezTo>
                      <a:pt x="292245" y="198437"/>
                      <a:pt x="292245" y="198437"/>
                      <a:pt x="292245" y="198437"/>
                    </a:cubicBezTo>
                    <a:cubicBezTo>
                      <a:pt x="288348" y="198437"/>
                      <a:pt x="285750" y="195551"/>
                      <a:pt x="285750" y="191221"/>
                    </a:cubicBezTo>
                    <a:cubicBezTo>
                      <a:pt x="285750" y="186892"/>
                      <a:pt x="288348" y="184005"/>
                      <a:pt x="292245" y="182562"/>
                    </a:cubicBezTo>
                    <a:close/>
                    <a:moveTo>
                      <a:pt x="45893" y="182562"/>
                    </a:moveTo>
                    <a:cubicBezTo>
                      <a:pt x="49790" y="182562"/>
                      <a:pt x="52388" y="186892"/>
                      <a:pt x="52388" y="191221"/>
                    </a:cubicBezTo>
                    <a:cubicBezTo>
                      <a:pt x="51089" y="195551"/>
                      <a:pt x="48491" y="198437"/>
                      <a:pt x="44595" y="198437"/>
                    </a:cubicBezTo>
                    <a:cubicBezTo>
                      <a:pt x="40698" y="198437"/>
                      <a:pt x="38100" y="194108"/>
                      <a:pt x="38100" y="189778"/>
                    </a:cubicBezTo>
                    <a:cubicBezTo>
                      <a:pt x="38100" y="185449"/>
                      <a:pt x="41997" y="182562"/>
                      <a:pt x="45893" y="182562"/>
                    </a:cubicBezTo>
                    <a:close/>
                    <a:moveTo>
                      <a:pt x="273579" y="135996"/>
                    </a:moveTo>
                    <a:cubicBezTo>
                      <a:pt x="276225" y="133350"/>
                      <a:pt x="280193" y="134673"/>
                      <a:pt x="282839" y="138642"/>
                    </a:cubicBezTo>
                    <a:cubicBezTo>
                      <a:pt x="284162" y="141288"/>
                      <a:pt x="282839" y="146579"/>
                      <a:pt x="280193" y="147902"/>
                    </a:cubicBezTo>
                    <a:cubicBezTo>
                      <a:pt x="278870" y="149225"/>
                      <a:pt x="277547" y="149225"/>
                      <a:pt x="276225" y="149225"/>
                    </a:cubicBezTo>
                    <a:cubicBezTo>
                      <a:pt x="273579" y="149225"/>
                      <a:pt x="270933" y="147902"/>
                      <a:pt x="270933" y="145256"/>
                    </a:cubicBezTo>
                    <a:cubicBezTo>
                      <a:pt x="268287" y="142611"/>
                      <a:pt x="269610" y="137319"/>
                      <a:pt x="273579" y="135996"/>
                    </a:cubicBezTo>
                    <a:close/>
                    <a:moveTo>
                      <a:pt x="64477" y="135996"/>
                    </a:moveTo>
                    <a:cubicBezTo>
                      <a:pt x="68507" y="137319"/>
                      <a:pt x="69850" y="141288"/>
                      <a:pt x="67163" y="145256"/>
                    </a:cubicBezTo>
                    <a:cubicBezTo>
                      <a:pt x="65820" y="147902"/>
                      <a:pt x="63133" y="149225"/>
                      <a:pt x="60447" y="149225"/>
                    </a:cubicBezTo>
                    <a:cubicBezTo>
                      <a:pt x="59104" y="149225"/>
                      <a:pt x="59104" y="147902"/>
                      <a:pt x="57760" y="147902"/>
                    </a:cubicBezTo>
                    <a:cubicBezTo>
                      <a:pt x="53730" y="145256"/>
                      <a:pt x="52387" y="141288"/>
                      <a:pt x="55074" y="138642"/>
                    </a:cubicBezTo>
                    <a:cubicBezTo>
                      <a:pt x="56417" y="134673"/>
                      <a:pt x="61790" y="133350"/>
                      <a:pt x="64477" y="135996"/>
                    </a:cubicBezTo>
                    <a:close/>
                    <a:moveTo>
                      <a:pt x="245268" y="97896"/>
                    </a:moveTo>
                    <a:cubicBezTo>
                      <a:pt x="249237" y="100542"/>
                      <a:pt x="249237" y="104511"/>
                      <a:pt x="246591" y="108479"/>
                    </a:cubicBezTo>
                    <a:cubicBezTo>
                      <a:pt x="245268" y="109802"/>
                      <a:pt x="243945" y="111125"/>
                      <a:pt x="241300" y="111125"/>
                    </a:cubicBezTo>
                    <a:cubicBezTo>
                      <a:pt x="239977" y="111125"/>
                      <a:pt x="238654" y="109802"/>
                      <a:pt x="237331" y="109802"/>
                    </a:cubicBezTo>
                    <a:cubicBezTo>
                      <a:pt x="234685" y="107156"/>
                      <a:pt x="233362" y="103188"/>
                      <a:pt x="236008" y="99219"/>
                    </a:cubicBezTo>
                    <a:cubicBezTo>
                      <a:pt x="238654" y="96573"/>
                      <a:pt x="242622" y="95250"/>
                      <a:pt x="245268" y="97896"/>
                    </a:cubicBezTo>
                    <a:close/>
                    <a:moveTo>
                      <a:pt x="91546" y="97896"/>
                    </a:moveTo>
                    <a:cubicBezTo>
                      <a:pt x="95515" y="95250"/>
                      <a:pt x="99483" y="96573"/>
                      <a:pt x="102129" y="99219"/>
                    </a:cubicBezTo>
                    <a:cubicBezTo>
                      <a:pt x="104775" y="103188"/>
                      <a:pt x="103452" y="107156"/>
                      <a:pt x="100806" y="109802"/>
                    </a:cubicBezTo>
                    <a:cubicBezTo>
                      <a:pt x="99483" y="109802"/>
                      <a:pt x="98160" y="111125"/>
                      <a:pt x="96837" y="111125"/>
                    </a:cubicBezTo>
                    <a:cubicBezTo>
                      <a:pt x="94192" y="111125"/>
                      <a:pt x="91546" y="109802"/>
                      <a:pt x="90223" y="107156"/>
                    </a:cubicBezTo>
                    <a:cubicBezTo>
                      <a:pt x="88900" y="104511"/>
                      <a:pt x="88900" y="100542"/>
                      <a:pt x="91546" y="97896"/>
                    </a:cubicBezTo>
                    <a:close/>
                    <a:moveTo>
                      <a:pt x="153012" y="63500"/>
                    </a:moveTo>
                    <a:cubicBezTo>
                      <a:pt x="153012" y="63500"/>
                      <a:pt x="153012" y="63500"/>
                      <a:pt x="161040" y="90587"/>
                    </a:cubicBezTo>
                    <a:cubicBezTo>
                      <a:pt x="161040" y="90587"/>
                      <a:pt x="161040" y="90587"/>
                      <a:pt x="162378" y="94456"/>
                    </a:cubicBezTo>
                    <a:cubicBezTo>
                      <a:pt x="162378" y="94456"/>
                      <a:pt x="162378" y="94456"/>
                      <a:pt x="166392" y="82848"/>
                    </a:cubicBezTo>
                    <a:cubicBezTo>
                      <a:pt x="157026" y="71239"/>
                      <a:pt x="166392" y="69949"/>
                      <a:pt x="169069" y="69949"/>
                    </a:cubicBezTo>
                    <a:cubicBezTo>
                      <a:pt x="170407" y="69949"/>
                      <a:pt x="179773" y="71239"/>
                      <a:pt x="170407" y="82848"/>
                    </a:cubicBezTo>
                    <a:cubicBezTo>
                      <a:pt x="170407" y="82848"/>
                      <a:pt x="170407" y="82848"/>
                      <a:pt x="174421" y="94456"/>
                    </a:cubicBezTo>
                    <a:cubicBezTo>
                      <a:pt x="174421" y="94456"/>
                      <a:pt x="174421" y="94456"/>
                      <a:pt x="175759" y="90587"/>
                    </a:cubicBezTo>
                    <a:cubicBezTo>
                      <a:pt x="175759" y="90587"/>
                      <a:pt x="175759" y="90587"/>
                      <a:pt x="185125" y="63500"/>
                    </a:cubicBezTo>
                    <a:cubicBezTo>
                      <a:pt x="185125" y="63500"/>
                      <a:pt x="191815" y="67370"/>
                      <a:pt x="202520" y="72529"/>
                    </a:cubicBezTo>
                    <a:cubicBezTo>
                      <a:pt x="215900" y="76399"/>
                      <a:pt x="214562" y="86717"/>
                      <a:pt x="214562" y="104775"/>
                    </a:cubicBezTo>
                    <a:cubicBezTo>
                      <a:pt x="214562" y="104775"/>
                      <a:pt x="214562" y="104775"/>
                      <a:pt x="169069" y="104775"/>
                    </a:cubicBezTo>
                    <a:lnTo>
                      <a:pt x="122237" y="104775"/>
                    </a:lnTo>
                    <a:cubicBezTo>
                      <a:pt x="122237" y="86717"/>
                      <a:pt x="122237" y="76399"/>
                      <a:pt x="134279" y="72529"/>
                    </a:cubicBezTo>
                    <a:cubicBezTo>
                      <a:pt x="144984" y="67370"/>
                      <a:pt x="153012" y="63500"/>
                      <a:pt x="153012" y="63500"/>
                    </a:cubicBezTo>
                    <a:close/>
                    <a:moveTo>
                      <a:pt x="167624" y="0"/>
                    </a:moveTo>
                    <a:cubicBezTo>
                      <a:pt x="171531" y="0"/>
                      <a:pt x="175439" y="1329"/>
                      <a:pt x="178044" y="2657"/>
                    </a:cubicBezTo>
                    <a:cubicBezTo>
                      <a:pt x="181952" y="5314"/>
                      <a:pt x="184557" y="7970"/>
                      <a:pt x="184557" y="7970"/>
                    </a:cubicBezTo>
                    <a:cubicBezTo>
                      <a:pt x="184557" y="7970"/>
                      <a:pt x="193675" y="9299"/>
                      <a:pt x="189767" y="27895"/>
                    </a:cubicBezTo>
                    <a:cubicBezTo>
                      <a:pt x="189767" y="29223"/>
                      <a:pt x="189767" y="30552"/>
                      <a:pt x="189767" y="30552"/>
                    </a:cubicBezTo>
                    <a:cubicBezTo>
                      <a:pt x="191070" y="30552"/>
                      <a:pt x="193675" y="31880"/>
                      <a:pt x="191070" y="39850"/>
                    </a:cubicBezTo>
                    <a:cubicBezTo>
                      <a:pt x="189767" y="45163"/>
                      <a:pt x="188465" y="46492"/>
                      <a:pt x="187162" y="46492"/>
                    </a:cubicBezTo>
                    <a:cubicBezTo>
                      <a:pt x="185860" y="53133"/>
                      <a:pt x="181952" y="61103"/>
                      <a:pt x="174137" y="63760"/>
                    </a:cubicBezTo>
                    <a:cubicBezTo>
                      <a:pt x="170229" y="65088"/>
                      <a:pt x="166321" y="65088"/>
                      <a:pt x="163716" y="63760"/>
                    </a:cubicBezTo>
                    <a:cubicBezTo>
                      <a:pt x="154598" y="61103"/>
                      <a:pt x="150690" y="53133"/>
                      <a:pt x="149388" y="46492"/>
                    </a:cubicBezTo>
                    <a:cubicBezTo>
                      <a:pt x="148085" y="46492"/>
                      <a:pt x="146783" y="45163"/>
                      <a:pt x="145480" y="39850"/>
                    </a:cubicBezTo>
                    <a:cubicBezTo>
                      <a:pt x="142875" y="31880"/>
                      <a:pt x="145480" y="30552"/>
                      <a:pt x="148085" y="30552"/>
                    </a:cubicBezTo>
                    <a:cubicBezTo>
                      <a:pt x="146783" y="30552"/>
                      <a:pt x="146783" y="29223"/>
                      <a:pt x="146783" y="27895"/>
                    </a:cubicBezTo>
                    <a:cubicBezTo>
                      <a:pt x="145480" y="23910"/>
                      <a:pt x="145480" y="21253"/>
                      <a:pt x="146783" y="18597"/>
                    </a:cubicBezTo>
                    <a:cubicBezTo>
                      <a:pt x="148085" y="14612"/>
                      <a:pt x="149388" y="10627"/>
                      <a:pt x="151993" y="7970"/>
                    </a:cubicBezTo>
                    <a:cubicBezTo>
                      <a:pt x="153296" y="6642"/>
                      <a:pt x="155901" y="5314"/>
                      <a:pt x="157203" y="3985"/>
                    </a:cubicBezTo>
                    <a:cubicBezTo>
                      <a:pt x="158506" y="2657"/>
                      <a:pt x="161111" y="1329"/>
                      <a:pt x="162413" y="1329"/>
                    </a:cubicBezTo>
                    <a:cubicBezTo>
                      <a:pt x="163716" y="0"/>
                      <a:pt x="165019" y="0"/>
                      <a:pt x="1676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485205" y="4828491"/>
              <a:ext cx="1008112" cy="999769"/>
              <a:chOff x="3698683" y="1003226"/>
              <a:chExt cx="1008112" cy="999769"/>
            </a:xfrm>
          </p:grpSpPr>
          <p:sp>
            <p:nvSpPr>
              <p:cNvPr id="38" name="文本框 215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09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文本框 216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/>
              <p:cNvSpPr/>
              <p:nvPr/>
            </p:nvSpPr>
            <p:spPr bwMode="auto">
              <a:xfrm>
                <a:off x="4016404" y="1644646"/>
                <a:ext cx="360040" cy="358349"/>
              </a:xfrm>
              <a:custGeom>
                <a:avLst/>
                <a:gdLst>
                  <a:gd name="T0" fmla="*/ 203 w 256"/>
                  <a:gd name="T1" fmla="*/ 124 h 256"/>
                  <a:gd name="T2" fmla="*/ 234 w 256"/>
                  <a:gd name="T3" fmla="*/ 87 h 256"/>
                  <a:gd name="T4" fmla="*/ 191 w 256"/>
                  <a:gd name="T5" fmla="*/ 124 h 256"/>
                  <a:gd name="T6" fmla="*/ 153 w 256"/>
                  <a:gd name="T7" fmla="*/ 109 h 256"/>
                  <a:gd name="T8" fmla="*/ 183 w 256"/>
                  <a:gd name="T9" fmla="*/ 104 h 256"/>
                  <a:gd name="T10" fmla="*/ 162 w 256"/>
                  <a:gd name="T11" fmla="*/ 100 h 256"/>
                  <a:gd name="T12" fmla="*/ 218 w 256"/>
                  <a:gd name="T13" fmla="*/ 38 h 256"/>
                  <a:gd name="T14" fmla="*/ 156 w 256"/>
                  <a:gd name="T15" fmla="*/ 94 h 256"/>
                  <a:gd name="T16" fmla="*/ 152 w 256"/>
                  <a:gd name="T17" fmla="*/ 73 h 256"/>
                  <a:gd name="T18" fmla="*/ 147 w 256"/>
                  <a:gd name="T19" fmla="*/ 103 h 256"/>
                  <a:gd name="T20" fmla="*/ 132 w 256"/>
                  <a:gd name="T21" fmla="*/ 65 h 256"/>
                  <a:gd name="T22" fmla="*/ 169 w 256"/>
                  <a:gd name="T23" fmla="*/ 22 h 256"/>
                  <a:gd name="T24" fmla="*/ 132 w 256"/>
                  <a:gd name="T25" fmla="*/ 53 h 256"/>
                  <a:gd name="T26" fmla="*/ 128 w 256"/>
                  <a:gd name="T27" fmla="*/ 0 h 256"/>
                  <a:gd name="T28" fmla="*/ 124 w 256"/>
                  <a:gd name="T29" fmla="*/ 53 h 256"/>
                  <a:gd name="T30" fmla="*/ 87 w 256"/>
                  <a:gd name="T31" fmla="*/ 22 h 256"/>
                  <a:gd name="T32" fmla="*/ 124 w 256"/>
                  <a:gd name="T33" fmla="*/ 65 h 256"/>
                  <a:gd name="T34" fmla="*/ 109 w 256"/>
                  <a:gd name="T35" fmla="*/ 103 h 256"/>
                  <a:gd name="T36" fmla="*/ 104 w 256"/>
                  <a:gd name="T37" fmla="*/ 73 h 256"/>
                  <a:gd name="T38" fmla="*/ 100 w 256"/>
                  <a:gd name="T39" fmla="*/ 94 h 256"/>
                  <a:gd name="T40" fmla="*/ 38 w 256"/>
                  <a:gd name="T41" fmla="*/ 38 h 256"/>
                  <a:gd name="T42" fmla="*/ 94 w 256"/>
                  <a:gd name="T43" fmla="*/ 100 h 256"/>
                  <a:gd name="T44" fmla="*/ 73 w 256"/>
                  <a:gd name="T45" fmla="*/ 104 h 256"/>
                  <a:gd name="T46" fmla="*/ 103 w 256"/>
                  <a:gd name="T47" fmla="*/ 108 h 256"/>
                  <a:gd name="T48" fmla="*/ 65 w 256"/>
                  <a:gd name="T49" fmla="*/ 124 h 256"/>
                  <a:gd name="T50" fmla="*/ 22 w 256"/>
                  <a:gd name="T51" fmla="*/ 87 h 256"/>
                  <a:gd name="T52" fmla="*/ 53 w 256"/>
                  <a:gd name="T53" fmla="*/ 124 h 256"/>
                  <a:gd name="T54" fmla="*/ 0 w 256"/>
                  <a:gd name="T55" fmla="*/ 128 h 256"/>
                  <a:gd name="T56" fmla="*/ 53 w 256"/>
                  <a:gd name="T57" fmla="*/ 132 h 256"/>
                  <a:gd name="T58" fmla="*/ 22 w 256"/>
                  <a:gd name="T59" fmla="*/ 169 h 256"/>
                  <a:gd name="T60" fmla="*/ 28 w 256"/>
                  <a:gd name="T61" fmla="*/ 169 h 256"/>
                  <a:gd name="T62" fmla="*/ 118 w 256"/>
                  <a:gd name="T63" fmla="*/ 132 h 256"/>
                  <a:gd name="T64" fmla="*/ 77 w 256"/>
                  <a:gd name="T65" fmla="*/ 148 h 256"/>
                  <a:gd name="T66" fmla="*/ 77 w 256"/>
                  <a:gd name="T67" fmla="*/ 156 h 256"/>
                  <a:gd name="T68" fmla="*/ 38 w 256"/>
                  <a:gd name="T69" fmla="*/ 213 h 256"/>
                  <a:gd name="T70" fmla="*/ 40 w 256"/>
                  <a:gd name="T71" fmla="*/ 220 h 256"/>
                  <a:gd name="T72" fmla="*/ 100 w 256"/>
                  <a:gd name="T73" fmla="*/ 162 h 256"/>
                  <a:gd name="T74" fmla="*/ 104 w 256"/>
                  <a:gd name="T75" fmla="*/ 183 h 256"/>
                  <a:gd name="T76" fmla="*/ 108 w 256"/>
                  <a:gd name="T77" fmla="*/ 153 h 256"/>
                  <a:gd name="T78" fmla="*/ 124 w 256"/>
                  <a:gd name="T79" fmla="*/ 191 h 256"/>
                  <a:gd name="T80" fmla="*/ 87 w 256"/>
                  <a:gd name="T81" fmla="*/ 234 h 256"/>
                  <a:gd name="T82" fmla="*/ 124 w 256"/>
                  <a:gd name="T83" fmla="*/ 203 h 256"/>
                  <a:gd name="T84" fmla="*/ 128 w 256"/>
                  <a:gd name="T85" fmla="*/ 256 h 256"/>
                  <a:gd name="T86" fmla="*/ 132 w 256"/>
                  <a:gd name="T87" fmla="*/ 203 h 256"/>
                  <a:gd name="T88" fmla="*/ 166 w 256"/>
                  <a:gd name="T89" fmla="*/ 235 h 256"/>
                  <a:gd name="T90" fmla="*/ 169 w 256"/>
                  <a:gd name="T91" fmla="*/ 228 h 256"/>
                  <a:gd name="T92" fmla="*/ 132 w 256"/>
                  <a:gd name="T93" fmla="*/ 138 h 256"/>
                  <a:gd name="T94" fmla="*/ 147 w 256"/>
                  <a:gd name="T95" fmla="*/ 179 h 256"/>
                  <a:gd name="T96" fmla="*/ 156 w 256"/>
                  <a:gd name="T97" fmla="*/ 179 h 256"/>
                  <a:gd name="T98" fmla="*/ 213 w 256"/>
                  <a:gd name="T99" fmla="*/ 218 h 256"/>
                  <a:gd name="T100" fmla="*/ 218 w 256"/>
                  <a:gd name="T101" fmla="*/ 218 h 256"/>
                  <a:gd name="T102" fmla="*/ 162 w 256"/>
                  <a:gd name="T103" fmla="*/ 156 h 256"/>
                  <a:gd name="T104" fmla="*/ 183 w 256"/>
                  <a:gd name="T105" fmla="*/ 152 h 256"/>
                  <a:gd name="T106" fmla="*/ 153 w 256"/>
                  <a:gd name="T107" fmla="*/ 147 h 256"/>
                  <a:gd name="T108" fmla="*/ 191 w 256"/>
                  <a:gd name="T109" fmla="*/ 132 h 256"/>
                  <a:gd name="T110" fmla="*/ 231 w 256"/>
                  <a:gd name="T111" fmla="*/ 170 h 256"/>
                  <a:gd name="T112" fmla="*/ 234 w 256"/>
                  <a:gd name="T113" fmla="*/ 163 h 256"/>
                  <a:gd name="T114" fmla="*/ 252 w 256"/>
                  <a:gd name="T115" fmla="*/ 132 h 256"/>
                  <a:gd name="T116" fmla="*/ 252 w 256"/>
                  <a:gd name="T117" fmla="*/ 1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6" h="256">
                    <a:moveTo>
                      <a:pt x="252" y="124"/>
                    </a:move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34" y="93"/>
                      <a:pt x="234" y="93"/>
                      <a:pt x="234" y="93"/>
                    </a:cubicBezTo>
                    <a:cubicBezTo>
                      <a:pt x="235" y="92"/>
                      <a:pt x="235" y="89"/>
                      <a:pt x="234" y="87"/>
                    </a:cubicBezTo>
                    <a:cubicBezTo>
                      <a:pt x="232" y="86"/>
                      <a:pt x="229" y="86"/>
                      <a:pt x="228" y="87"/>
                    </a:cubicBezTo>
                    <a:cubicBezTo>
                      <a:pt x="191" y="124"/>
                      <a:pt x="191" y="124"/>
                      <a:pt x="191" y="124"/>
                    </a:cubicBezTo>
                    <a:cubicBezTo>
                      <a:pt x="138" y="124"/>
                      <a:pt x="138" y="124"/>
                      <a:pt x="138" y="124"/>
                    </a:cubicBezTo>
                    <a:cubicBezTo>
                      <a:pt x="153" y="109"/>
                      <a:pt x="153" y="109"/>
                      <a:pt x="153" y="109"/>
                    </a:cubicBezTo>
                    <a:cubicBezTo>
                      <a:pt x="179" y="108"/>
                      <a:pt x="179" y="108"/>
                      <a:pt x="179" y="108"/>
                    </a:cubicBezTo>
                    <a:cubicBezTo>
                      <a:pt x="181" y="108"/>
                      <a:pt x="183" y="107"/>
                      <a:pt x="183" y="104"/>
                    </a:cubicBezTo>
                    <a:cubicBezTo>
                      <a:pt x="183" y="102"/>
                      <a:pt x="181" y="100"/>
                      <a:pt x="179" y="100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218" y="43"/>
                      <a:pt x="218" y="43"/>
                      <a:pt x="218" y="43"/>
                    </a:cubicBezTo>
                    <a:cubicBezTo>
                      <a:pt x="220" y="42"/>
                      <a:pt x="220" y="39"/>
                      <a:pt x="218" y="38"/>
                    </a:cubicBezTo>
                    <a:cubicBezTo>
                      <a:pt x="217" y="36"/>
                      <a:pt x="214" y="36"/>
                      <a:pt x="213" y="38"/>
                    </a:cubicBezTo>
                    <a:cubicBezTo>
                      <a:pt x="156" y="94"/>
                      <a:pt x="156" y="94"/>
                      <a:pt x="156" y="94"/>
                    </a:cubicBezTo>
                    <a:cubicBezTo>
                      <a:pt x="156" y="77"/>
                      <a:pt x="156" y="77"/>
                      <a:pt x="156" y="77"/>
                    </a:cubicBezTo>
                    <a:cubicBezTo>
                      <a:pt x="156" y="75"/>
                      <a:pt x="154" y="73"/>
                      <a:pt x="152" y="73"/>
                    </a:cubicBezTo>
                    <a:cubicBezTo>
                      <a:pt x="149" y="73"/>
                      <a:pt x="147" y="75"/>
                      <a:pt x="147" y="77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0" y="27"/>
                      <a:pt x="170" y="24"/>
                      <a:pt x="169" y="22"/>
                    </a:cubicBezTo>
                    <a:cubicBezTo>
                      <a:pt x="167" y="21"/>
                      <a:pt x="164" y="21"/>
                      <a:pt x="163" y="2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2" y="2"/>
                      <a:pt x="130" y="0"/>
                      <a:pt x="128" y="0"/>
                    </a:cubicBezTo>
                    <a:cubicBezTo>
                      <a:pt x="126" y="0"/>
                      <a:pt x="124" y="2"/>
                      <a:pt x="124" y="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2" y="21"/>
                      <a:pt x="89" y="21"/>
                      <a:pt x="87" y="22"/>
                    </a:cubicBezTo>
                    <a:cubicBezTo>
                      <a:pt x="86" y="24"/>
                      <a:pt x="86" y="27"/>
                      <a:pt x="87" y="28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118"/>
                      <a:pt x="124" y="118"/>
                      <a:pt x="124" y="118"/>
                    </a:cubicBezTo>
                    <a:cubicBezTo>
                      <a:pt x="109" y="103"/>
                      <a:pt x="109" y="103"/>
                      <a:pt x="109" y="103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08" y="75"/>
                      <a:pt x="107" y="73"/>
                      <a:pt x="104" y="73"/>
                    </a:cubicBezTo>
                    <a:cubicBezTo>
                      <a:pt x="102" y="73"/>
                      <a:pt x="100" y="75"/>
                      <a:pt x="100" y="77"/>
                    </a:cubicBezTo>
                    <a:cubicBezTo>
                      <a:pt x="100" y="94"/>
                      <a:pt x="100" y="94"/>
                      <a:pt x="100" y="94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2" y="36"/>
                      <a:pt x="39" y="36"/>
                      <a:pt x="38" y="38"/>
                    </a:cubicBezTo>
                    <a:cubicBezTo>
                      <a:pt x="36" y="39"/>
                      <a:pt x="36" y="42"/>
                      <a:pt x="38" y="43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5" y="100"/>
                      <a:pt x="73" y="102"/>
                      <a:pt x="73" y="104"/>
                    </a:cubicBezTo>
                    <a:cubicBezTo>
                      <a:pt x="73" y="107"/>
                      <a:pt x="75" y="108"/>
                      <a:pt x="77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18" y="124"/>
                      <a:pt x="118" y="124"/>
                      <a:pt x="118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7" y="86"/>
                      <a:pt x="24" y="86"/>
                      <a:pt x="22" y="87"/>
                    </a:cubicBezTo>
                    <a:cubicBezTo>
                      <a:pt x="21" y="89"/>
                      <a:pt x="21" y="92"/>
                      <a:pt x="22" y="93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2" y="124"/>
                      <a:pt x="0" y="126"/>
                      <a:pt x="0" y="128"/>
                    </a:cubicBezTo>
                    <a:cubicBezTo>
                      <a:pt x="0" y="130"/>
                      <a:pt x="2" y="132"/>
                      <a:pt x="4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22" y="163"/>
                      <a:pt x="22" y="163"/>
                      <a:pt x="22" y="163"/>
                    </a:cubicBezTo>
                    <a:cubicBezTo>
                      <a:pt x="21" y="164"/>
                      <a:pt x="21" y="167"/>
                      <a:pt x="22" y="169"/>
                    </a:cubicBezTo>
                    <a:cubicBezTo>
                      <a:pt x="23" y="170"/>
                      <a:pt x="24" y="170"/>
                      <a:pt x="25" y="170"/>
                    </a:cubicBezTo>
                    <a:cubicBezTo>
                      <a:pt x="26" y="170"/>
                      <a:pt x="27" y="170"/>
                      <a:pt x="28" y="169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5" y="148"/>
                      <a:pt x="73" y="149"/>
                      <a:pt x="73" y="152"/>
                    </a:cubicBezTo>
                    <a:cubicBezTo>
                      <a:pt x="73" y="154"/>
                      <a:pt x="75" y="156"/>
                      <a:pt x="77" y="156"/>
                    </a:cubicBezTo>
                    <a:cubicBezTo>
                      <a:pt x="94" y="156"/>
                      <a:pt x="94" y="156"/>
                      <a:pt x="94" y="156"/>
                    </a:cubicBezTo>
                    <a:cubicBezTo>
                      <a:pt x="38" y="213"/>
                      <a:pt x="38" y="213"/>
                      <a:pt x="38" y="213"/>
                    </a:cubicBezTo>
                    <a:cubicBezTo>
                      <a:pt x="36" y="214"/>
                      <a:pt x="36" y="217"/>
                      <a:pt x="38" y="218"/>
                    </a:cubicBezTo>
                    <a:cubicBezTo>
                      <a:pt x="38" y="219"/>
                      <a:pt x="39" y="220"/>
                      <a:pt x="40" y="220"/>
                    </a:cubicBezTo>
                    <a:cubicBezTo>
                      <a:pt x="41" y="220"/>
                      <a:pt x="43" y="219"/>
                      <a:pt x="43" y="218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0" y="181"/>
                      <a:pt x="102" y="183"/>
                      <a:pt x="104" y="183"/>
                    </a:cubicBezTo>
                    <a:cubicBezTo>
                      <a:pt x="107" y="183"/>
                      <a:pt x="108" y="181"/>
                      <a:pt x="108" y="179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24" y="138"/>
                      <a:pt x="124" y="138"/>
                      <a:pt x="124" y="138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87" y="228"/>
                      <a:pt x="87" y="228"/>
                      <a:pt x="87" y="228"/>
                    </a:cubicBezTo>
                    <a:cubicBezTo>
                      <a:pt x="86" y="229"/>
                      <a:pt x="86" y="232"/>
                      <a:pt x="87" y="234"/>
                    </a:cubicBezTo>
                    <a:cubicBezTo>
                      <a:pt x="89" y="235"/>
                      <a:pt x="92" y="235"/>
                      <a:pt x="93" y="234"/>
                    </a:cubicBezTo>
                    <a:cubicBezTo>
                      <a:pt x="124" y="203"/>
                      <a:pt x="124" y="203"/>
                      <a:pt x="124" y="203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124" y="254"/>
                      <a:pt x="126" y="256"/>
                      <a:pt x="128" y="256"/>
                    </a:cubicBezTo>
                    <a:cubicBezTo>
                      <a:pt x="130" y="256"/>
                      <a:pt x="132" y="254"/>
                      <a:pt x="132" y="252"/>
                    </a:cubicBezTo>
                    <a:cubicBezTo>
                      <a:pt x="132" y="203"/>
                      <a:pt x="132" y="203"/>
                      <a:pt x="132" y="203"/>
                    </a:cubicBezTo>
                    <a:cubicBezTo>
                      <a:pt x="163" y="234"/>
                      <a:pt x="163" y="234"/>
                      <a:pt x="163" y="234"/>
                    </a:cubicBezTo>
                    <a:cubicBezTo>
                      <a:pt x="164" y="234"/>
                      <a:pt x="165" y="235"/>
                      <a:pt x="166" y="235"/>
                    </a:cubicBezTo>
                    <a:cubicBezTo>
                      <a:pt x="167" y="235"/>
                      <a:pt x="168" y="234"/>
                      <a:pt x="169" y="234"/>
                    </a:cubicBezTo>
                    <a:cubicBezTo>
                      <a:pt x="170" y="232"/>
                      <a:pt x="170" y="229"/>
                      <a:pt x="169" y="228"/>
                    </a:cubicBezTo>
                    <a:cubicBezTo>
                      <a:pt x="132" y="191"/>
                      <a:pt x="132" y="191"/>
                      <a:pt x="132" y="191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47" y="153"/>
                      <a:pt x="147" y="153"/>
                      <a:pt x="147" y="153"/>
                    </a:cubicBez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47" y="181"/>
                      <a:pt x="149" y="183"/>
                      <a:pt x="152" y="183"/>
                    </a:cubicBezTo>
                    <a:cubicBezTo>
                      <a:pt x="154" y="183"/>
                      <a:pt x="156" y="181"/>
                      <a:pt x="156" y="179"/>
                    </a:cubicBezTo>
                    <a:cubicBezTo>
                      <a:pt x="156" y="162"/>
                      <a:pt x="156" y="162"/>
                      <a:pt x="156" y="162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9"/>
                      <a:pt x="215" y="220"/>
                      <a:pt x="216" y="220"/>
                    </a:cubicBezTo>
                    <a:cubicBezTo>
                      <a:pt x="217" y="220"/>
                      <a:pt x="218" y="219"/>
                      <a:pt x="218" y="218"/>
                    </a:cubicBezTo>
                    <a:cubicBezTo>
                      <a:pt x="220" y="217"/>
                      <a:pt x="220" y="214"/>
                      <a:pt x="218" y="213"/>
                    </a:cubicBezTo>
                    <a:cubicBezTo>
                      <a:pt x="162" y="156"/>
                      <a:pt x="162" y="156"/>
                      <a:pt x="162" y="156"/>
                    </a:cubicBezTo>
                    <a:cubicBezTo>
                      <a:pt x="179" y="156"/>
                      <a:pt x="179" y="156"/>
                      <a:pt x="179" y="156"/>
                    </a:cubicBezTo>
                    <a:cubicBezTo>
                      <a:pt x="181" y="156"/>
                      <a:pt x="183" y="154"/>
                      <a:pt x="183" y="152"/>
                    </a:cubicBezTo>
                    <a:cubicBezTo>
                      <a:pt x="183" y="149"/>
                      <a:pt x="181" y="147"/>
                      <a:pt x="179" y="147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28" y="169"/>
                      <a:pt x="228" y="169"/>
                      <a:pt x="228" y="169"/>
                    </a:cubicBezTo>
                    <a:cubicBezTo>
                      <a:pt x="229" y="170"/>
                      <a:pt x="230" y="170"/>
                      <a:pt x="231" y="170"/>
                    </a:cubicBezTo>
                    <a:cubicBezTo>
                      <a:pt x="232" y="170"/>
                      <a:pt x="233" y="170"/>
                      <a:pt x="234" y="169"/>
                    </a:cubicBezTo>
                    <a:cubicBezTo>
                      <a:pt x="235" y="167"/>
                      <a:pt x="235" y="164"/>
                      <a:pt x="234" y="163"/>
                    </a:cubicBezTo>
                    <a:cubicBezTo>
                      <a:pt x="203" y="132"/>
                      <a:pt x="203" y="132"/>
                      <a:pt x="203" y="132"/>
                    </a:cubicBezTo>
                    <a:cubicBezTo>
                      <a:pt x="252" y="132"/>
                      <a:pt x="252" y="132"/>
                      <a:pt x="252" y="132"/>
                    </a:cubicBezTo>
                    <a:cubicBezTo>
                      <a:pt x="254" y="132"/>
                      <a:pt x="256" y="130"/>
                      <a:pt x="256" y="128"/>
                    </a:cubicBezTo>
                    <a:cubicBezTo>
                      <a:pt x="256" y="126"/>
                      <a:pt x="254" y="124"/>
                      <a:pt x="252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242509" y="4067322"/>
              <a:ext cx="1008112" cy="1000615"/>
              <a:chOff x="3698683" y="1003226"/>
              <a:chExt cx="1008112" cy="1000615"/>
            </a:xfrm>
          </p:grpSpPr>
          <p:sp>
            <p:nvSpPr>
              <p:cNvPr id="34" name="文本框 210"/>
              <p:cNvSpPr txBox="1"/>
              <p:nvPr/>
            </p:nvSpPr>
            <p:spPr>
              <a:xfrm>
                <a:off x="3950710" y="1003226"/>
                <a:ext cx="504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cs typeface="+mn-ea"/>
                    <a:sym typeface="+mn-lt"/>
                  </a:rPr>
                  <a:t>08</a:t>
                </a:r>
                <a:endParaRPr lang="en-US" altLang="zh-CN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211"/>
              <p:cNvSpPr txBox="1"/>
              <p:nvPr/>
            </p:nvSpPr>
            <p:spPr>
              <a:xfrm>
                <a:off x="3698683" y="1311003"/>
                <a:ext cx="1008112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关键词</a:t>
                </a: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698683" y="1556792"/>
                <a:ext cx="1008112" cy="0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任意多边形: 形状 36"/>
              <p:cNvSpPr/>
              <p:nvPr/>
            </p:nvSpPr>
            <p:spPr bwMode="auto">
              <a:xfrm>
                <a:off x="4016404" y="1643801"/>
                <a:ext cx="360040" cy="360040"/>
              </a:xfrm>
              <a:custGeom>
                <a:avLst/>
                <a:gdLst>
                  <a:gd name="connsiteX0" fmla="*/ 130175 w 338138"/>
                  <a:gd name="connsiteY0" fmla="*/ 182563 h 338138"/>
                  <a:gd name="connsiteX1" fmla="*/ 169728 w 338138"/>
                  <a:gd name="connsiteY1" fmla="*/ 200830 h 338138"/>
                  <a:gd name="connsiteX2" fmla="*/ 207963 w 338138"/>
                  <a:gd name="connsiteY2" fmla="*/ 182563 h 338138"/>
                  <a:gd name="connsiteX3" fmla="*/ 178958 w 338138"/>
                  <a:gd name="connsiteY3" fmla="*/ 277813 h 338138"/>
                  <a:gd name="connsiteX4" fmla="*/ 169728 w 338138"/>
                  <a:gd name="connsiteY4" fmla="*/ 277813 h 338138"/>
                  <a:gd name="connsiteX5" fmla="*/ 159181 w 338138"/>
                  <a:gd name="connsiteY5" fmla="*/ 277813 h 338138"/>
                  <a:gd name="connsiteX6" fmla="*/ 130175 w 338138"/>
                  <a:gd name="connsiteY6" fmla="*/ 182563 h 338138"/>
                  <a:gd name="connsiteX7" fmla="*/ 134230 w 338138"/>
                  <a:gd name="connsiteY7" fmla="*/ 166688 h 338138"/>
                  <a:gd name="connsiteX8" fmla="*/ 130271 w 338138"/>
                  <a:gd name="connsiteY8" fmla="*/ 169312 h 338138"/>
                  <a:gd name="connsiteX9" fmla="*/ 121032 w 338138"/>
                  <a:gd name="connsiteY9" fmla="*/ 171936 h 338138"/>
                  <a:gd name="connsiteX10" fmla="*/ 98597 w 338138"/>
                  <a:gd name="connsiteY10" fmla="*/ 219173 h 338138"/>
                  <a:gd name="connsiteX11" fmla="*/ 131591 w 338138"/>
                  <a:gd name="connsiteY11" fmla="*/ 228358 h 338138"/>
                  <a:gd name="connsiteX12" fmla="*/ 114434 w 338138"/>
                  <a:gd name="connsiteY12" fmla="*/ 249352 h 338138"/>
                  <a:gd name="connsiteX13" fmla="*/ 136870 w 338138"/>
                  <a:gd name="connsiteY13" fmla="*/ 274282 h 338138"/>
                  <a:gd name="connsiteX14" fmla="*/ 123672 w 338138"/>
                  <a:gd name="connsiteY14" fmla="*/ 269034 h 338138"/>
                  <a:gd name="connsiteX15" fmla="*/ 106515 w 338138"/>
                  <a:gd name="connsiteY15" fmla="*/ 249352 h 338138"/>
                  <a:gd name="connsiteX16" fmla="*/ 119713 w 338138"/>
                  <a:gd name="connsiteY16" fmla="*/ 230982 h 338138"/>
                  <a:gd name="connsiteX17" fmla="*/ 89359 w 338138"/>
                  <a:gd name="connsiteY17" fmla="*/ 223109 h 338138"/>
                  <a:gd name="connsiteX18" fmla="*/ 111794 w 338138"/>
                  <a:gd name="connsiteY18" fmla="*/ 175873 h 338138"/>
                  <a:gd name="connsiteX19" fmla="*/ 105196 w 338138"/>
                  <a:gd name="connsiteY19" fmla="*/ 178497 h 338138"/>
                  <a:gd name="connsiteX20" fmla="*/ 65604 w 338138"/>
                  <a:gd name="connsiteY20" fmla="*/ 223109 h 338138"/>
                  <a:gd name="connsiteX21" fmla="*/ 60325 w 338138"/>
                  <a:gd name="connsiteY21" fmla="*/ 244103 h 338138"/>
                  <a:gd name="connsiteX22" fmla="*/ 143468 w 338138"/>
                  <a:gd name="connsiteY22" fmla="*/ 292652 h 338138"/>
                  <a:gd name="connsiteX23" fmla="*/ 154026 w 338138"/>
                  <a:gd name="connsiteY23" fmla="*/ 293964 h 338138"/>
                  <a:gd name="connsiteX24" fmla="*/ 169863 w 338138"/>
                  <a:gd name="connsiteY24" fmla="*/ 295276 h 338138"/>
                  <a:gd name="connsiteX25" fmla="*/ 185699 w 338138"/>
                  <a:gd name="connsiteY25" fmla="*/ 293964 h 338138"/>
                  <a:gd name="connsiteX26" fmla="*/ 196257 w 338138"/>
                  <a:gd name="connsiteY26" fmla="*/ 292652 h 338138"/>
                  <a:gd name="connsiteX27" fmla="*/ 279400 w 338138"/>
                  <a:gd name="connsiteY27" fmla="*/ 244103 h 338138"/>
                  <a:gd name="connsiteX28" fmla="*/ 274121 w 338138"/>
                  <a:gd name="connsiteY28" fmla="*/ 223109 h 338138"/>
                  <a:gd name="connsiteX29" fmla="*/ 234529 w 338138"/>
                  <a:gd name="connsiteY29" fmla="*/ 178497 h 338138"/>
                  <a:gd name="connsiteX30" fmla="*/ 227931 w 338138"/>
                  <a:gd name="connsiteY30" fmla="*/ 175873 h 338138"/>
                  <a:gd name="connsiteX31" fmla="*/ 250366 w 338138"/>
                  <a:gd name="connsiteY31" fmla="*/ 223109 h 338138"/>
                  <a:gd name="connsiteX32" fmla="*/ 220012 w 338138"/>
                  <a:gd name="connsiteY32" fmla="*/ 232294 h 338138"/>
                  <a:gd name="connsiteX33" fmla="*/ 233210 w 338138"/>
                  <a:gd name="connsiteY33" fmla="*/ 249352 h 338138"/>
                  <a:gd name="connsiteX34" fmla="*/ 216053 w 338138"/>
                  <a:gd name="connsiteY34" fmla="*/ 269034 h 338138"/>
                  <a:gd name="connsiteX35" fmla="*/ 202856 w 338138"/>
                  <a:gd name="connsiteY35" fmla="*/ 274282 h 338138"/>
                  <a:gd name="connsiteX36" fmla="*/ 225291 w 338138"/>
                  <a:gd name="connsiteY36" fmla="*/ 249352 h 338138"/>
                  <a:gd name="connsiteX37" fmla="*/ 208135 w 338138"/>
                  <a:gd name="connsiteY37" fmla="*/ 228358 h 338138"/>
                  <a:gd name="connsiteX38" fmla="*/ 241128 w 338138"/>
                  <a:gd name="connsiteY38" fmla="*/ 219173 h 338138"/>
                  <a:gd name="connsiteX39" fmla="*/ 218693 w 338138"/>
                  <a:gd name="connsiteY39" fmla="*/ 171936 h 338138"/>
                  <a:gd name="connsiteX40" fmla="*/ 209455 w 338138"/>
                  <a:gd name="connsiteY40" fmla="*/ 169312 h 338138"/>
                  <a:gd name="connsiteX41" fmla="*/ 205495 w 338138"/>
                  <a:gd name="connsiteY41" fmla="*/ 166688 h 338138"/>
                  <a:gd name="connsiteX42" fmla="*/ 200217 w 338138"/>
                  <a:gd name="connsiteY42" fmla="*/ 175873 h 338138"/>
                  <a:gd name="connsiteX43" fmla="*/ 202856 w 338138"/>
                  <a:gd name="connsiteY43" fmla="*/ 177185 h 338138"/>
                  <a:gd name="connsiteX44" fmla="*/ 169863 w 338138"/>
                  <a:gd name="connsiteY44" fmla="*/ 194243 h 338138"/>
                  <a:gd name="connsiteX45" fmla="*/ 135550 w 338138"/>
                  <a:gd name="connsiteY45" fmla="*/ 178497 h 338138"/>
                  <a:gd name="connsiteX46" fmla="*/ 138189 w 338138"/>
                  <a:gd name="connsiteY46" fmla="*/ 175873 h 338138"/>
                  <a:gd name="connsiteX47" fmla="*/ 134230 w 338138"/>
                  <a:gd name="connsiteY47" fmla="*/ 166688 h 338138"/>
                  <a:gd name="connsiteX48" fmla="*/ 163862 w 338138"/>
                  <a:gd name="connsiteY48" fmla="*/ 114300 h 338138"/>
                  <a:gd name="connsiteX49" fmla="*/ 167767 w 338138"/>
                  <a:gd name="connsiteY49" fmla="*/ 114300 h 338138"/>
                  <a:gd name="connsiteX50" fmla="*/ 162560 w 338138"/>
                  <a:gd name="connsiteY50" fmla="*/ 116890 h 338138"/>
                  <a:gd name="connsiteX51" fmla="*/ 171673 w 338138"/>
                  <a:gd name="connsiteY51" fmla="*/ 114300 h 338138"/>
                  <a:gd name="connsiteX52" fmla="*/ 174276 w 338138"/>
                  <a:gd name="connsiteY52" fmla="*/ 114300 h 338138"/>
                  <a:gd name="connsiteX53" fmla="*/ 176880 w 338138"/>
                  <a:gd name="connsiteY53" fmla="*/ 120775 h 338138"/>
                  <a:gd name="connsiteX54" fmla="*/ 178182 w 338138"/>
                  <a:gd name="connsiteY54" fmla="*/ 120775 h 338138"/>
                  <a:gd name="connsiteX55" fmla="*/ 192501 w 338138"/>
                  <a:gd name="connsiteY55" fmla="*/ 127251 h 338138"/>
                  <a:gd name="connsiteX56" fmla="*/ 193803 w 338138"/>
                  <a:gd name="connsiteY56" fmla="*/ 127251 h 338138"/>
                  <a:gd name="connsiteX57" fmla="*/ 200311 w 338138"/>
                  <a:gd name="connsiteY57" fmla="*/ 125956 h 338138"/>
                  <a:gd name="connsiteX58" fmla="*/ 201613 w 338138"/>
                  <a:gd name="connsiteY58" fmla="*/ 124661 h 338138"/>
                  <a:gd name="connsiteX59" fmla="*/ 169069 w 338138"/>
                  <a:gd name="connsiteY59" fmla="*/ 163513 h 338138"/>
                  <a:gd name="connsiteX60" fmla="*/ 136525 w 338138"/>
                  <a:gd name="connsiteY60" fmla="*/ 124661 h 338138"/>
                  <a:gd name="connsiteX61" fmla="*/ 144336 w 338138"/>
                  <a:gd name="connsiteY61" fmla="*/ 127251 h 338138"/>
                  <a:gd name="connsiteX62" fmla="*/ 145638 w 338138"/>
                  <a:gd name="connsiteY62" fmla="*/ 127251 h 338138"/>
                  <a:gd name="connsiteX63" fmla="*/ 163862 w 338138"/>
                  <a:gd name="connsiteY63" fmla="*/ 114300 h 338138"/>
                  <a:gd name="connsiteX64" fmla="*/ 149225 w 338138"/>
                  <a:gd name="connsiteY64" fmla="*/ 100013 h 338138"/>
                  <a:gd name="connsiteX65" fmla="*/ 149225 w 338138"/>
                  <a:gd name="connsiteY65" fmla="*/ 101601 h 338138"/>
                  <a:gd name="connsiteX66" fmla="*/ 147637 w 338138"/>
                  <a:gd name="connsiteY66" fmla="*/ 101601 h 338138"/>
                  <a:gd name="connsiteX67" fmla="*/ 149225 w 338138"/>
                  <a:gd name="connsiteY67" fmla="*/ 100013 h 338138"/>
                  <a:gd name="connsiteX68" fmla="*/ 192405 w 338138"/>
                  <a:gd name="connsiteY68" fmla="*/ 96838 h 338138"/>
                  <a:gd name="connsiteX69" fmla="*/ 192405 w 338138"/>
                  <a:gd name="connsiteY69" fmla="*/ 101601 h 338138"/>
                  <a:gd name="connsiteX70" fmla="*/ 187325 w 338138"/>
                  <a:gd name="connsiteY70" fmla="*/ 101601 h 338138"/>
                  <a:gd name="connsiteX71" fmla="*/ 192405 w 338138"/>
                  <a:gd name="connsiteY71" fmla="*/ 96838 h 338138"/>
                  <a:gd name="connsiteX72" fmla="*/ 165100 w 338138"/>
                  <a:gd name="connsiteY72" fmla="*/ 92075 h 338138"/>
                  <a:gd name="connsiteX73" fmla="*/ 160020 w 338138"/>
                  <a:gd name="connsiteY73" fmla="*/ 98249 h 338138"/>
                  <a:gd name="connsiteX74" fmla="*/ 156210 w 338138"/>
                  <a:gd name="connsiteY74" fmla="*/ 103188 h 338138"/>
                  <a:gd name="connsiteX75" fmla="*/ 152400 w 338138"/>
                  <a:gd name="connsiteY75" fmla="*/ 101953 h 338138"/>
                  <a:gd name="connsiteX76" fmla="*/ 158750 w 338138"/>
                  <a:gd name="connsiteY76" fmla="*/ 93310 h 338138"/>
                  <a:gd name="connsiteX77" fmla="*/ 165100 w 338138"/>
                  <a:gd name="connsiteY77" fmla="*/ 92075 h 338138"/>
                  <a:gd name="connsiteX78" fmla="*/ 177716 w 338138"/>
                  <a:gd name="connsiteY78" fmla="*/ 87313 h 338138"/>
                  <a:gd name="connsiteX79" fmla="*/ 177716 w 338138"/>
                  <a:gd name="connsiteY79" fmla="*/ 92472 h 338138"/>
                  <a:gd name="connsiteX80" fmla="*/ 167021 w 338138"/>
                  <a:gd name="connsiteY80" fmla="*/ 106661 h 338138"/>
                  <a:gd name="connsiteX81" fmla="*/ 179053 w 338138"/>
                  <a:gd name="connsiteY81" fmla="*/ 97632 h 338138"/>
                  <a:gd name="connsiteX82" fmla="*/ 172369 w 338138"/>
                  <a:gd name="connsiteY82" fmla="*/ 105371 h 338138"/>
                  <a:gd name="connsiteX83" fmla="*/ 185737 w 338138"/>
                  <a:gd name="connsiteY83" fmla="*/ 97632 h 338138"/>
                  <a:gd name="connsiteX84" fmla="*/ 180390 w 338138"/>
                  <a:gd name="connsiteY84" fmla="*/ 102791 h 338138"/>
                  <a:gd name="connsiteX85" fmla="*/ 173706 w 338138"/>
                  <a:gd name="connsiteY85" fmla="*/ 107951 h 338138"/>
                  <a:gd name="connsiteX86" fmla="*/ 165685 w 338138"/>
                  <a:gd name="connsiteY86" fmla="*/ 107951 h 338138"/>
                  <a:gd name="connsiteX87" fmla="*/ 160337 w 338138"/>
                  <a:gd name="connsiteY87" fmla="*/ 104081 h 338138"/>
                  <a:gd name="connsiteX88" fmla="*/ 165685 w 338138"/>
                  <a:gd name="connsiteY88" fmla="*/ 100212 h 338138"/>
                  <a:gd name="connsiteX89" fmla="*/ 177716 w 338138"/>
                  <a:gd name="connsiteY89" fmla="*/ 87313 h 338138"/>
                  <a:gd name="connsiteX90" fmla="*/ 173831 w 338138"/>
                  <a:gd name="connsiteY90" fmla="*/ 42863 h 338138"/>
                  <a:gd name="connsiteX91" fmla="*/ 172509 w 338138"/>
                  <a:gd name="connsiteY91" fmla="*/ 46816 h 338138"/>
                  <a:gd name="connsiteX92" fmla="*/ 168540 w 338138"/>
                  <a:gd name="connsiteY92" fmla="*/ 44181 h 338138"/>
                  <a:gd name="connsiteX93" fmla="*/ 165894 w 338138"/>
                  <a:gd name="connsiteY93" fmla="*/ 45498 h 338138"/>
                  <a:gd name="connsiteX94" fmla="*/ 164571 w 338138"/>
                  <a:gd name="connsiteY94" fmla="*/ 44181 h 338138"/>
                  <a:gd name="connsiteX95" fmla="*/ 155311 w 338138"/>
                  <a:gd name="connsiteY95" fmla="*/ 45498 h 338138"/>
                  <a:gd name="connsiteX96" fmla="*/ 151342 w 338138"/>
                  <a:gd name="connsiteY96" fmla="*/ 48133 h 338138"/>
                  <a:gd name="connsiteX97" fmla="*/ 142081 w 338138"/>
                  <a:gd name="connsiteY97" fmla="*/ 48133 h 338138"/>
                  <a:gd name="connsiteX98" fmla="*/ 144727 w 338138"/>
                  <a:gd name="connsiteY98" fmla="*/ 48133 h 338138"/>
                  <a:gd name="connsiteX99" fmla="*/ 134144 w 338138"/>
                  <a:gd name="connsiteY99" fmla="*/ 53404 h 338138"/>
                  <a:gd name="connsiteX100" fmla="*/ 139436 w 338138"/>
                  <a:gd name="connsiteY100" fmla="*/ 53404 h 338138"/>
                  <a:gd name="connsiteX101" fmla="*/ 131498 w 338138"/>
                  <a:gd name="connsiteY101" fmla="*/ 57357 h 338138"/>
                  <a:gd name="connsiteX102" fmla="*/ 134144 w 338138"/>
                  <a:gd name="connsiteY102" fmla="*/ 57357 h 338138"/>
                  <a:gd name="connsiteX103" fmla="*/ 130175 w 338138"/>
                  <a:gd name="connsiteY103" fmla="*/ 62627 h 338138"/>
                  <a:gd name="connsiteX104" fmla="*/ 123560 w 338138"/>
                  <a:gd name="connsiteY104" fmla="*/ 67898 h 338138"/>
                  <a:gd name="connsiteX105" fmla="*/ 119591 w 338138"/>
                  <a:gd name="connsiteY105" fmla="*/ 77121 h 338138"/>
                  <a:gd name="connsiteX106" fmla="*/ 115623 w 338138"/>
                  <a:gd name="connsiteY106" fmla="*/ 88980 h 338138"/>
                  <a:gd name="connsiteX107" fmla="*/ 116946 w 338138"/>
                  <a:gd name="connsiteY107" fmla="*/ 99521 h 338138"/>
                  <a:gd name="connsiteX108" fmla="*/ 116946 w 338138"/>
                  <a:gd name="connsiteY108" fmla="*/ 106109 h 338138"/>
                  <a:gd name="connsiteX109" fmla="*/ 118269 w 338138"/>
                  <a:gd name="connsiteY109" fmla="*/ 103474 h 338138"/>
                  <a:gd name="connsiteX110" fmla="*/ 118269 w 338138"/>
                  <a:gd name="connsiteY110" fmla="*/ 111380 h 338138"/>
                  <a:gd name="connsiteX111" fmla="*/ 118269 w 338138"/>
                  <a:gd name="connsiteY111" fmla="*/ 121921 h 338138"/>
                  <a:gd name="connsiteX112" fmla="*/ 119591 w 338138"/>
                  <a:gd name="connsiteY112" fmla="*/ 127191 h 338138"/>
                  <a:gd name="connsiteX113" fmla="*/ 123560 w 338138"/>
                  <a:gd name="connsiteY113" fmla="*/ 131144 h 338138"/>
                  <a:gd name="connsiteX114" fmla="*/ 123560 w 338138"/>
                  <a:gd name="connsiteY114" fmla="*/ 129826 h 338138"/>
                  <a:gd name="connsiteX115" fmla="*/ 126206 w 338138"/>
                  <a:gd name="connsiteY115" fmla="*/ 135097 h 338138"/>
                  <a:gd name="connsiteX116" fmla="*/ 126206 w 338138"/>
                  <a:gd name="connsiteY116" fmla="*/ 136415 h 338138"/>
                  <a:gd name="connsiteX117" fmla="*/ 128852 w 338138"/>
                  <a:gd name="connsiteY117" fmla="*/ 139050 h 338138"/>
                  <a:gd name="connsiteX118" fmla="*/ 128852 w 338138"/>
                  <a:gd name="connsiteY118" fmla="*/ 136415 h 338138"/>
                  <a:gd name="connsiteX119" fmla="*/ 130175 w 338138"/>
                  <a:gd name="connsiteY119" fmla="*/ 137732 h 338138"/>
                  <a:gd name="connsiteX120" fmla="*/ 130175 w 338138"/>
                  <a:gd name="connsiteY120" fmla="*/ 139050 h 338138"/>
                  <a:gd name="connsiteX121" fmla="*/ 134144 w 338138"/>
                  <a:gd name="connsiteY121" fmla="*/ 161450 h 338138"/>
                  <a:gd name="connsiteX122" fmla="*/ 140759 w 338138"/>
                  <a:gd name="connsiteY122" fmla="*/ 158814 h 338138"/>
                  <a:gd name="connsiteX123" fmla="*/ 169863 w 338138"/>
                  <a:gd name="connsiteY123" fmla="*/ 174626 h 338138"/>
                  <a:gd name="connsiteX124" fmla="*/ 198967 w 338138"/>
                  <a:gd name="connsiteY124" fmla="*/ 160132 h 338138"/>
                  <a:gd name="connsiteX125" fmla="*/ 204259 w 338138"/>
                  <a:gd name="connsiteY125" fmla="*/ 161450 h 338138"/>
                  <a:gd name="connsiteX126" fmla="*/ 206904 w 338138"/>
                  <a:gd name="connsiteY126" fmla="*/ 146956 h 338138"/>
                  <a:gd name="connsiteX127" fmla="*/ 210873 w 338138"/>
                  <a:gd name="connsiteY127" fmla="*/ 137732 h 338138"/>
                  <a:gd name="connsiteX128" fmla="*/ 220134 w 338138"/>
                  <a:gd name="connsiteY128" fmla="*/ 123238 h 338138"/>
                  <a:gd name="connsiteX129" fmla="*/ 221456 w 338138"/>
                  <a:gd name="connsiteY129" fmla="*/ 120603 h 338138"/>
                  <a:gd name="connsiteX130" fmla="*/ 221456 w 338138"/>
                  <a:gd name="connsiteY130" fmla="*/ 116650 h 338138"/>
                  <a:gd name="connsiteX131" fmla="*/ 220134 w 338138"/>
                  <a:gd name="connsiteY131" fmla="*/ 111380 h 338138"/>
                  <a:gd name="connsiteX132" fmla="*/ 224102 w 338138"/>
                  <a:gd name="connsiteY132" fmla="*/ 106109 h 338138"/>
                  <a:gd name="connsiteX133" fmla="*/ 224102 w 338138"/>
                  <a:gd name="connsiteY133" fmla="*/ 102156 h 338138"/>
                  <a:gd name="connsiteX134" fmla="*/ 222779 w 338138"/>
                  <a:gd name="connsiteY134" fmla="*/ 98203 h 338138"/>
                  <a:gd name="connsiteX135" fmla="*/ 221456 w 338138"/>
                  <a:gd name="connsiteY135" fmla="*/ 92933 h 338138"/>
                  <a:gd name="connsiteX136" fmla="*/ 224102 w 338138"/>
                  <a:gd name="connsiteY136" fmla="*/ 95568 h 338138"/>
                  <a:gd name="connsiteX137" fmla="*/ 221456 w 338138"/>
                  <a:gd name="connsiteY137" fmla="*/ 90298 h 338138"/>
                  <a:gd name="connsiteX138" fmla="*/ 220134 w 338138"/>
                  <a:gd name="connsiteY138" fmla="*/ 85027 h 338138"/>
                  <a:gd name="connsiteX139" fmla="*/ 221456 w 338138"/>
                  <a:gd name="connsiteY139" fmla="*/ 85027 h 338138"/>
                  <a:gd name="connsiteX140" fmla="*/ 218811 w 338138"/>
                  <a:gd name="connsiteY140" fmla="*/ 83709 h 338138"/>
                  <a:gd name="connsiteX141" fmla="*/ 221456 w 338138"/>
                  <a:gd name="connsiteY141" fmla="*/ 78439 h 338138"/>
                  <a:gd name="connsiteX142" fmla="*/ 216165 w 338138"/>
                  <a:gd name="connsiteY142" fmla="*/ 71851 h 338138"/>
                  <a:gd name="connsiteX143" fmla="*/ 208227 w 338138"/>
                  <a:gd name="connsiteY143" fmla="*/ 61310 h 338138"/>
                  <a:gd name="connsiteX144" fmla="*/ 198967 w 338138"/>
                  <a:gd name="connsiteY144" fmla="*/ 57357 h 338138"/>
                  <a:gd name="connsiteX145" fmla="*/ 200290 w 338138"/>
                  <a:gd name="connsiteY145" fmla="*/ 57357 h 338138"/>
                  <a:gd name="connsiteX146" fmla="*/ 194998 w 338138"/>
                  <a:gd name="connsiteY146" fmla="*/ 53404 h 338138"/>
                  <a:gd name="connsiteX147" fmla="*/ 200290 w 338138"/>
                  <a:gd name="connsiteY147" fmla="*/ 53404 h 338138"/>
                  <a:gd name="connsiteX148" fmla="*/ 185738 w 338138"/>
                  <a:gd name="connsiteY148" fmla="*/ 50769 h 338138"/>
                  <a:gd name="connsiteX149" fmla="*/ 179123 w 338138"/>
                  <a:gd name="connsiteY149" fmla="*/ 44181 h 338138"/>
                  <a:gd name="connsiteX150" fmla="*/ 173831 w 338138"/>
                  <a:gd name="connsiteY150" fmla="*/ 42863 h 338138"/>
                  <a:gd name="connsiteX151" fmla="*/ 169069 w 338138"/>
                  <a:gd name="connsiteY151" fmla="*/ 0 h 338138"/>
                  <a:gd name="connsiteX152" fmla="*/ 338138 w 338138"/>
                  <a:gd name="connsiteY152" fmla="*/ 169069 h 338138"/>
                  <a:gd name="connsiteX153" fmla="*/ 169069 w 338138"/>
                  <a:gd name="connsiteY153" fmla="*/ 338138 h 338138"/>
                  <a:gd name="connsiteX154" fmla="*/ 0 w 338138"/>
                  <a:gd name="connsiteY154" fmla="*/ 169069 h 338138"/>
                  <a:gd name="connsiteX155" fmla="*/ 169069 w 338138"/>
                  <a:gd name="connsiteY15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338138" h="338138">
                    <a:moveTo>
                      <a:pt x="130175" y="182563"/>
                    </a:moveTo>
                    <a:cubicBezTo>
                      <a:pt x="139404" y="194306"/>
                      <a:pt x="153907" y="200830"/>
                      <a:pt x="169728" y="200830"/>
                    </a:cubicBezTo>
                    <a:cubicBezTo>
                      <a:pt x="184231" y="200830"/>
                      <a:pt x="198734" y="194306"/>
                      <a:pt x="207963" y="182563"/>
                    </a:cubicBezTo>
                    <a:cubicBezTo>
                      <a:pt x="207963" y="182563"/>
                      <a:pt x="207963" y="182563"/>
                      <a:pt x="178958" y="277813"/>
                    </a:cubicBezTo>
                    <a:cubicBezTo>
                      <a:pt x="176321" y="277813"/>
                      <a:pt x="172365" y="277813"/>
                      <a:pt x="169728" y="277813"/>
                    </a:cubicBezTo>
                    <a:cubicBezTo>
                      <a:pt x="165773" y="277813"/>
                      <a:pt x="163136" y="277813"/>
                      <a:pt x="159181" y="277813"/>
                    </a:cubicBezTo>
                    <a:cubicBezTo>
                      <a:pt x="159181" y="277813"/>
                      <a:pt x="159181" y="277813"/>
                      <a:pt x="130175" y="182563"/>
                    </a:cubicBezTo>
                    <a:close/>
                    <a:moveTo>
                      <a:pt x="134230" y="166688"/>
                    </a:moveTo>
                    <a:cubicBezTo>
                      <a:pt x="134230" y="166688"/>
                      <a:pt x="134230" y="166688"/>
                      <a:pt x="130271" y="169312"/>
                    </a:cubicBezTo>
                    <a:cubicBezTo>
                      <a:pt x="130271" y="169312"/>
                      <a:pt x="130271" y="169312"/>
                      <a:pt x="121032" y="171936"/>
                    </a:cubicBezTo>
                    <a:cubicBezTo>
                      <a:pt x="121032" y="171936"/>
                      <a:pt x="121032" y="171936"/>
                      <a:pt x="98597" y="219173"/>
                    </a:cubicBezTo>
                    <a:cubicBezTo>
                      <a:pt x="98597" y="219173"/>
                      <a:pt x="98597" y="219173"/>
                      <a:pt x="131591" y="228358"/>
                    </a:cubicBezTo>
                    <a:cubicBezTo>
                      <a:pt x="131591" y="228358"/>
                      <a:pt x="131591" y="228358"/>
                      <a:pt x="114434" y="249352"/>
                    </a:cubicBezTo>
                    <a:cubicBezTo>
                      <a:pt x="114434" y="249352"/>
                      <a:pt x="114434" y="249352"/>
                      <a:pt x="136870" y="274282"/>
                    </a:cubicBezTo>
                    <a:cubicBezTo>
                      <a:pt x="132910" y="272970"/>
                      <a:pt x="127631" y="271658"/>
                      <a:pt x="123672" y="269034"/>
                    </a:cubicBezTo>
                    <a:cubicBezTo>
                      <a:pt x="123672" y="269034"/>
                      <a:pt x="123672" y="269034"/>
                      <a:pt x="106515" y="249352"/>
                    </a:cubicBezTo>
                    <a:cubicBezTo>
                      <a:pt x="106515" y="249352"/>
                      <a:pt x="106515" y="249352"/>
                      <a:pt x="119713" y="230982"/>
                    </a:cubicBezTo>
                    <a:cubicBezTo>
                      <a:pt x="119713" y="230982"/>
                      <a:pt x="119713" y="230982"/>
                      <a:pt x="89359" y="223109"/>
                    </a:cubicBezTo>
                    <a:cubicBezTo>
                      <a:pt x="89359" y="223109"/>
                      <a:pt x="89359" y="223109"/>
                      <a:pt x="111794" y="175873"/>
                    </a:cubicBezTo>
                    <a:cubicBezTo>
                      <a:pt x="111794" y="175873"/>
                      <a:pt x="111794" y="175873"/>
                      <a:pt x="105196" y="178497"/>
                    </a:cubicBezTo>
                    <a:cubicBezTo>
                      <a:pt x="105196" y="178497"/>
                      <a:pt x="77481" y="191618"/>
                      <a:pt x="65604" y="223109"/>
                    </a:cubicBezTo>
                    <a:cubicBezTo>
                      <a:pt x="62964" y="228358"/>
                      <a:pt x="61644" y="236231"/>
                      <a:pt x="60325" y="244103"/>
                    </a:cubicBezTo>
                    <a:cubicBezTo>
                      <a:pt x="81440" y="269034"/>
                      <a:pt x="110474" y="287403"/>
                      <a:pt x="143468" y="292652"/>
                    </a:cubicBezTo>
                    <a:cubicBezTo>
                      <a:pt x="147427" y="293964"/>
                      <a:pt x="151387" y="293964"/>
                      <a:pt x="154026" y="293964"/>
                    </a:cubicBezTo>
                    <a:cubicBezTo>
                      <a:pt x="159305" y="295276"/>
                      <a:pt x="164584" y="295276"/>
                      <a:pt x="169863" y="295276"/>
                    </a:cubicBezTo>
                    <a:cubicBezTo>
                      <a:pt x="175142" y="295276"/>
                      <a:pt x="180421" y="295276"/>
                      <a:pt x="185699" y="293964"/>
                    </a:cubicBezTo>
                    <a:cubicBezTo>
                      <a:pt x="188339" y="293964"/>
                      <a:pt x="192298" y="293964"/>
                      <a:pt x="196257" y="292652"/>
                    </a:cubicBezTo>
                    <a:cubicBezTo>
                      <a:pt x="229251" y="287403"/>
                      <a:pt x="258285" y="269034"/>
                      <a:pt x="279400" y="244103"/>
                    </a:cubicBezTo>
                    <a:cubicBezTo>
                      <a:pt x="278081" y="236231"/>
                      <a:pt x="276761" y="228358"/>
                      <a:pt x="274121" y="223109"/>
                    </a:cubicBezTo>
                    <a:cubicBezTo>
                      <a:pt x="262244" y="191618"/>
                      <a:pt x="234529" y="178497"/>
                      <a:pt x="234529" y="178497"/>
                    </a:cubicBezTo>
                    <a:cubicBezTo>
                      <a:pt x="234529" y="178497"/>
                      <a:pt x="234529" y="178497"/>
                      <a:pt x="227931" y="175873"/>
                    </a:cubicBezTo>
                    <a:cubicBezTo>
                      <a:pt x="227931" y="175873"/>
                      <a:pt x="227931" y="175873"/>
                      <a:pt x="250366" y="223109"/>
                    </a:cubicBezTo>
                    <a:cubicBezTo>
                      <a:pt x="250366" y="223109"/>
                      <a:pt x="250366" y="223109"/>
                      <a:pt x="220012" y="232294"/>
                    </a:cubicBezTo>
                    <a:cubicBezTo>
                      <a:pt x="220012" y="232294"/>
                      <a:pt x="220012" y="232294"/>
                      <a:pt x="233210" y="249352"/>
                    </a:cubicBezTo>
                    <a:cubicBezTo>
                      <a:pt x="233210" y="249352"/>
                      <a:pt x="233210" y="249352"/>
                      <a:pt x="216053" y="269034"/>
                    </a:cubicBezTo>
                    <a:cubicBezTo>
                      <a:pt x="212094" y="271658"/>
                      <a:pt x="206815" y="272970"/>
                      <a:pt x="202856" y="274282"/>
                    </a:cubicBezTo>
                    <a:cubicBezTo>
                      <a:pt x="202856" y="274282"/>
                      <a:pt x="202856" y="274282"/>
                      <a:pt x="225291" y="249352"/>
                    </a:cubicBezTo>
                    <a:cubicBezTo>
                      <a:pt x="225291" y="249352"/>
                      <a:pt x="225291" y="249352"/>
                      <a:pt x="208135" y="228358"/>
                    </a:cubicBezTo>
                    <a:cubicBezTo>
                      <a:pt x="208135" y="228358"/>
                      <a:pt x="208135" y="228358"/>
                      <a:pt x="241128" y="219173"/>
                    </a:cubicBezTo>
                    <a:cubicBezTo>
                      <a:pt x="241128" y="219173"/>
                      <a:pt x="241128" y="219173"/>
                      <a:pt x="218693" y="171936"/>
                    </a:cubicBezTo>
                    <a:cubicBezTo>
                      <a:pt x="218693" y="171936"/>
                      <a:pt x="218693" y="171936"/>
                      <a:pt x="209455" y="169312"/>
                    </a:cubicBezTo>
                    <a:cubicBezTo>
                      <a:pt x="209455" y="169312"/>
                      <a:pt x="209455" y="169312"/>
                      <a:pt x="205495" y="166688"/>
                    </a:cubicBezTo>
                    <a:cubicBezTo>
                      <a:pt x="205495" y="166688"/>
                      <a:pt x="205495" y="166688"/>
                      <a:pt x="200217" y="175873"/>
                    </a:cubicBezTo>
                    <a:cubicBezTo>
                      <a:pt x="200217" y="175873"/>
                      <a:pt x="200217" y="175873"/>
                      <a:pt x="202856" y="177185"/>
                    </a:cubicBezTo>
                    <a:cubicBezTo>
                      <a:pt x="194938" y="187682"/>
                      <a:pt x="183060" y="194243"/>
                      <a:pt x="169863" y="194243"/>
                    </a:cubicBezTo>
                    <a:cubicBezTo>
                      <a:pt x="155346" y="194243"/>
                      <a:pt x="143468" y="188994"/>
                      <a:pt x="135550" y="178497"/>
                    </a:cubicBezTo>
                    <a:cubicBezTo>
                      <a:pt x="135550" y="178497"/>
                      <a:pt x="135550" y="178497"/>
                      <a:pt x="138189" y="175873"/>
                    </a:cubicBezTo>
                    <a:cubicBezTo>
                      <a:pt x="138189" y="175873"/>
                      <a:pt x="138189" y="175873"/>
                      <a:pt x="134230" y="166688"/>
                    </a:cubicBezTo>
                    <a:close/>
                    <a:moveTo>
                      <a:pt x="163862" y="114300"/>
                    </a:moveTo>
                    <a:cubicBezTo>
                      <a:pt x="165164" y="114300"/>
                      <a:pt x="166466" y="114300"/>
                      <a:pt x="167767" y="114300"/>
                    </a:cubicBezTo>
                    <a:cubicBezTo>
                      <a:pt x="166466" y="115595"/>
                      <a:pt x="165164" y="115595"/>
                      <a:pt x="162560" y="116890"/>
                    </a:cubicBezTo>
                    <a:cubicBezTo>
                      <a:pt x="165164" y="116890"/>
                      <a:pt x="167767" y="115595"/>
                      <a:pt x="171673" y="114300"/>
                    </a:cubicBezTo>
                    <a:cubicBezTo>
                      <a:pt x="171673" y="114300"/>
                      <a:pt x="172975" y="114300"/>
                      <a:pt x="174276" y="114300"/>
                    </a:cubicBezTo>
                    <a:cubicBezTo>
                      <a:pt x="174276" y="116890"/>
                      <a:pt x="175578" y="118185"/>
                      <a:pt x="176880" y="120775"/>
                    </a:cubicBezTo>
                    <a:cubicBezTo>
                      <a:pt x="176880" y="120775"/>
                      <a:pt x="176880" y="120775"/>
                      <a:pt x="178182" y="120775"/>
                    </a:cubicBezTo>
                    <a:cubicBezTo>
                      <a:pt x="180785" y="124661"/>
                      <a:pt x="184690" y="127251"/>
                      <a:pt x="192501" y="127251"/>
                    </a:cubicBezTo>
                    <a:cubicBezTo>
                      <a:pt x="192501" y="127251"/>
                      <a:pt x="192501" y="127251"/>
                      <a:pt x="193803" y="127251"/>
                    </a:cubicBezTo>
                    <a:cubicBezTo>
                      <a:pt x="196406" y="127251"/>
                      <a:pt x="199010" y="127251"/>
                      <a:pt x="200311" y="125956"/>
                    </a:cubicBezTo>
                    <a:cubicBezTo>
                      <a:pt x="200311" y="125956"/>
                      <a:pt x="201613" y="125956"/>
                      <a:pt x="201613" y="124661"/>
                    </a:cubicBezTo>
                    <a:cubicBezTo>
                      <a:pt x="196406" y="146677"/>
                      <a:pt x="185992" y="163513"/>
                      <a:pt x="169069" y="163513"/>
                    </a:cubicBezTo>
                    <a:cubicBezTo>
                      <a:pt x="153448" y="163513"/>
                      <a:pt x="141732" y="146677"/>
                      <a:pt x="136525" y="124661"/>
                    </a:cubicBezTo>
                    <a:cubicBezTo>
                      <a:pt x="139129" y="127251"/>
                      <a:pt x="141732" y="127251"/>
                      <a:pt x="144336" y="127251"/>
                    </a:cubicBezTo>
                    <a:cubicBezTo>
                      <a:pt x="145638" y="127251"/>
                      <a:pt x="145638" y="127251"/>
                      <a:pt x="145638" y="127251"/>
                    </a:cubicBezTo>
                    <a:cubicBezTo>
                      <a:pt x="157353" y="125956"/>
                      <a:pt x="162560" y="119480"/>
                      <a:pt x="163862" y="114300"/>
                    </a:cubicBezTo>
                    <a:close/>
                    <a:moveTo>
                      <a:pt x="149225" y="100013"/>
                    </a:moveTo>
                    <a:cubicBezTo>
                      <a:pt x="149225" y="100013"/>
                      <a:pt x="149225" y="100013"/>
                      <a:pt x="149225" y="101601"/>
                    </a:cubicBezTo>
                    <a:cubicBezTo>
                      <a:pt x="147637" y="101601"/>
                      <a:pt x="147637" y="101601"/>
                      <a:pt x="147637" y="101601"/>
                    </a:cubicBezTo>
                    <a:cubicBezTo>
                      <a:pt x="149225" y="100013"/>
                      <a:pt x="149225" y="100013"/>
                      <a:pt x="149225" y="100013"/>
                    </a:cubicBezTo>
                    <a:close/>
                    <a:moveTo>
                      <a:pt x="192405" y="96838"/>
                    </a:moveTo>
                    <a:cubicBezTo>
                      <a:pt x="193675" y="98029"/>
                      <a:pt x="193675" y="100410"/>
                      <a:pt x="192405" y="101601"/>
                    </a:cubicBezTo>
                    <a:cubicBezTo>
                      <a:pt x="191135" y="101601"/>
                      <a:pt x="188595" y="101601"/>
                      <a:pt x="187325" y="101601"/>
                    </a:cubicBezTo>
                    <a:cubicBezTo>
                      <a:pt x="188595" y="100410"/>
                      <a:pt x="191135" y="99219"/>
                      <a:pt x="192405" y="96838"/>
                    </a:cubicBezTo>
                    <a:close/>
                    <a:moveTo>
                      <a:pt x="165100" y="92075"/>
                    </a:moveTo>
                    <a:cubicBezTo>
                      <a:pt x="163830" y="94544"/>
                      <a:pt x="161290" y="97014"/>
                      <a:pt x="160020" y="98249"/>
                    </a:cubicBezTo>
                    <a:cubicBezTo>
                      <a:pt x="158750" y="99484"/>
                      <a:pt x="157480" y="100718"/>
                      <a:pt x="156210" y="103188"/>
                    </a:cubicBezTo>
                    <a:cubicBezTo>
                      <a:pt x="154940" y="103188"/>
                      <a:pt x="153670" y="103188"/>
                      <a:pt x="152400" y="101953"/>
                    </a:cubicBezTo>
                    <a:cubicBezTo>
                      <a:pt x="153670" y="100718"/>
                      <a:pt x="156210" y="97014"/>
                      <a:pt x="158750" y="93310"/>
                    </a:cubicBezTo>
                    <a:cubicBezTo>
                      <a:pt x="161290" y="93310"/>
                      <a:pt x="163830" y="92075"/>
                      <a:pt x="165100" y="92075"/>
                    </a:cubicBezTo>
                    <a:close/>
                    <a:moveTo>
                      <a:pt x="177716" y="87313"/>
                    </a:moveTo>
                    <a:cubicBezTo>
                      <a:pt x="177716" y="87313"/>
                      <a:pt x="177716" y="87313"/>
                      <a:pt x="177716" y="92472"/>
                    </a:cubicBezTo>
                    <a:cubicBezTo>
                      <a:pt x="173706" y="96342"/>
                      <a:pt x="167021" y="104081"/>
                      <a:pt x="167021" y="106661"/>
                    </a:cubicBezTo>
                    <a:cubicBezTo>
                      <a:pt x="169695" y="102791"/>
                      <a:pt x="179053" y="97632"/>
                      <a:pt x="179053" y="97632"/>
                    </a:cubicBezTo>
                    <a:cubicBezTo>
                      <a:pt x="179053" y="97632"/>
                      <a:pt x="179053" y="100212"/>
                      <a:pt x="172369" y="105371"/>
                    </a:cubicBezTo>
                    <a:cubicBezTo>
                      <a:pt x="176379" y="105371"/>
                      <a:pt x="181727" y="100212"/>
                      <a:pt x="185737" y="97632"/>
                    </a:cubicBezTo>
                    <a:cubicBezTo>
                      <a:pt x="184400" y="98922"/>
                      <a:pt x="184400" y="100212"/>
                      <a:pt x="180390" y="102791"/>
                    </a:cubicBezTo>
                    <a:cubicBezTo>
                      <a:pt x="176379" y="104081"/>
                      <a:pt x="173706" y="105371"/>
                      <a:pt x="173706" y="107951"/>
                    </a:cubicBezTo>
                    <a:cubicBezTo>
                      <a:pt x="171032" y="107951"/>
                      <a:pt x="168358" y="107951"/>
                      <a:pt x="165685" y="107951"/>
                    </a:cubicBezTo>
                    <a:cubicBezTo>
                      <a:pt x="165685" y="105371"/>
                      <a:pt x="163011" y="104081"/>
                      <a:pt x="160337" y="104081"/>
                    </a:cubicBezTo>
                    <a:cubicBezTo>
                      <a:pt x="163011" y="101501"/>
                      <a:pt x="164348" y="100212"/>
                      <a:pt x="165685" y="100212"/>
                    </a:cubicBezTo>
                    <a:cubicBezTo>
                      <a:pt x="168358" y="98922"/>
                      <a:pt x="173706" y="91182"/>
                      <a:pt x="177716" y="87313"/>
                    </a:cubicBezTo>
                    <a:close/>
                    <a:moveTo>
                      <a:pt x="173831" y="42863"/>
                    </a:moveTo>
                    <a:cubicBezTo>
                      <a:pt x="171186" y="42863"/>
                      <a:pt x="173831" y="46816"/>
                      <a:pt x="172509" y="46816"/>
                    </a:cubicBezTo>
                    <a:cubicBezTo>
                      <a:pt x="171186" y="46816"/>
                      <a:pt x="169863" y="44181"/>
                      <a:pt x="168540" y="44181"/>
                    </a:cubicBezTo>
                    <a:cubicBezTo>
                      <a:pt x="167217" y="44181"/>
                      <a:pt x="165894" y="45498"/>
                      <a:pt x="165894" y="45498"/>
                    </a:cubicBezTo>
                    <a:cubicBezTo>
                      <a:pt x="165894" y="45498"/>
                      <a:pt x="164571" y="45498"/>
                      <a:pt x="164571" y="44181"/>
                    </a:cubicBezTo>
                    <a:cubicBezTo>
                      <a:pt x="160602" y="42863"/>
                      <a:pt x="155311" y="45498"/>
                      <a:pt x="155311" y="45498"/>
                    </a:cubicBezTo>
                    <a:cubicBezTo>
                      <a:pt x="153988" y="45498"/>
                      <a:pt x="152665" y="48133"/>
                      <a:pt x="151342" y="48133"/>
                    </a:cubicBezTo>
                    <a:cubicBezTo>
                      <a:pt x="150019" y="46816"/>
                      <a:pt x="142081" y="48133"/>
                      <a:pt x="142081" y="48133"/>
                    </a:cubicBezTo>
                    <a:cubicBezTo>
                      <a:pt x="142081" y="48133"/>
                      <a:pt x="142081" y="48133"/>
                      <a:pt x="144727" y="48133"/>
                    </a:cubicBezTo>
                    <a:cubicBezTo>
                      <a:pt x="139436" y="49451"/>
                      <a:pt x="134144" y="53404"/>
                      <a:pt x="134144" y="53404"/>
                    </a:cubicBezTo>
                    <a:cubicBezTo>
                      <a:pt x="134144" y="53404"/>
                      <a:pt x="135467" y="53404"/>
                      <a:pt x="139436" y="53404"/>
                    </a:cubicBezTo>
                    <a:cubicBezTo>
                      <a:pt x="138113" y="53404"/>
                      <a:pt x="134144" y="54722"/>
                      <a:pt x="131498" y="57357"/>
                    </a:cubicBezTo>
                    <a:cubicBezTo>
                      <a:pt x="131498" y="57357"/>
                      <a:pt x="135467" y="56039"/>
                      <a:pt x="134144" y="57357"/>
                    </a:cubicBezTo>
                    <a:cubicBezTo>
                      <a:pt x="132821" y="57357"/>
                      <a:pt x="130175" y="62627"/>
                      <a:pt x="130175" y="62627"/>
                    </a:cubicBezTo>
                    <a:cubicBezTo>
                      <a:pt x="130175" y="62627"/>
                      <a:pt x="124883" y="65263"/>
                      <a:pt x="123560" y="67898"/>
                    </a:cubicBezTo>
                    <a:cubicBezTo>
                      <a:pt x="122237" y="70533"/>
                      <a:pt x="120914" y="74486"/>
                      <a:pt x="119591" y="77121"/>
                    </a:cubicBezTo>
                    <a:cubicBezTo>
                      <a:pt x="118269" y="79757"/>
                      <a:pt x="116946" y="85027"/>
                      <a:pt x="115623" y="88980"/>
                    </a:cubicBezTo>
                    <a:cubicBezTo>
                      <a:pt x="114300" y="91615"/>
                      <a:pt x="115623" y="98203"/>
                      <a:pt x="116946" y="99521"/>
                    </a:cubicBezTo>
                    <a:cubicBezTo>
                      <a:pt x="116946" y="100839"/>
                      <a:pt x="114300" y="102156"/>
                      <a:pt x="116946" y="106109"/>
                    </a:cubicBezTo>
                    <a:cubicBezTo>
                      <a:pt x="115623" y="106109"/>
                      <a:pt x="118269" y="103474"/>
                      <a:pt x="118269" y="103474"/>
                    </a:cubicBezTo>
                    <a:cubicBezTo>
                      <a:pt x="119591" y="103474"/>
                      <a:pt x="118269" y="107427"/>
                      <a:pt x="118269" y="111380"/>
                    </a:cubicBezTo>
                    <a:cubicBezTo>
                      <a:pt x="118269" y="112697"/>
                      <a:pt x="118269" y="120603"/>
                      <a:pt x="118269" y="121921"/>
                    </a:cubicBezTo>
                    <a:cubicBezTo>
                      <a:pt x="118269" y="123238"/>
                      <a:pt x="119591" y="125874"/>
                      <a:pt x="119591" y="127191"/>
                    </a:cubicBezTo>
                    <a:cubicBezTo>
                      <a:pt x="120914" y="128509"/>
                      <a:pt x="123560" y="131144"/>
                      <a:pt x="123560" y="131144"/>
                    </a:cubicBezTo>
                    <a:cubicBezTo>
                      <a:pt x="123560" y="131144"/>
                      <a:pt x="123560" y="129826"/>
                      <a:pt x="123560" y="129826"/>
                    </a:cubicBezTo>
                    <a:cubicBezTo>
                      <a:pt x="124883" y="131144"/>
                      <a:pt x="124883" y="132462"/>
                      <a:pt x="126206" y="135097"/>
                    </a:cubicBezTo>
                    <a:cubicBezTo>
                      <a:pt x="126206" y="135097"/>
                      <a:pt x="126206" y="136415"/>
                      <a:pt x="126206" y="136415"/>
                    </a:cubicBezTo>
                    <a:cubicBezTo>
                      <a:pt x="127529" y="137732"/>
                      <a:pt x="128852" y="139050"/>
                      <a:pt x="128852" y="139050"/>
                    </a:cubicBezTo>
                    <a:cubicBezTo>
                      <a:pt x="128852" y="139050"/>
                      <a:pt x="128852" y="137732"/>
                      <a:pt x="128852" y="136415"/>
                    </a:cubicBezTo>
                    <a:cubicBezTo>
                      <a:pt x="128852" y="137732"/>
                      <a:pt x="130175" y="137732"/>
                      <a:pt x="130175" y="137732"/>
                    </a:cubicBezTo>
                    <a:lnTo>
                      <a:pt x="130175" y="139050"/>
                    </a:lnTo>
                    <a:cubicBezTo>
                      <a:pt x="130175" y="139050"/>
                      <a:pt x="130175" y="139050"/>
                      <a:pt x="134144" y="161450"/>
                    </a:cubicBezTo>
                    <a:cubicBezTo>
                      <a:pt x="134144" y="161450"/>
                      <a:pt x="134144" y="161450"/>
                      <a:pt x="140759" y="158814"/>
                    </a:cubicBezTo>
                    <a:cubicBezTo>
                      <a:pt x="148696" y="169355"/>
                      <a:pt x="157956" y="174626"/>
                      <a:pt x="169863" y="174626"/>
                    </a:cubicBezTo>
                    <a:cubicBezTo>
                      <a:pt x="181769" y="174626"/>
                      <a:pt x="191029" y="169355"/>
                      <a:pt x="198967" y="160132"/>
                    </a:cubicBezTo>
                    <a:cubicBezTo>
                      <a:pt x="198967" y="160132"/>
                      <a:pt x="198967" y="160132"/>
                      <a:pt x="204259" y="161450"/>
                    </a:cubicBezTo>
                    <a:cubicBezTo>
                      <a:pt x="204259" y="161450"/>
                      <a:pt x="204259" y="161450"/>
                      <a:pt x="206904" y="146956"/>
                    </a:cubicBezTo>
                    <a:cubicBezTo>
                      <a:pt x="208227" y="144320"/>
                      <a:pt x="209550" y="140367"/>
                      <a:pt x="210873" y="137732"/>
                    </a:cubicBezTo>
                    <a:cubicBezTo>
                      <a:pt x="216165" y="132462"/>
                      <a:pt x="218811" y="127191"/>
                      <a:pt x="220134" y="123238"/>
                    </a:cubicBezTo>
                    <a:cubicBezTo>
                      <a:pt x="220134" y="123238"/>
                      <a:pt x="221456" y="121921"/>
                      <a:pt x="221456" y="120603"/>
                    </a:cubicBezTo>
                    <a:cubicBezTo>
                      <a:pt x="221456" y="120603"/>
                      <a:pt x="221456" y="117968"/>
                      <a:pt x="221456" y="116650"/>
                    </a:cubicBezTo>
                    <a:cubicBezTo>
                      <a:pt x="221456" y="115333"/>
                      <a:pt x="220134" y="112697"/>
                      <a:pt x="220134" y="111380"/>
                    </a:cubicBezTo>
                    <a:cubicBezTo>
                      <a:pt x="220134" y="108744"/>
                      <a:pt x="222779" y="107427"/>
                      <a:pt x="224102" y="106109"/>
                    </a:cubicBezTo>
                    <a:cubicBezTo>
                      <a:pt x="225425" y="104791"/>
                      <a:pt x="224102" y="103474"/>
                      <a:pt x="224102" y="102156"/>
                    </a:cubicBezTo>
                    <a:cubicBezTo>
                      <a:pt x="222779" y="100839"/>
                      <a:pt x="222779" y="99521"/>
                      <a:pt x="222779" y="98203"/>
                    </a:cubicBezTo>
                    <a:cubicBezTo>
                      <a:pt x="222779" y="96886"/>
                      <a:pt x="221456" y="92933"/>
                      <a:pt x="221456" y="92933"/>
                    </a:cubicBezTo>
                    <a:cubicBezTo>
                      <a:pt x="221456" y="92933"/>
                      <a:pt x="221456" y="94250"/>
                      <a:pt x="224102" y="95568"/>
                    </a:cubicBezTo>
                    <a:cubicBezTo>
                      <a:pt x="224102" y="94250"/>
                      <a:pt x="222779" y="91615"/>
                      <a:pt x="221456" y="90298"/>
                    </a:cubicBezTo>
                    <a:cubicBezTo>
                      <a:pt x="220134" y="88980"/>
                      <a:pt x="220134" y="85027"/>
                      <a:pt x="220134" y="85027"/>
                    </a:cubicBezTo>
                    <a:cubicBezTo>
                      <a:pt x="220134" y="85027"/>
                      <a:pt x="218811" y="85027"/>
                      <a:pt x="221456" y="85027"/>
                    </a:cubicBezTo>
                    <a:cubicBezTo>
                      <a:pt x="220134" y="83709"/>
                      <a:pt x="218811" y="83709"/>
                      <a:pt x="218811" y="83709"/>
                    </a:cubicBezTo>
                    <a:cubicBezTo>
                      <a:pt x="218811" y="83709"/>
                      <a:pt x="220134" y="81074"/>
                      <a:pt x="221456" y="78439"/>
                    </a:cubicBezTo>
                    <a:cubicBezTo>
                      <a:pt x="221456" y="74486"/>
                      <a:pt x="216165" y="71851"/>
                      <a:pt x="216165" y="71851"/>
                    </a:cubicBezTo>
                    <a:cubicBezTo>
                      <a:pt x="216165" y="71851"/>
                      <a:pt x="212196" y="63945"/>
                      <a:pt x="208227" y="61310"/>
                    </a:cubicBezTo>
                    <a:cubicBezTo>
                      <a:pt x="204259" y="57357"/>
                      <a:pt x="198967" y="57357"/>
                      <a:pt x="198967" y="57357"/>
                    </a:cubicBezTo>
                    <a:cubicBezTo>
                      <a:pt x="198967" y="57357"/>
                      <a:pt x="197644" y="56039"/>
                      <a:pt x="200290" y="57357"/>
                    </a:cubicBezTo>
                    <a:cubicBezTo>
                      <a:pt x="198967" y="54722"/>
                      <a:pt x="194998" y="53404"/>
                      <a:pt x="194998" y="53404"/>
                    </a:cubicBezTo>
                    <a:cubicBezTo>
                      <a:pt x="194998" y="53404"/>
                      <a:pt x="194998" y="53404"/>
                      <a:pt x="200290" y="53404"/>
                    </a:cubicBezTo>
                    <a:cubicBezTo>
                      <a:pt x="197644" y="52086"/>
                      <a:pt x="187061" y="49451"/>
                      <a:pt x="185738" y="50769"/>
                    </a:cubicBezTo>
                    <a:cubicBezTo>
                      <a:pt x="185738" y="45498"/>
                      <a:pt x="180446" y="44181"/>
                      <a:pt x="179123" y="44181"/>
                    </a:cubicBezTo>
                    <a:cubicBezTo>
                      <a:pt x="177800" y="42863"/>
                      <a:pt x="176477" y="42863"/>
                      <a:pt x="173831" y="42863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01981" y="2071679"/>
              <a:ext cx="1116124" cy="437382"/>
              <a:chOff x="4401981" y="1936826"/>
              <a:chExt cx="1116124" cy="437382"/>
            </a:xfrm>
          </p:grpSpPr>
          <p:sp>
            <p:nvSpPr>
              <p:cNvPr id="32" name="文本框 219"/>
              <p:cNvSpPr txBox="1"/>
              <p:nvPr/>
            </p:nvSpPr>
            <p:spPr>
              <a:xfrm>
                <a:off x="4401981" y="1936826"/>
                <a:ext cx="1116124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cs typeface="+mn-ea"/>
                    <a:sym typeface="+mn-lt"/>
                  </a:rPr>
                  <a:t>关键词</a:t>
                </a: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文本框 220"/>
              <p:cNvSpPr txBox="1"/>
              <p:nvPr/>
            </p:nvSpPr>
            <p:spPr>
              <a:xfrm>
                <a:off x="4401981" y="2204931"/>
                <a:ext cx="1116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100">
                    <a:cs typeface="+mn-ea"/>
                    <a:sym typeface="+mn-lt"/>
                  </a:rPr>
                  <a:t>标题文本预设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680114" y="2759495"/>
              <a:ext cx="1116124" cy="437382"/>
              <a:chOff x="4401981" y="1936826"/>
              <a:chExt cx="1116124" cy="437382"/>
            </a:xfrm>
          </p:grpSpPr>
          <p:sp>
            <p:nvSpPr>
              <p:cNvPr id="30" name="文本框 223"/>
              <p:cNvSpPr txBox="1"/>
              <p:nvPr/>
            </p:nvSpPr>
            <p:spPr>
              <a:xfrm>
                <a:off x="4401981" y="1936826"/>
                <a:ext cx="1116124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cs typeface="+mn-ea"/>
                    <a:sym typeface="+mn-lt"/>
                  </a:rPr>
                  <a:t>关键词</a:t>
                </a: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1" name="文本框 224"/>
              <p:cNvSpPr txBox="1"/>
              <p:nvPr/>
            </p:nvSpPr>
            <p:spPr>
              <a:xfrm>
                <a:off x="4401981" y="2204931"/>
                <a:ext cx="1116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100">
                    <a:cs typeface="+mn-ea"/>
                    <a:sym typeface="+mn-lt"/>
                  </a:rPr>
                  <a:t>标题文本预设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680114" y="4347856"/>
              <a:ext cx="1116124" cy="437382"/>
              <a:chOff x="4401981" y="1936826"/>
              <a:chExt cx="1116124" cy="437382"/>
            </a:xfrm>
          </p:grpSpPr>
          <p:sp>
            <p:nvSpPr>
              <p:cNvPr id="28" name="文本框 226"/>
              <p:cNvSpPr txBox="1"/>
              <p:nvPr/>
            </p:nvSpPr>
            <p:spPr>
              <a:xfrm>
                <a:off x="4401981" y="1936826"/>
                <a:ext cx="1116124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400">
                    <a:cs typeface="+mn-ea"/>
                    <a:sym typeface="+mn-lt"/>
                  </a:rPr>
                  <a:t>关键词</a:t>
                </a:r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9" name="文本框 227"/>
              <p:cNvSpPr txBox="1"/>
              <p:nvPr/>
            </p:nvSpPr>
            <p:spPr>
              <a:xfrm>
                <a:off x="4401981" y="2204931"/>
                <a:ext cx="1116124" cy="169277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zh-CN" altLang="en-US" sz="1100">
                    <a:cs typeface="+mn-ea"/>
                    <a:sym typeface="+mn-lt"/>
                  </a:rPr>
                  <a:t>标题文本预设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1"/>
          <p:cNvSpPr/>
          <p:nvPr/>
        </p:nvSpPr>
        <p:spPr>
          <a:xfrm>
            <a:off x="539353" y="1113236"/>
            <a:ext cx="8065294" cy="651185"/>
          </a:xfrm>
          <a:prstGeom prst="rightArrow">
            <a:avLst>
              <a:gd name="adj1" fmla="val 100000"/>
              <a:gd name="adj2" fmla="val 71429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2">
                  <a:alpha val="85000"/>
                </a:schemeClr>
              </a:gs>
              <a:gs pos="100000">
                <a:schemeClr val="accent3">
                  <a:alpha val="78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txBody>
          <a:bodyPr wrap="none" tIns="180000" rtlCol="0" anchor="t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>
            <a:stCxn id="7" idx="6"/>
            <a:endCxn id="16" idx="2"/>
          </p:cNvCxnSpPr>
          <p:nvPr/>
        </p:nvCxnSpPr>
        <p:spPr>
          <a:xfrm>
            <a:off x="1662566" y="1745699"/>
            <a:ext cx="5824603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45086" y="194238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标题文本预设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69202" y="1549017"/>
            <a:ext cx="393365" cy="39336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1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8" name="矩形: 剪去顶角 7"/>
          <p:cNvSpPr/>
          <p:nvPr/>
        </p:nvSpPr>
        <p:spPr>
          <a:xfrm>
            <a:off x="545086" y="2546187"/>
            <a:ext cx="1841594" cy="18932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000"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如需更改请在（设置形状格式）菜单下（文本选项）中调整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7742" y="194238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标题文本预设</a:t>
            </a:r>
            <a:endParaRPr lang="en-US" altLang="zh-CN" sz="1600" b="1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1857" y="1549017"/>
            <a:ext cx="393365" cy="39336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2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矩形: 剪去顶角 10"/>
          <p:cNvSpPr/>
          <p:nvPr/>
        </p:nvSpPr>
        <p:spPr>
          <a:xfrm>
            <a:off x="2617742" y="2546187"/>
            <a:ext cx="1841594" cy="18932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000"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如需更改请在（设置形状格式）菜单下（文本选项）中调整</a:t>
            </a:r>
            <a:endParaRPr lang="en-US" altLang="zh-CN" sz="100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90398" y="194238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标题文本预设</a:t>
            </a:r>
            <a:endParaRPr lang="en-US" altLang="zh-CN" sz="1600" b="1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14513" y="1549017"/>
            <a:ext cx="393365" cy="39336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3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4" name="矩形: 剪去顶角 13"/>
          <p:cNvSpPr/>
          <p:nvPr/>
        </p:nvSpPr>
        <p:spPr>
          <a:xfrm>
            <a:off x="4690398" y="2546187"/>
            <a:ext cx="1841594" cy="18932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000"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如需更改请在（设置形状格式）菜单下（文本选项）中调整</a:t>
            </a:r>
            <a:endParaRPr lang="en-US" altLang="zh-CN" sz="100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3054" y="194238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标题文本预设</a:t>
            </a:r>
            <a:endParaRPr lang="en-US" altLang="zh-CN" sz="1600" b="1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487169" y="1549017"/>
            <a:ext cx="393365" cy="39336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4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7" name="矩形: 剪去顶角 16"/>
          <p:cNvSpPr/>
          <p:nvPr/>
        </p:nvSpPr>
        <p:spPr>
          <a:xfrm>
            <a:off x="6763054" y="2546187"/>
            <a:ext cx="1841594" cy="18932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此部分内容作为文字排版占位显示（建议使用主题字体）</a:t>
            </a:r>
            <a:endParaRPr lang="zh-CN" altLang="en-US" sz="1000"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>
                <a:cs typeface="+mn-ea"/>
                <a:sym typeface="+mn-lt"/>
              </a:rPr>
              <a:t>如需更改请在（设置形状格式）菜单下（文本选项）中调整</a:t>
            </a:r>
            <a:endParaRPr lang="en-US" altLang="zh-CN" sz="100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490616" y="2546187"/>
            <a:ext cx="0" cy="1766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74867" y="2546187"/>
            <a:ext cx="0" cy="1766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59118" y="2546187"/>
            <a:ext cx="0" cy="1766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03648" y="1455626"/>
            <a:ext cx="6336704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2843808" y="265595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山东大学科技学院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    10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届硕士班</a:t>
            </a:r>
            <a:endParaRPr lang="zh-CN" alt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1993362"/>
            <a:ext cx="223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谢</a:t>
            </a:r>
            <a:r>
              <a:rPr lang="zh-CN" altLang="en-US" sz="3600" b="1" spc="300" dirty="0" smtClean="0">
                <a:solidFill>
                  <a:schemeClr val="bg1"/>
                </a:solidFill>
                <a:cs typeface="+mn-ea"/>
                <a:sym typeface="+mn-lt"/>
              </a:rPr>
              <a:t>谢欣赏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059831" y="3003798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指导老师：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XXX   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答辩人：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83126" y="660500"/>
            <a:ext cx="1177748" cy="1196897"/>
          </a:xfrm>
          <a:prstGeom prst="rect">
            <a:avLst/>
          </a:prstGeom>
          <a:solidFill>
            <a:srgbClr val="00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4029514" y="739140"/>
            <a:ext cx="1059352" cy="10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90204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3275856" y="2086606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论文绪论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3736078" y="2933342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8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11"/>
          <p:cNvSpPr/>
          <p:nvPr/>
        </p:nvSpPr>
        <p:spPr>
          <a:xfrm rot="16200000">
            <a:off x="5234299" y="1908838"/>
            <a:ext cx="1281205" cy="110448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Freeform: Shape 12"/>
          <p:cNvSpPr/>
          <p:nvPr/>
        </p:nvSpPr>
        <p:spPr bwMode="auto">
          <a:xfrm>
            <a:off x="5680753" y="2242574"/>
            <a:ext cx="387239" cy="437950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Hexagon 14"/>
          <p:cNvSpPr/>
          <p:nvPr/>
        </p:nvSpPr>
        <p:spPr>
          <a:xfrm rot="16200000">
            <a:off x="4377394" y="1959299"/>
            <a:ext cx="962588" cy="82981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Freeform: Shape 15"/>
          <p:cNvSpPr/>
          <p:nvPr/>
        </p:nvSpPr>
        <p:spPr bwMode="auto">
          <a:xfrm>
            <a:off x="4704116" y="2204608"/>
            <a:ext cx="309144" cy="339200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Hexagon 17"/>
          <p:cNvSpPr/>
          <p:nvPr/>
        </p:nvSpPr>
        <p:spPr>
          <a:xfrm rot="16200000">
            <a:off x="5914199" y="2962288"/>
            <a:ext cx="962588" cy="82981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Freeform: Shape 18"/>
          <p:cNvSpPr/>
          <p:nvPr/>
        </p:nvSpPr>
        <p:spPr bwMode="auto">
          <a:xfrm>
            <a:off x="6244292" y="3216028"/>
            <a:ext cx="302274" cy="3211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Hexagon 20"/>
          <p:cNvSpPr/>
          <p:nvPr/>
        </p:nvSpPr>
        <p:spPr>
          <a:xfrm rot="16200000">
            <a:off x="3750154" y="2737997"/>
            <a:ext cx="1164732" cy="100408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Freeform: Shape 21"/>
          <p:cNvSpPr/>
          <p:nvPr/>
        </p:nvSpPr>
        <p:spPr bwMode="auto">
          <a:xfrm>
            <a:off x="4108688" y="3018055"/>
            <a:ext cx="447664" cy="36194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Hexagon 23"/>
          <p:cNvSpPr/>
          <p:nvPr/>
        </p:nvSpPr>
        <p:spPr>
          <a:xfrm rot="16200000">
            <a:off x="3049459" y="3002644"/>
            <a:ext cx="795528" cy="6858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Freeform: Shape 24"/>
          <p:cNvSpPr/>
          <p:nvPr/>
        </p:nvSpPr>
        <p:spPr bwMode="auto">
          <a:xfrm>
            <a:off x="3302618" y="3200990"/>
            <a:ext cx="290537" cy="289107"/>
          </a:xfrm>
          <a:custGeom>
            <a:avLst/>
            <a:gdLst>
              <a:gd name="T0" fmla="*/ 6 w 94"/>
              <a:gd name="T1" fmla="*/ 28 h 94"/>
              <a:gd name="T2" fmla="*/ 32 w 94"/>
              <a:gd name="T3" fmla="*/ 4 h 94"/>
              <a:gd name="T4" fmla="*/ 67 w 94"/>
              <a:gd name="T5" fmla="*/ 6 h 94"/>
              <a:gd name="T6" fmla="*/ 90 w 94"/>
              <a:gd name="T7" fmla="*/ 32 h 94"/>
              <a:gd name="T8" fmla="*/ 88 w 94"/>
              <a:gd name="T9" fmla="*/ 67 h 94"/>
              <a:gd name="T10" fmla="*/ 88 w 94"/>
              <a:gd name="T11" fmla="*/ 67 h 94"/>
              <a:gd name="T12" fmla="*/ 62 w 94"/>
              <a:gd name="T13" fmla="*/ 90 h 94"/>
              <a:gd name="T14" fmla="*/ 27 w 94"/>
              <a:gd name="T15" fmla="*/ 89 h 94"/>
              <a:gd name="T16" fmla="*/ 27 w 94"/>
              <a:gd name="T17" fmla="*/ 89 h 94"/>
              <a:gd name="T18" fmla="*/ 4 w 94"/>
              <a:gd name="T19" fmla="*/ 62 h 94"/>
              <a:gd name="T20" fmla="*/ 6 w 94"/>
              <a:gd name="T21" fmla="*/ 28 h 94"/>
              <a:gd name="T22" fmla="*/ 6 w 94"/>
              <a:gd name="T23" fmla="*/ 28 h 94"/>
              <a:gd name="T24" fmla="*/ 20 w 94"/>
              <a:gd name="T25" fmla="*/ 27 h 94"/>
              <a:gd name="T26" fmla="*/ 16 w 94"/>
              <a:gd name="T27" fmla="*/ 32 h 94"/>
              <a:gd name="T28" fmla="*/ 16 w 94"/>
              <a:gd name="T29" fmla="*/ 32 h 94"/>
              <a:gd name="T30" fmla="*/ 15 w 94"/>
              <a:gd name="T31" fmla="*/ 35 h 94"/>
              <a:gd name="T32" fmla="*/ 36 w 94"/>
              <a:gd name="T33" fmla="*/ 37 h 94"/>
              <a:gd name="T34" fmla="*/ 34 w 94"/>
              <a:gd name="T35" fmla="*/ 40 h 94"/>
              <a:gd name="T36" fmla="*/ 32 w 94"/>
              <a:gd name="T37" fmla="*/ 45 h 94"/>
              <a:gd name="T38" fmla="*/ 13 w 94"/>
              <a:gd name="T39" fmla="*/ 53 h 94"/>
              <a:gd name="T40" fmla="*/ 15 w 94"/>
              <a:gd name="T41" fmla="*/ 59 h 94"/>
              <a:gd name="T42" fmla="*/ 15 w 94"/>
              <a:gd name="T43" fmla="*/ 59 h 94"/>
              <a:gd name="T44" fmla="*/ 16 w 94"/>
              <a:gd name="T45" fmla="*/ 60 h 94"/>
              <a:gd name="T46" fmla="*/ 29 w 94"/>
              <a:gd name="T47" fmla="*/ 54 h 94"/>
              <a:gd name="T48" fmla="*/ 26 w 94"/>
              <a:gd name="T49" fmla="*/ 74 h 94"/>
              <a:gd name="T50" fmla="*/ 32 w 94"/>
              <a:gd name="T51" fmla="*/ 78 h 94"/>
              <a:gd name="T52" fmla="*/ 32 w 94"/>
              <a:gd name="T53" fmla="*/ 78 h 94"/>
              <a:gd name="T54" fmla="*/ 33 w 94"/>
              <a:gd name="T55" fmla="*/ 79 h 94"/>
              <a:gd name="T56" fmla="*/ 34 w 94"/>
              <a:gd name="T57" fmla="*/ 78 h 94"/>
              <a:gd name="T58" fmla="*/ 36 w 94"/>
              <a:gd name="T59" fmla="*/ 55 h 94"/>
              <a:gd name="T60" fmla="*/ 48 w 94"/>
              <a:gd name="T61" fmla="*/ 67 h 94"/>
              <a:gd name="T62" fmla="*/ 60 w 94"/>
              <a:gd name="T63" fmla="*/ 79 h 94"/>
              <a:gd name="T64" fmla="*/ 65 w 94"/>
              <a:gd name="T65" fmla="*/ 77 h 94"/>
              <a:gd name="T66" fmla="*/ 66 w 94"/>
              <a:gd name="T67" fmla="*/ 74 h 94"/>
              <a:gd name="T68" fmla="*/ 54 w 94"/>
              <a:gd name="T69" fmla="*/ 62 h 94"/>
              <a:gd name="T70" fmla="*/ 39 w 94"/>
              <a:gd name="T71" fmla="*/ 48 h 94"/>
              <a:gd name="T72" fmla="*/ 41 w 94"/>
              <a:gd name="T73" fmla="*/ 43 h 94"/>
              <a:gd name="T74" fmla="*/ 43 w 94"/>
              <a:gd name="T75" fmla="*/ 39 h 94"/>
              <a:gd name="T76" fmla="*/ 49 w 94"/>
              <a:gd name="T77" fmla="*/ 42 h 94"/>
              <a:gd name="T78" fmla="*/ 77 w 94"/>
              <a:gd name="T79" fmla="*/ 64 h 94"/>
              <a:gd name="T80" fmla="*/ 78 w 94"/>
              <a:gd name="T81" fmla="*/ 62 h 94"/>
              <a:gd name="T82" fmla="*/ 78 w 94"/>
              <a:gd name="T83" fmla="*/ 62 h 94"/>
              <a:gd name="T84" fmla="*/ 80 w 94"/>
              <a:gd name="T85" fmla="*/ 56 h 94"/>
              <a:gd name="T86" fmla="*/ 53 w 94"/>
              <a:gd name="T87" fmla="*/ 35 h 94"/>
              <a:gd name="T88" fmla="*/ 47 w 94"/>
              <a:gd name="T89" fmla="*/ 32 h 94"/>
              <a:gd name="T90" fmla="*/ 50 w 94"/>
              <a:gd name="T91" fmla="*/ 28 h 94"/>
              <a:gd name="T92" fmla="*/ 56 w 94"/>
              <a:gd name="T93" fmla="*/ 30 h 94"/>
              <a:gd name="T94" fmla="*/ 74 w 94"/>
              <a:gd name="T95" fmla="*/ 28 h 94"/>
              <a:gd name="T96" fmla="*/ 71 w 94"/>
              <a:gd name="T97" fmla="*/ 23 h 94"/>
              <a:gd name="T98" fmla="*/ 70 w 94"/>
              <a:gd name="T99" fmla="*/ 22 h 94"/>
              <a:gd name="T100" fmla="*/ 58 w 94"/>
              <a:gd name="T101" fmla="*/ 23 h 94"/>
              <a:gd name="T102" fmla="*/ 55 w 94"/>
              <a:gd name="T103" fmla="*/ 22 h 94"/>
              <a:gd name="T104" fmla="*/ 62 w 94"/>
              <a:gd name="T105" fmla="*/ 16 h 94"/>
              <a:gd name="T106" fmla="*/ 53 w 94"/>
              <a:gd name="T107" fmla="*/ 14 h 94"/>
              <a:gd name="T108" fmla="*/ 49 w 94"/>
              <a:gd name="T109" fmla="*/ 18 h 94"/>
              <a:gd name="T110" fmla="*/ 43 w 94"/>
              <a:gd name="T111" fmla="*/ 13 h 94"/>
              <a:gd name="T112" fmla="*/ 37 w 94"/>
              <a:gd name="T113" fmla="*/ 15 h 94"/>
              <a:gd name="T114" fmla="*/ 35 w 94"/>
              <a:gd name="T115" fmla="*/ 16 h 94"/>
              <a:gd name="T116" fmla="*/ 44 w 94"/>
              <a:gd name="T117" fmla="*/ 24 h 94"/>
              <a:gd name="T118" fmla="*/ 40 w 94"/>
              <a:gd name="T119" fmla="*/ 30 h 94"/>
              <a:gd name="T120" fmla="*/ 20 w 94"/>
              <a:gd name="T121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" h="94">
                <a:moveTo>
                  <a:pt x="6" y="28"/>
                </a:moveTo>
                <a:cubicBezTo>
                  <a:pt x="11" y="16"/>
                  <a:pt x="21" y="8"/>
                  <a:pt x="32" y="4"/>
                </a:cubicBezTo>
                <a:cubicBezTo>
                  <a:pt x="43" y="0"/>
                  <a:pt x="56" y="1"/>
                  <a:pt x="67" y="6"/>
                </a:cubicBezTo>
                <a:cubicBezTo>
                  <a:pt x="78" y="12"/>
                  <a:pt x="86" y="21"/>
                  <a:pt x="90" y="32"/>
                </a:cubicBezTo>
                <a:cubicBezTo>
                  <a:pt x="94" y="43"/>
                  <a:pt x="94" y="56"/>
                  <a:pt x="88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3" y="78"/>
                  <a:pt x="73" y="87"/>
                  <a:pt x="62" y="90"/>
                </a:cubicBezTo>
                <a:cubicBezTo>
                  <a:pt x="51" y="94"/>
                  <a:pt x="39" y="94"/>
                  <a:pt x="27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16" y="83"/>
                  <a:pt x="8" y="73"/>
                  <a:pt x="4" y="62"/>
                </a:cubicBezTo>
                <a:cubicBezTo>
                  <a:pt x="0" y="51"/>
                  <a:pt x="1" y="39"/>
                  <a:pt x="6" y="28"/>
                </a:cubicBezTo>
                <a:cubicBezTo>
                  <a:pt x="6" y="28"/>
                  <a:pt x="6" y="28"/>
                  <a:pt x="6" y="28"/>
                </a:cubicBezTo>
                <a:close/>
                <a:moveTo>
                  <a:pt x="20" y="27"/>
                </a:moveTo>
                <a:cubicBezTo>
                  <a:pt x="18" y="29"/>
                  <a:pt x="17" y="30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4"/>
                  <a:pt x="15" y="35"/>
                </a:cubicBezTo>
                <a:cubicBezTo>
                  <a:pt x="21" y="34"/>
                  <a:pt x="28" y="34"/>
                  <a:pt x="36" y="37"/>
                </a:cubicBezTo>
                <a:cubicBezTo>
                  <a:pt x="35" y="38"/>
                  <a:pt x="35" y="39"/>
                  <a:pt x="34" y="40"/>
                </a:cubicBezTo>
                <a:cubicBezTo>
                  <a:pt x="33" y="42"/>
                  <a:pt x="32" y="43"/>
                  <a:pt x="32" y="45"/>
                </a:cubicBezTo>
                <a:cubicBezTo>
                  <a:pt x="26" y="45"/>
                  <a:pt x="20" y="47"/>
                  <a:pt x="13" y="53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21" y="56"/>
                  <a:pt x="25" y="54"/>
                  <a:pt x="29" y="54"/>
                </a:cubicBezTo>
                <a:cubicBezTo>
                  <a:pt x="27" y="61"/>
                  <a:pt x="26" y="68"/>
                  <a:pt x="26" y="74"/>
                </a:cubicBezTo>
                <a:cubicBezTo>
                  <a:pt x="28" y="76"/>
                  <a:pt x="30" y="77"/>
                  <a:pt x="32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3" y="78"/>
                  <a:pt x="33" y="78"/>
                  <a:pt x="33" y="79"/>
                </a:cubicBezTo>
                <a:cubicBezTo>
                  <a:pt x="34" y="78"/>
                  <a:pt x="34" y="78"/>
                  <a:pt x="34" y="78"/>
                </a:cubicBezTo>
                <a:cubicBezTo>
                  <a:pt x="33" y="72"/>
                  <a:pt x="34" y="64"/>
                  <a:pt x="36" y="55"/>
                </a:cubicBezTo>
                <a:cubicBezTo>
                  <a:pt x="41" y="58"/>
                  <a:pt x="44" y="62"/>
                  <a:pt x="48" y="67"/>
                </a:cubicBezTo>
                <a:cubicBezTo>
                  <a:pt x="52" y="71"/>
                  <a:pt x="56" y="76"/>
                  <a:pt x="60" y="79"/>
                </a:cubicBezTo>
                <a:cubicBezTo>
                  <a:pt x="62" y="78"/>
                  <a:pt x="63" y="78"/>
                  <a:pt x="65" y="77"/>
                </a:cubicBezTo>
                <a:cubicBezTo>
                  <a:pt x="66" y="74"/>
                  <a:pt x="66" y="74"/>
                  <a:pt x="66" y="74"/>
                </a:cubicBezTo>
                <a:cubicBezTo>
                  <a:pt x="62" y="71"/>
                  <a:pt x="58" y="67"/>
                  <a:pt x="54" y="62"/>
                </a:cubicBezTo>
                <a:cubicBezTo>
                  <a:pt x="49" y="56"/>
                  <a:pt x="44" y="51"/>
                  <a:pt x="39" y="48"/>
                </a:cubicBezTo>
                <a:cubicBezTo>
                  <a:pt x="40" y="46"/>
                  <a:pt x="40" y="45"/>
                  <a:pt x="41" y="43"/>
                </a:cubicBezTo>
                <a:cubicBezTo>
                  <a:pt x="42" y="42"/>
                  <a:pt x="42" y="40"/>
                  <a:pt x="43" y="39"/>
                </a:cubicBezTo>
                <a:cubicBezTo>
                  <a:pt x="45" y="40"/>
                  <a:pt x="47" y="41"/>
                  <a:pt x="49" y="42"/>
                </a:cubicBezTo>
                <a:cubicBezTo>
                  <a:pt x="61" y="47"/>
                  <a:pt x="71" y="55"/>
                  <a:pt x="77" y="64"/>
                </a:cubicBezTo>
                <a:cubicBezTo>
                  <a:pt x="77" y="63"/>
                  <a:pt x="78" y="63"/>
                  <a:pt x="78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9" y="60"/>
                  <a:pt x="80" y="58"/>
                  <a:pt x="80" y="56"/>
                </a:cubicBezTo>
                <a:cubicBezTo>
                  <a:pt x="74" y="47"/>
                  <a:pt x="63" y="40"/>
                  <a:pt x="53" y="35"/>
                </a:cubicBezTo>
                <a:cubicBezTo>
                  <a:pt x="51" y="34"/>
                  <a:pt x="49" y="33"/>
                  <a:pt x="47" y="32"/>
                </a:cubicBezTo>
                <a:cubicBezTo>
                  <a:pt x="48" y="31"/>
                  <a:pt x="49" y="29"/>
                  <a:pt x="50" y="28"/>
                </a:cubicBezTo>
                <a:cubicBezTo>
                  <a:pt x="52" y="29"/>
                  <a:pt x="54" y="30"/>
                  <a:pt x="56" y="30"/>
                </a:cubicBezTo>
                <a:cubicBezTo>
                  <a:pt x="66" y="32"/>
                  <a:pt x="73" y="28"/>
                  <a:pt x="74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0" y="22"/>
                  <a:pt x="70" y="22"/>
                </a:cubicBezTo>
                <a:cubicBezTo>
                  <a:pt x="68" y="22"/>
                  <a:pt x="63" y="24"/>
                  <a:pt x="58" y="23"/>
                </a:cubicBezTo>
                <a:cubicBezTo>
                  <a:pt x="57" y="23"/>
                  <a:pt x="56" y="22"/>
                  <a:pt x="55" y="22"/>
                </a:cubicBezTo>
                <a:cubicBezTo>
                  <a:pt x="57" y="20"/>
                  <a:pt x="60" y="18"/>
                  <a:pt x="62" y="16"/>
                </a:cubicBezTo>
                <a:cubicBezTo>
                  <a:pt x="59" y="15"/>
                  <a:pt x="56" y="14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47" y="16"/>
                  <a:pt x="45" y="15"/>
                  <a:pt x="43" y="13"/>
                </a:cubicBezTo>
                <a:cubicBezTo>
                  <a:pt x="41" y="14"/>
                  <a:pt x="39" y="14"/>
                  <a:pt x="37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9" y="20"/>
                  <a:pt x="44" y="24"/>
                </a:cubicBezTo>
                <a:cubicBezTo>
                  <a:pt x="42" y="26"/>
                  <a:pt x="41" y="28"/>
                  <a:pt x="40" y="30"/>
                </a:cubicBezTo>
                <a:cubicBezTo>
                  <a:pt x="33" y="28"/>
                  <a:pt x="26" y="27"/>
                  <a:pt x="2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Group 49"/>
          <p:cNvGrpSpPr/>
          <p:nvPr/>
        </p:nvGrpSpPr>
        <p:grpSpPr>
          <a:xfrm>
            <a:off x="990181" y="1486035"/>
            <a:ext cx="3453598" cy="714073"/>
            <a:chOff x="739458" y="1857598"/>
            <a:chExt cx="1778165" cy="952097"/>
          </a:xfrm>
        </p:grpSpPr>
        <p:sp>
          <p:nvSpPr>
            <p:cNvPr id="23" name="Rectangle 50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 dirty="0">
                  <a:cs typeface="+mn-ea"/>
                  <a:sym typeface="+mn-lt"/>
                </a:rPr>
              </a:br>
              <a:r>
                <a:rPr lang="zh-CN" altLang="en-US" sz="1100" dirty="0"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4" name="TextBox 51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144000" bIns="0">
              <a:normAutofit fontScale="92500" lnSpcReduction="10000"/>
            </a:bodyPr>
            <a:lstStyle/>
            <a:p>
              <a:pPr algn="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52"/>
          <p:cNvGrpSpPr/>
          <p:nvPr/>
        </p:nvGrpSpPr>
        <p:grpSpPr>
          <a:xfrm>
            <a:off x="816740" y="3996519"/>
            <a:ext cx="2790112" cy="714073"/>
            <a:chOff x="739458" y="1857598"/>
            <a:chExt cx="1778165" cy="952097"/>
          </a:xfrm>
        </p:grpSpPr>
        <p:sp>
          <p:nvSpPr>
            <p:cNvPr id="21" name="Rectangle 53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 dirty="0">
                  <a:cs typeface="+mn-ea"/>
                  <a:sym typeface="+mn-lt"/>
                </a:rPr>
              </a:br>
              <a:r>
                <a:rPr lang="zh-CN" altLang="en-US" sz="1100" dirty="0"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2" name="TextBox 54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144000" bIns="0">
              <a:normAutofit fontScale="92500" lnSpcReduction="10000"/>
            </a:bodyPr>
            <a:lstStyle/>
            <a:p>
              <a:pPr algn="r"/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55"/>
          <p:cNvGrpSpPr/>
          <p:nvPr/>
        </p:nvGrpSpPr>
        <p:grpSpPr>
          <a:xfrm>
            <a:off x="1081211" y="2658230"/>
            <a:ext cx="2261171" cy="714073"/>
            <a:chOff x="739458" y="1857598"/>
            <a:chExt cx="1778165" cy="952097"/>
          </a:xfrm>
        </p:grpSpPr>
        <p:sp>
          <p:nvSpPr>
            <p:cNvPr id="19" name="Rectangle 56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 dirty="0">
                  <a:cs typeface="+mn-ea"/>
                  <a:sym typeface="+mn-lt"/>
                </a:rPr>
              </a:br>
              <a:r>
                <a:rPr lang="zh-CN" altLang="en-US" sz="1100" dirty="0"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TextBox 57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r>
                <a:rPr lang="zh-CN" altLang="en-US" sz="1600" b="1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58"/>
          <p:cNvGrpSpPr/>
          <p:nvPr/>
        </p:nvGrpSpPr>
        <p:grpSpPr>
          <a:xfrm>
            <a:off x="6546566" y="1363868"/>
            <a:ext cx="1978777" cy="966627"/>
            <a:chOff x="739458" y="1857598"/>
            <a:chExt cx="1778165" cy="952097"/>
          </a:xfrm>
        </p:grpSpPr>
        <p:sp>
          <p:nvSpPr>
            <p:cNvPr id="17" name="Rectangle 59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 dirty="0">
                  <a:cs typeface="+mn-ea"/>
                  <a:sym typeface="+mn-lt"/>
                </a:rPr>
              </a:br>
              <a:r>
                <a:rPr lang="zh-CN" altLang="en-US" sz="1100" dirty="0"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TextBox 60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144000" tIns="0" rIns="0" bIns="0" anchor="t" anchorCtr="0">
              <a:normAutofit/>
            </a:bodyPr>
            <a:lstStyle/>
            <a:p>
              <a:r>
                <a:rPr lang="zh-CN" altLang="en-US" sz="1600" b="1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5437756" y="3996519"/>
            <a:ext cx="1978777" cy="714073"/>
            <a:chOff x="739458" y="1857598"/>
            <a:chExt cx="1778165" cy="952097"/>
          </a:xfrm>
        </p:grpSpPr>
        <p:sp>
          <p:nvSpPr>
            <p:cNvPr id="15" name="Rectangle 62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 dirty="0">
                  <a:cs typeface="+mn-ea"/>
                  <a:sym typeface="+mn-lt"/>
                </a:rPr>
              </a:br>
              <a:r>
                <a:rPr lang="zh-CN" altLang="en-US" sz="1100" dirty="0">
                  <a:cs typeface="+mn-ea"/>
                  <a:sym typeface="+mn-lt"/>
                </a:rPr>
                <a:t>（建议使用主题字体）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6" name="TextBox 63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600" b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302609"/>
            <a:ext cx="9144000" cy="253828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8583" y="1459835"/>
            <a:ext cx="2866565" cy="297101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此部分内容作为文字排版占位显示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8583" y="1857086"/>
            <a:ext cx="3866444" cy="1863553"/>
            <a:chOff x="634487" y="2586440"/>
            <a:chExt cx="5155259" cy="2484737"/>
          </a:xfrm>
        </p:grpSpPr>
        <p:grpSp>
          <p:nvGrpSpPr>
            <p:cNvPr id="8" name="组合 7"/>
            <p:cNvGrpSpPr/>
            <p:nvPr/>
          </p:nvGrpSpPr>
          <p:grpSpPr>
            <a:xfrm>
              <a:off x="634487" y="2586440"/>
              <a:ext cx="5144231" cy="700515"/>
              <a:chOff x="634487" y="2586440"/>
              <a:chExt cx="5144231" cy="70051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34487" y="2617080"/>
                <a:ext cx="399214" cy="399214"/>
                <a:chOff x="634487" y="2617080"/>
                <a:chExt cx="399214" cy="399214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634487" y="2617080"/>
                  <a:ext cx="399214" cy="3992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756465" y="2735261"/>
                  <a:ext cx="155257" cy="16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033700" y="2586440"/>
                <a:ext cx="4745018" cy="700515"/>
                <a:chOff x="6729846" y="3935367"/>
                <a:chExt cx="4745018" cy="70051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729846" y="3935367"/>
                  <a:ext cx="4745018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14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729846" y="4150812"/>
                  <a:ext cx="4745018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此部分内容作为文字排版占位显示（建议使用主题字体）</a:t>
                  </a:r>
                  <a:endParaRPr lang="zh-CN" altLang="en-US" sz="105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634487" y="3478551"/>
              <a:ext cx="5155259" cy="700515"/>
              <a:chOff x="634487" y="3478551"/>
              <a:chExt cx="5155259" cy="70051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34487" y="3557037"/>
                <a:ext cx="399214" cy="399214"/>
                <a:chOff x="634487" y="3557037"/>
                <a:chExt cx="399214" cy="399214"/>
              </a:xfrm>
            </p:grpSpPr>
            <p:sp>
              <p:nvSpPr>
                <p:cNvPr id="21" name="任意多边形: 形状 20"/>
                <p:cNvSpPr/>
                <p:nvPr/>
              </p:nvSpPr>
              <p:spPr>
                <a:xfrm>
                  <a:off x="634487" y="3557037"/>
                  <a:ext cx="399214" cy="3992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>
                <a:xfrm>
                  <a:off x="756465" y="3675218"/>
                  <a:ext cx="155257" cy="16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044728" y="3478551"/>
                <a:ext cx="4745018" cy="700515"/>
                <a:chOff x="6729846" y="3935367"/>
                <a:chExt cx="4745018" cy="700515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6729846" y="3935367"/>
                  <a:ext cx="4745018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14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729846" y="4150812"/>
                  <a:ext cx="4745018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chemeClr val="bg1"/>
                      </a:solidFill>
                      <a:cs typeface="+mn-ea"/>
                      <a:sym typeface="+mn-lt"/>
                    </a:rPr>
                    <a:t>此部分内容作为文字排版占位显示（建议使用主题字体）</a:t>
                  </a:r>
                  <a:endParaRPr lang="zh-CN" altLang="en-US" sz="105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34487" y="4370662"/>
              <a:ext cx="5144231" cy="700515"/>
              <a:chOff x="634487" y="4370662"/>
              <a:chExt cx="5144231" cy="70051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34487" y="4370662"/>
                <a:ext cx="399214" cy="399214"/>
                <a:chOff x="634487" y="4370662"/>
                <a:chExt cx="399214" cy="399214"/>
              </a:xfrm>
            </p:grpSpPr>
            <p:sp>
              <p:nvSpPr>
                <p:cNvPr id="15" name="任意多边形: 形状 14"/>
                <p:cNvSpPr/>
                <p:nvPr/>
              </p:nvSpPr>
              <p:spPr>
                <a:xfrm>
                  <a:off x="634487" y="4370662"/>
                  <a:ext cx="399214" cy="3992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>
                  <a:off x="756465" y="4488843"/>
                  <a:ext cx="155257" cy="16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033700" y="4370662"/>
                <a:ext cx="4745018" cy="700515"/>
                <a:chOff x="6729846" y="3935367"/>
                <a:chExt cx="4745018" cy="700515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6729846" y="3935367"/>
                  <a:ext cx="4745018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bg1"/>
                      </a:solidFill>
                      <a:cs typeface="+mn-ea"/>
                      <a:sym typeface="+mn-lt"/>
                    </a:rPr>
                    <a:t>标题文本预设</a:t>
                  </a:r>
                  <a:endParaRPr lang="zh-CN" altLang="en-US" sz="14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729846" y="4150812"/>
                  <a:ext cx="4745018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chemeClr val="bg1"/>
                      </a:solidFill>
                      <a:cs typeface="+mn-ea"/>
                      <a:sym typeface="+mn-lt"/>
                    </a:rPr>
                    <a:t>此部分内容作为文字排版占位显示（建议使用主题字体）</a:t>
                  </a:r>
                  <a:endParaRPr lang="zh-CN" altLang="en-US" sz="105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413880" y="925005"/>
            <a:ext cx="6316240" cy="3590962"/>
            <a:chOff x="1413880" y="925005"/>
            <a:chExt cx="6316240" cy="3590962"/>
          </a:xfrm>
        </p:grpSpPr>
        <p:sp>
          <p:nvSpPr>
            <p:cNvPr id="4" name="Freeform: Shape 82"/>
            <p:cNvSpPr/>
            <p:nvPr/>
          </p:nvSpPr>
          <p:spPr bwMode="auto">
            <a:xfrm>
              <a:off x="3628476" y="925005"/>
              <a:ext cx="1764833" cy="427955"/>
            </a:xfrm>
            <a:custGeom>
              <a:avLst/>
              <a:gdLst/>
              <a:ahLst/>
              <a:cxnLst>
                <a:cxn ang="0">
                  <a:pos x="421" y="58"/>
                </a:cxn>
                <a:cxn ang="0">
                  <a:pos x="410" y="69"/>
                </a:cxn>
                <a:cxn ang="0">
                  <a:pos x="11" y="69"/>
                </a:cxn>
                <a:cxn ang="0">
                  <a:pos x="0" y="58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410" y="0"/>
                </a:cxn>
                <a:cxn ang="0">
                  <a:pos x="421" y="12"/>
                </a:cxn>
                <a:cxn ang="0">
                  <a:pos x="421" y="58"/>
                </a:cxn>
              </a:cxnLst>
              <a:rect l="0" t="0" r="r" b="b"/>
              <a:pathLst>
                <a:path w="421" h="69">
                  <a:moveTo>
                    <a:pt x="421" y="58"/>
                  </a:moveTo>
                  <a:cubicBezTo>
                    <a:pt x="421" y="64"/>
                    <a:pt x="416" y="69"/>
                    <a:pt x="41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6" y="0"/>
                    <a:pt x="421" y="5"/>
                    <a:pt x="421" y="12"/>
                  </a:cubicBezTo>
                  <a:lnTo>
                    <a:pt x="421" y="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83"/>
            <p:cNvSpPr/>
            <p:nvPr/>
          </p:nvSpPr>
          <p:spPr bwMode="auto">
            <a:xfrm>
              <a:off x="5965287" y="1874602"/>
              <a:ext cx="1764833" cy="420698"/>
            </a:xfrm>
            <a:custGeom>
              <a:avLst/>
              <a:gdLst/>
              <a:ahLst/>
              <a:cxnLst>
                <a:cxn ang="0">
                  <a:pos x="421" y="57"/>
                </a:cxn>
                <a:cxn ang="0">
                  <a:pos x="410" y="68"/>
                </a:cxn>
                <a:cxn ang="0">
                  <a:pos x="12" y="68"/>
                </a:cxn>
                <a:cxn ang="0">
                  <a:pos x="0" y="57"/>
                </a:cxn>
                <a:cxn ang="0">
                  <a:pos x="0" y="11"/>
                </a:cxn>
                <a:cxn ang="0">
                  <a:pos x="12" y="0"/>
                </a:cxn>
                <a:cxn ang="0">
                  <a:pos x="410" y="0"/>
                </a:cxn>
                <a:cxn ang="0">
                  <a:pos x="421" y="11"/>
                </a:cxn>
                <a:cxn ang="0">
                  <a:pos x="421" y="57"/>
                </a:cxn>
              </a:cxnLst>
              <a:rect l="0" t="0" r="r" b="b"/>
              <a:pathLst>
                <a:path w="421" h="68">
                  <a:moveTo>
                    <a:pt x="421" y="57"/>
                  </a:moveTo>
                  <a:cubicBezTo>
                    <a:pt x="421" y="63"/>
                    <a:pt x="416" y="68"/>
                    <a:pt x="410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5" y="68"/>
                    <a:pt x="0" y="63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6" y="0"/>
                    <a:pt x="421" y="5"/>
                    <a:pt x="421" y="11"/>
                  </a:cubicBezTo>
                  <a:lnTo>
                    <a:pt x="421" y="5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: Shape 84"/>
            <p:cNvSpPr/>
            <p:nvPr/>
          </p:nvSpPr>
          <p:spPr bwMode="auto">
            <a:xfrm>
              <a:off x="5711074" y="3858242"/>
              <a:ext cx="1764833" cy="427955"/>
            </a:xfrm>
            <a:custGeom>
              <a:avLst/>
              <a:gdLst/>
              <a:ahLst/>
              <a:cxnLst>
                <a:cxn ang="0">
                  <a:pos x="421" y="52"/>
                </a:cxn>
                <a:cxn ang="0">
                  <a:pos x="404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2"/>
                </a:cxn>
              </a:cxnLst>
              <a:rect l="0" t="0" r="r" b="b"/>
              <a:pathLst>
                <a:path w="421" h="69">
                  <a:moveTo>
                    <a:pt x="421" y="52"/>
                  </a:moveTo>
                  <a:cubicBezTo>
                    <a:pt x="421" y="61"/>
                    <a:pt x="413" y="69"/>
                    <a:pt x="404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8" y="69"/>
                    <a:pt x="0" y="61"/>
                    <a:pt x="0" y="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8"/>
                    <a:pt x="421" y="17"/>
                  </a:cubicBezTo>
                  <a:lnTo>
                    <a:pt x="421" y="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: Shape 85"/>
            <p:cNvSpPr/>
            <p:nvPr/>
          </p:nvSpPr>
          <p:spPr bwMode="auto">
            <a:xfrm>
              <a:off x="2181412" y="4088012"/>
              <a:ext cx="1759943" cy="427955"/>
            </a:xfrm>
            <a:custGeom>
              <a:avLst/>
              <a:gdLst/>
              <a:ahLst/>
              <a:cxnLst>
                <a:cxn ang="0">
                  <a:pos x="420" y="52"/>
                </a:cxn>
                <a:cxn ang="0">
                  <a:pos x="403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403" y="0"/>
                </a:cxn>
                <a:cxn ang="0">
                  <a:pos x="420" y="18"/>
                </a:cxn>
                <a:cxn ang="0">
                  <a:pos x="420" y="52"/>
                </a:cxn>
              </a:cxnLst>
              <a:rect l="0" t="0" r="r" b="b"/>
              <a:pathLst>
                <a:path w="420" h="69">
                  <a:moveTo>
                    <a:pt x="420" y="52"/>
                  </a:moveTo>
                  <a:cubicBezTo>
                    <a:pt x="420" y="61"/>
                    <a:pt x="413" y="69"/>
                    <a:pt x="403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7" y="69"/>
                    <a:pt x="0" y="61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3" y="0"/>
                    <a:pt x="420" y="8"/>
                    <a:pt x="420" y="18"/>
                  </a:cubicBezTo>
                  <a:lnTo>
                    <a:pt x="420" y="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: Shape 86"/>
            <p:cNvSpPr/>
            <p:nvPr/>
          </p:nvSpPr>
          <p:spPr bwMode="auto">
            <a:xfrm>
              <a:off x="1413880" y="2999009"/>
              <a:ext cx="1764833" cy="420698"/>
            </a:xfrm>
            <a:custGeom>
              <a:avLst/>
              <a:gdLst/>
              <a:ahLst/>
              <a:cxnLst>
                <a:cxn ang="0">
                  <a:pos x="421" y="51"/>
                </a:cxn>
                <a:cxn ang="0">
                  <a:pos x="404" y="68"/>
                </a:cxn>
                <a:cxn ang="0">
                  <a:pos x="17" y="68"/>
                </a:cxn>
                <a:cxn ang="0">
                  <a:pos x="0" y="51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1"/>
                </a:cxn>
              </a:cxnLst>
              <a:rect l="0" t="0" r="r" b="b"/>
              <a:pathLst>
                <a:path w="421" h="68">
                  <a:moveTo>
                    <a:pt x="421" y="51"/>
                  </a:moveTo>
                  <a:cubicBezTo>
                    <a:pt x="421" y="61"/>
                    <a:pt x="413" y="68"/>
                    <a:pt x="404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8" y="68"/>
                    <a:pt x="0" y="61"/>
                    <a:pt x="0" y="5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7"/>
                    <a:pt x="421" y="17"/>
                  </a:cubicBezTo>
                  <a:lnTo>
                    <a:pt x="421" y="5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: Shape 87"/>
            <p:cNvSpPr/>
            <p:nvPr/>
          </p:nvSpPr>
          <p:spPr bwMode="auto">
            <a:xfrm>
              <a:off x="1467658" y="1857569"/>
              <a:ext cx="1759943" cy="435206"/>
            </a:xfrm>
            <a:custGeom>
              <a:avLst/>
              <a:gdLst/>
              <a:ahLst/>
              <a:cxnLst>
                <a:cxn ang="0">
                  <a:pos x="421" y="52"/>
                </a:cxn>
                <a:cxn ang="0">
                  <a:pos x="404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2"/>
                </a:cxn>
              </a:cxnLst>
              <a:rect l="0" t="0" r="r" b="b"/>
              <a:pathLst>
                <a:path w="421" h="69">
                  <a:moveTo>
                    <a:pt x="421" y="52"/>
                  </a:moveTo>
                  <a:cubicBezTo>
                    <a:pt x="421" y="61"/>
                    <a:pt x="413" y="69"/>
                    <a:pt x="404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8" y="69"/>
                    <a:pt x="0" y="61"/>
                    <a:pt x="0" y="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8"/>
                    <a:pt x="421" y="17"/>
                  </a:cubicBezTo>
                  <a:lnTo>
                    <a:pt x="421" y="5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3256932" y="1410305"/>
            <a:ext cx="2654581" cy="2713245"/>
            <a:chOff x="4342577" y="1880406"/>
            <a:chExt cx="3539441" cy="3617660"/>
          </a:xfrm>
        </p:grpSpPr>
        <p:sp>
          <p:nvSpPr>
            <p:cNvPr id="11" name="Freeform: Shape 29"/>
            <p:cNvSpPr/>
            <p:nvPr/>
          </p:nvSpPr>
          <p:spPr bwMode="auto">
            <a:xfrm>
              <a:off x="6037336" y="3764198"/>
              <a:ext cx="1538319" cy="1427511"/>
            </a:xfrm>
            <a:custGeom>
              <a:avLst/>
              <a:gdLst/>
              <a:ahLst/>
              <a:cxnLst>
                <a:cxn ang="0">
                  <a:pos x="3" y="217"/>
                </a:cxn>
                <a:cxn ang="0">
                  <a:pos x="92" y="206"/>
                </a:cxn>
                <a:cxn ang="0">
                  <a:pos x="169" y="160"/>
                </a:cxn>
                <a:cxn ang="0">
                  <a:pos x="221" y="88"/>
                </a:cxn>
                <a:cxn ang="0">
                  <a:pos x="240" y="0"/>
                </a:cxn>
                <a:cxn ang="0">
                  <a:pos x="275" y="0"/>
                </a:cxn>
                <a:cxn ang="0">
                  <a:pos x="254" y="102"/>
                </a:cxn>
                <a:cxn ang="0">
                  <a:pos x="193" y="186"/>
                </a:cxn>
                <a:cxn ang="0">
                  <a:pos x="104" y="239"/>
                </a:cxn>
                <a:cxn ang="0">
                  <a:pos x="0" y="252"/>
                </a:cxn>
                <a:cxn ang="0">
                  <a:pos x="3" y="217"/>
                </a:cxn>
              </a:cxnLst>
              <a:rect l="0" t="0" r="r" b="b"/>
              <a:pathLst>
                <a:path w="275" h="255">
                  <a:moveTo>
                    <a:pt x="3" y="217"/>
                  </a:moveTo>
                  <a:cubicBezTo>
                    <a:pt x="33" y="219"/>
                    <a:pt x="64" y="216"/>
                    <a:pt x="92" y="206"/>
                  </a:cubicBezTo>
                  <a:cubicBezTo>
                    <a:pt x="121" y="196"/>
                    <a:pt x="147" y="181"/>
                    <a:pt x="169" y="160"/>
                  </a:cubicBezTo>
                  <a:cubicBezTo>
                    <a:pt x="191" y="140"/>
                    <a:pt x="209" y="115"/>
                    <a:pt x="221" y="88"/>
                  </a:cubicBezTo>
                  <a:cubicBezTo>
                    <a:pt x="234" y="60"/>
                    <a:pt x="240" y="30"/>
                    <a:pt x="240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35"/>
                    <a:pt x="268" y="70"/>
                    <a:pt x="254" y="102"/>
                  </a:cubicBezTo>
                  <a:cubicBezTo>
                    <a:pt x="240" y="134"/>
                    <a:pt x="219" y="163"/>
                    <a:pt x="193" y="186"/>
                  </a:cubicBezTo>
                  <a:cubicBezTo>
                    <a:pt x="167" y="210"/>
                    <a:pt x="137" y="228"/>
                    <a:pt x="104" y="239"/>
                  </a:cubicBezTo>
                  <a:cubicBezTo>
                    <a:pt x="71" y="251"/>
                    <a:pt x="35" y="255"/>
                    <a:pt x="0" y="252"/>
                  </a:cubicBezTo>
                  <a:lnTo>
                    <a:pt x="3" y="2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6017779" y="3764198"/>
              <a:ext cx="1864235" cy="1733868"/>
              <a:chOff x="4526128" y="3023500"/>
              <a:chExt cx="1093261" cy="1016809"/>
            </a:xfrm>
            <a:solidFill>
              <a:schemeClr val="accent3"/>
            </a:solidFill>
          </p:grpSpPr>
          <p:sp>
            <p:nvSpPr>
              <p:cNvPr id="52" name="Freeform: Shape 31"/>
              <p:cNvSpPr/>
              <p:nvPr/>
            </p:nvSpPr>
            <p:spPr bwMode="auto">
              <a:xfrm>
                <a:off x="4526128" y="3023500"/>
                <a:ext cx="1093261" cy="1016809"/>
              </a:xfrm>
              <a:custGeom>
                <a:avLst/>
                <a:gdLst/>
                <a:ahLst/>
                <a:cxnLst>
                  <a:cxn ang="0">
                    <a:pos x="4" y="252"/>
                  </a:cxn>
                  <a:cxn ang="0">
                    <a:pos x="108" y="239"/>
                  </a:cxn>
                  <a:cxn ang="0">
                    <a:pos x="197" y="186"/>
                  </a:cxn>
                  <a:cxn ang="0">
                    <a:pos x="258" y="102"/>
                  </a:cxn>
                  <a:cxn ang="0">
                    <a:pos x="279" y="0"/>
                  </a:cxn>
                  <a:cxn ang="0">
                    <a:pos x="334" y="0"/>
                  </a:cxn>
                  <a:cxn ang="0">
                    <a:pos x="308" y="124"/>
                  </a:cxn>
                  <a:cxn ang="0">
                    <a:pos x="234" y="227"/>
                  </a:cxn>
                  <a:cxn ang="0">
                    <a:pos x="125" y="291"/>
                  </a:cxn>
                  <a:cxn ang="0">
                    <a:pos x="0" y="306"/>
                  </a:cxn>
                  <a:cxn ang="0">
                    <a:pos x="4" y="252"/>
                  </a:cxn>
                </a:cxnLst>
                <a:rect l="0" t="0" r="r" b="b"/>
                <a:pathLst>
                  <a:path w="334" h="310">
                    <a:moveTo>
                      <a:pt x="4" y="252"/>
                    </a:moveTo>
                    <a:cubicBezTo>
                      <a:pt x="39" y="255"/>
                      <a:pt x="75" y="251"/>
                      <a:pt x="108" y="239"/>
                    </a:cubicBezTo>
                    <a:cubicBezTo>
                      <a:pt x="141" y="228"/>
                      <a:pt x="171" y="210"/>
                      <a:pt x="197" y="186"/>
                    </a:cubicBezTo>
                    <a:cubicBezTo>
                      <a:pt x="223" y="163"/>
                      <a:pt x="244" y="134"/>
                      <a:pt x="258" y="102"/>
                    </a:cubicBezTo>
                    <a:cubicBezTo>
                      <a:pt x="272" y="70"/>
                      <a:pt x="279" y="35"/>
                      <a:pt x="279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43"/>
                      <a:pt x="325" y="85"/>
                      <a:pt x="308" y="124"/>
                    </a:cubicBezTo>
                    <a:cubicBezTo>
                      <a:pt x="291" y="163"/>
                      <a:pt x="266" y="198"/>
                      <a:pt x="234" y="227"/>
                    </a:cubicBezTo>
                    <a:cubicBezTo>
                      <a:pt x="203" y="256"/>
                      <a:pt x="166" y="278"/>
                      <a:pt x="125" y="291"/>
                    </a:cubicBezTo>
                    <a:cubicBezTo>
                      <a:pt x="85" y="305"/>
                      <a:pt x="42" y="310"/>
                      <a:pt x="0" y="306"/>
                    </a:cubicBezTo>
                    <a:lnTo>
                      <a:pt x="4" y="252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2"/>
              <p:cNvSpPr/>
              <p:nvPr/>
            </p:nvSpPr>
            <p:spPr bwMode="auto">
              <a:xfrm>
                <a:off x="5263889" y="3658051"/>
                <a:ext cx="141437" cy="1414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8"/>
                  </a:cxn>
                  <a:cxn ang="0">
                    <a:pos x="44" y="43"/>
                  </a:cxn>
                  <a:cxn ang="0">
                    <a:pos x="9" y="34"/>
                  </a:cxn>
                  <a:cxn ang="0">
                    <a:pos x="0" y="0"/>
                  </a:cxn>
                </a:cxnLst>
                <a:rect l="0" t="0" r="r" b="b"/>
                <a:pathLst>
                  <a:path w="44" h="43">
                    <a:moveTo>
                      <a:pt x="0" y="0"/>
                    </a:moveTo>
                    <a:cubicBezTo>
                      <a:pt x="11" y="4"/>
                      <a:pt x="22" y="6"/>
                      <a:pt x="34" y="8"/>
                    </a:cubicBezTo>
                    <a:cubicBezTo>
                      <a:pt x="38" y="20"/>
                      <a:pt x="41" y="31"/>
                      <a:pt x="44" y="43"/>
                    </a:cubicBezTo>
                    <a:cubicBezTo>
                      <a:pt x="32" y="41"/>
                      <a:pt x="20" y="38"/>
                      <a:pt x="9" y="34"/>
                    </a:cubicBezTo>
                    <a:cubicBezTo>
                      <a:pt x="6" y="23"/>
                      <a:pt x="3" y="11"/>
                      <a:pt x="0" y="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: Shape 58"/>
            <p:cNvSpPr/>
            <p:nvPr/>
          </p:nvSpPr>
          <p:spPr bwMode="auto">
            <a:xfrm>
              <a:off x="5059590" y="4520322"/>
              <a:ext cx="997303" cy="65183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4" y="56"/>
                </a:cxn>
                <a:cxn ang="0">
                  <a:pos x="178" y="82"/>
                </a:cxn>
                <a:cxn ang="0">
                  <a:pos x="175" y="117"/>
                </a:cxn>
                <a:cxn ang="0">
                  <a:pos x="77" y="87"/>
                </a:cxn>
                <a:cxn ang="0">
                  <a:pos x="0" y="22"/>
                </a:cxn>
                <a:cxn ang="0">
                  <a:pos x="27" y="0"/>
                </a:cxn>
              </a:cxnLst>
              <a:rect l="0" t="0" r="r" b="b"/>
              <a:pathLst>
                <a:path w="178" h="117">
                  <a:moveTo>
                    <a:pt x="27" y="0"/>
                  </a:moveTo>
                  <a:cubicBezTo>
                    <a:pt x="45" y="23"/>
                    <a:pt x="68" y="42"/>
                    <a:pt x="94" y="56"/>
                  </a:cubicBezTo>
                  <a:cubicBezTo>
                    <a:pt x="120" y="70"/>
                    <a:pt x="148" y="79"/>
                    <a:pt x="178" y="82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41" y="114"/>
                    <a:pt x="107" y="104"/>
                    <a:pt x="77" y="87"/>
                  </a:cubicBezTo>
                  <a:cubicBezTo>
                    <a:pt x="47" y="71"/>
                    <a:pt x="21" y="49"/>
                    <a:pt x="0" y="22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59"/>
            <p:cNvGrpSpPr/>
            <p:nvPr/>
          </p:nvGrpSpPr>
          <p:grpSpPr>
            <a:xfrm>
              <a:off x="4818411" y="4644168"/>
              <a:ext cx="1218925" cy="834343"/>
              <a:chOff x="3822771" y="3539549"/>
              <a:chExt cx="714826" cy="489292"/>
            </a:xfrm>
            <a:solidFill>
              <a:schemeClr val="accent4"/>
            </a:solidFill>
          </p:grpSpPr>
          <p:sp>
            <p:nvSpPr>
              <p:cNvPr id="50" name="Freeform: Shape 60"/>
              <p:cNvSpPr/>
              <p:nvPr/>
            </p:nvSpPr>
            <p:spPr bwMode="auto">
              <a:xfrm>
                <a:off x="3822771" y="3539549"/>
                <a:ext cx="714826" cy="48929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20" y="65"/>
                  </a:cxn>
                  <a:cxn ang="0">
                    <a:pos x="218" y="95"/>
                  </a:cxn>
                  <a:cxn ang="0">
                    <a:pos x="213" y="149"/>
                  </a:cxn>
                  <a:cxn ang="0">
                    <a:pos x="94" y="114"/>
                  </a:cxn>
                  <a:cxn ang="0">
                    <a:pos x="0" y="34"/>
                  </a:cxn>
                  <a:cxn ang="0">
                    <a:pos x="43" y="0"/>
                  </a:cxn>
                </a:cxnLst>
                <a:rect l="0" t="0" r="r" b="b"/>
                <a:pathLst>
                  <a:path w="218" h="149">
                    <a:moveTo>
                      <a:pt x="43" y="0"/>
                    </a:moveTo>
                    <a:cubicBezTo>
                      <a:pt x="64" y="27"/>
                      <a:pt x="90" y="49"/>
                      <a:pt x="120" y="65"/>
                    </a:cubicBezTo>
                    <a:cubicBezTo>
                      <a:pt x="150" y="82"/>
                      <a:pt x="184" y="92"/>
                      <a:pt x="218" y="95"/>
                    </a:cubicBezTo>
                    <a:cubicBezTo>
                      <a:pt x="213" y="149"/>
                      <a:pt x="213" y="149"/>
                      <a:pt x="213" y="149"/>
                    </a:cubicBezTo>
                    <a:cubicBezTo>
                      <a:pt x="171" y="146"/>
                      <a:pt x="131" y="133"/>
                      <a:pt x="94" y="114"/>
                    </a:cubicBezTo>
                    <a:cubicBezTo>
                      <a:pt x="58" y="94"/>
                      <a:pt x="25" y="67"/>
                      <a:pt x="0" y="34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61"/>
              <p:cNvSpPr/>
              <p:nvPr/>
            </p:nvSpPr>
            <p:spPr bwMode="auto">
              <a:xfrm>
                <a:off x="4078886" y="3826245"/>
                <a:ext cx="107033" cy="17583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35"/>
                  </a:cxn>
                  <a:cxn ang="0">
                    <a:pos x="2" y="54"/>
                  </a:cxn>
                  <a:cxn ang="0">
                    <a:pos x="1" y="18"/>
                  </a:cxn>
                  <a:cxn ang="0">
                    <a:pos x="31" y="0"/>
                  </a:cxn>
                </a:cxnLst>
                <a:rect l="0" t="0" r="r" b="b"/>
                <a:pathLst>
                  <a:path w="32" h="54">
                    <a:moveTo>
                      <a:pt x="31" y="0"/>
                    </a:moveTo>
                    <a:cubicBezTo>
                      <a:pt x="31" y="11"/>
                      <a:pt x="31" y="23"/>
                      <a:pt x="32" y="35"/>
                    </a:cubicBezTo>
                    <a:cubicBezTo>
                      <a:pt x="23" y="41"/>
                      <a:pt x="12" y="48"/>
                      <a:pt x="2" y="54"/>
                    </a:cubicBezTo>
                    <a:cubicBezTo>
                      <a:pt x="1" y="41"/>
                      <a:pt x="0" y="29"/>
                      <a:pt x="1" y="18"/>
                    </a:cubicBezTo>
                    <a:cubicBezTo>
                      <a:pt x="11" y="12"/>
                      <a:pt x="21" y="6"/>
                      <a:pt x="31" y="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63"/>
            <p:cNvSpPr/>
            <p:nvPr/>
          </p:nvSpPr>
          <p:spPr bwMode="auto">
            <a:xfrm>
              <a:off x="4740192" y="3562130"/>
              <a:ext cx="469318" cy="1075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8" y="49"/>
                </a:cxn>
                <a:cxn ang="0">
                  <a:pos x="45" y="93"/>
                </a:cxn>
                <a:cxn ang="0">
                  <a:pos x="84" y="171"/>
                </a:cxn>
                <a:cxn ang="0">
                  <a:pos x="56" y="192"/>
                </a:cxn>
                <a:cxn ang="0">
                  <a:pos x="11" y="102"/>
                </a:cxn>
                <a:cxn ang="0">
                  <a:pos x="4" y="0"/>
                </a:cxn>
                <a:cxn ang="0">
                  <a:pos x="39" y="5"/>
                </a:cxn>
              </a:cxnLst>
              <a:rect l="0" t="0" r="r" b="b"/>
              <a:pathLst>
                <a:path w="84" h="192">
                  <a:moveTo>
                    <a:pt x="39" y="5"/>
                  </a:moveTo>
                  <a:cubicBezTo>
                    <a:pt x="37" y="20"/>
                    <a:pt x="37" y="35"/>
                    <a:pt x="38" y="49"/>
                  </a:cubicBezTo>
                  <a:cubicBezTo>
                    <a:pt x="38" y="64"/>
                    <a:pt x="41" y="78"/>
                    <a:pt x="45" y="93"/>
                  </a:cubicBezTo>
                  <a:cubicBezTo>
                    <a:pt x="52" y="121"/>
                    <a:pt x="66" y="148"/>
                    <a:pt x="84" y="17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35" y="166"/>
                    <a:pt x="19" y="135"/>
                    <a:pt x="11" y="102"/>
                  </a:cubicBezTo>
                  <a:cubicBezTo>
                    <a:pt x="2" y="69"/>
                    <a:pt x="0" y="34"/>
                    <a:pt x="4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Group 64"/>
            <p:cNvGrpSpPr/>
            <p:nvPr/>
          </p:nvGrpSpPr>
          <p:grpSpPr>
            <a:xfrm>
              <a:off x="4342577" y="3523019"/>
              <a:ext cx="710492" cy="1303660"/>
              <a:chOff x="3543723" y="2882063"/>
              <a:chExt cx="416661" cy="764518"/>
            </a:xfrm>
            <a:solidFill>
              <a:schemeClr val="accent5"/>
            </a:solidFill>
          </p:grpSpPr>
          <p:sp>
            <p:nvSpPr>
              <p:cNvPr id="48" name="Freeform: Shape 65"/>
              <p:cNvSpPr/>
              <p:nvPr/>
            </p:nvSpPr>
            <p:spPr bwMode="auto">
              <a:xfrm>
                <a:off x="3593415" y="2882063"/>
                <a:ext cx="366969" cy="764518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67" y="109"/>
                  </a:cxn>
                  <a:cxn ang="0">
                    <a:pos x="112" y="199"/>
                  </a:cxn>
                  <a:cxn ang="0">
                    <a:pos x="69" y="233"/>
                  </a:cxn>
                  <a:cxn ang="0">
                    <a:pos x="13" y="123"/>
                  </a:cxn>
                  <a:cxn ang="0">
                    <a:pos x="6" y="0"/>
                  </a:cxn>
                  <a:cxn ang="0">
                    <a:pos x="60" y="7"/>
                  </a:cxn>
                </a:cxnLst>
                <a:rect l="0" t="0" r="r" b="b"/>
                <a:pathLst>
                  <a:path w="112" h="233">
                    <a:moveTo>
                      <a:pt x="60" y="7"/>
                    </a:moveTo>
                    <a:cubicBezTo>
                      <a:pt x="56" y="41"/>
                      <a:pt x="58" y="76"/>
                      <a:pt x="67" y="109"/>
                    </a:cubicBezTo>
                    <a:cubicBezTo>
                      <a:pt x="75" y="142"/>
                      <a:pt x="91" y="173"/>
                      <a:pt x="112" y="199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43" y="201"/>
                      <a:pt x="24" y="163"/>
                      <a:pt x="13" y="123"/>
                    </a:cubicBezTo>
                    <a:cubicBezTo>
                      <a:pt x="3" y="83"/>
                      <a:pt x="0" y="41"/>
                      <a:pt x="6" y="0"/>
                    </a:cubicBezTo>
                    <a:lnTo>
                      <a:pt x="60" y="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66"/>
              <p:cNvSpPr/>
              <p:nvPr/>
            </p:nvSpPr>
            <p:spPr bwMode="auto">
              <a:xfrm>
                <a:off x="3543723" y="3226097"/>
                <a:ext cx="191130" cy="114678"/>
              </a:xfrm>
              <a:custGeom>
                <a:avLst/>
                <a:gdLst/>
                <a:ahLst/>
                <a:cxnLst>
                  <a:cxn ang="0">
                    <a:pos x="59" y="10"/>
                  </a:cxn>
                  <a:cxn ang="0">
                    <a:pos x="35" y="35"/>
                  </a:cxn>
                  <a:cxn ang="0">
                    <a:pos x="0" y="26"/>
                  </a:cxn>
                  <a:cxn ang="0">
                    <a:pos x="25" y="0"/>
                  </a:cxn>
                  <a:cxn ang="0">
                    <a:pos x="59" y="10"/>
                  </a:cxn>
                </a:cxnLst>
                <a:rect l="0" t="0" r="r" b="b"/>
                <a:pathLst>
                  <a:path w="59" h="35">
                    <a:moveTo>
                      <a:pt x="59" y="10"/>
                    </a:moveTo>
                    <a:cubicBezTo>
                      <a:pt x="50" y="18"/>
                      <a:pt x="42" y="26"/>
                      <a:pt x="35" y="35"/>
                    </a:cubicBezTo>
                    <a:cubicBezTo>
                      <a:pt x="23" y="33"/>
                      <a:pt x="11" y="30"/>
                      <a:pt x="0" y="26"/>
                    </a:cubicBezTo>
                    <a:cubicBezTo>
                      <a:pt x="8" y="17"/>
                      <a:pt x="16" y="8"/>
                      <a:pt x="25" y="0"/>
                    </a:cubicBezTo>
                    <a:cubicBezTo>
                      <a:pt x="36" y="4"/>
                      <a:pt x="48" y="7"/>
                      <a:pt x="59" y="1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: Shape 68"/>
            <p:cNvSpPr/>
            <p:nvPr/>
          </p:nvSpPr>
          <p:spPr bwMode="auto">
            <a:xfrm>
              <a:off x="4766264" y="2610455"/>
              <a:ext cx="690941" cy="984267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65" y="93"/>
                </a:cxn>
                <a:cxn ang="0">
                  <a:pos x="35" y="175"/>
                </a:cxn>
                <a:cxn ang="0">
                  <a:pos x="0" y="170"/>
                </a:cxn>
                <a:cxn ang="0">
                  <a:pos x="35" y="75"/>
                </a:cxn>
                <a:cxn ang="0">
                  <a:pos x="104" y="0"/>
                </a:cxn>
                <a:cxn ang="0">
                  <a:pos x="124" y="29"/>
                </a:cxn>
              </a:cxnLst>
              <a:rect l="0" t="0" r="r" b="b"/>
              <a:pathLst>
                <a:path w="124" h="175">
                  <a:moveTo>
                    <a:pt x="124" y="29"/>
                  </a:moveTo>
                  <a:cubicBezTo>
                    <a:pt x="101" y="46"/>
                    <a:pt x="80" y="68"/>
                    <a:pt x="65" y="93"/>
                  </a:cubicBezTo>
                  <a:cubicBezTo>
                    <a:pt x="50" y="118"/>
                    <a:pt x="39" y="146"/>
                    <a:pt x="35" y="17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" y="137"/>
                    <a:pt x="17" y="104"/>
                    <a:pt x="35" y="75"/>
                  </a:cubicBezTo>
                  <a:cubicBezTo>
                    <a:pt x="52" y="46"/>
                    <a:pt x="76" y="20"/>
                    <a:pt x="104" y="0"/>
                  </a:cubicBezTo>
                  <a:lnTo>
                    <a:pt x="124" y="2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Group 69"/>
            <p:cNvGrpSpPr/>
            <p:nvPr/>
          </p:nvGrpSpPr>
          <p:grpSpPr>
            <a:xfrm>
              <a:off x="4459907" y="2369281"/>
              <a:ext cx="886489" cy="1192853"/>
              <a:chOff x="3612530" y="2205466"/>
              <a:chExt cx="519872" cy="699536"/>
            </a:xfrm>
            <a:solidFill>
              <a:schemeClr val="accent6"/>
            </a:solidFill>
          </p:grpSpPr>
          <p:sp>
            <p:nvSpPr>
              <p:cNvPr id="46" name="Freeform: Shape 70"/>
              <p:cNvSpPr/>
              <p:nvPr/>
            </p:nvSpPr>
            <p:spPr bwMode="auto">
              <a:xfrm>
                <a:off x="3612530" y="2205466"/>
                <a:ext cx="519872" cy="699536"/>
              </a:xfrm>
              <a:custGeom>
                <a:avLst/>
                <a:gdLst/>
                <a:ahLst/>
                <a:cxnLst>
                  <a:cxn ang="0">
                    <a:pos x="158" y="44"/>
                  </a:cxn>
                  <a:cxn ang="0">
                    <a:pos x="89" y="119"/>
                  </a:cxn>
                  <a:cxn ang="0">
                    <a:pos x="54" y="214"/>
                  </a:cxn>
                  <a:cxn ang="0">
                    <a:pos x="0" y="207"/>
                  </a:cxn>
                  <a:cxn ang="0">
                    <a:pos x="42" y="90"/>
                  </a:cxn>
                  <a:cxn ang="0">
                    <a:pos x="126" y="0"/>
                  </a:cxn>
                  <a:cxn ang="0">
                    <a:pos x="158" y="44"/>
                  </a:cxn>
                </a:cxnLst>
                <a:rect l="0" t="0" r="r" b="b"/>
                <a:pathLst>
                  <a:path w="158" h="214">
                    <a:moveTo>
                      <a:pt x="158" y="44"/>
                    </a:moveTo>
                    <a:cubicBezTo>
                      <a:pt x="130" y="64"/>
                      <a:pt x="106" y="90"/>
                      <a:pt x="89" y="119"/>
                    </a:cubicBezTo>
                    <a:cubicBezTo>
                      <a:pt x="71" y="148"/>
                      <a:pt x="59" y="181"/>
                      <a:pt x="54" y="21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" y="165"/>
                      <a:pt x="20" y="126"/>
                      <a:pt x="42" y="90"/>
                    </a:cubicBezTo>
                    <a:cubicBezTo>
                      <a:pt x="63" y="55"/>
                      <a:pt x="92" y="24"/>
                      <a:pt x="126" y="0"/>
                    </a:cubicBezTo>
                    <a:lnTo>
                      <a:pt x="158" y="44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1"/>
              <p:cNvSpPr/>
              <p:nvPr/>
            </p:nvSpPr>
            <p:spPr bwMode="auto">
              <a:xfrm>
                <a:off x="3666046" y="2446288"/>
                <a:ext cx="172018" cy="107033"/>
              </a:xfrm>
              <a:custGeom>
                <a:avLst/>
                <a:gdLst/>
                <a:ahLst/>
                <a:cxnLst>
                  <a:cxn ang="0">
                    <a:pos x="52" y="32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6" y="1"/>
                  </a:cxn>
                  <a:cxn ang="0">
                    <a:pos x="52" y="32"/>
                  </a:cxn>
                </a:cxnLst>
                <a:rect l="0" t="0" r="r" b="b"/>
                <a:pathLst>
                  <a:path w="52" h="32">
                    <a:moveTo>
                      <a:pt x="52" y="32"/>
                    </a:moveTo>
                    <a:cubicBezTo>
                      <a:pt x="40" y="31"/>
                      <a:pt x="29" y="31"/>
                      <a:pt x="17" y="32"/>
                    </a:cubicBezTo>
                    <a:cubicBezTo>
                      <a:pt x="11" y="22"/>
                      <a:pt x="5" y="11"/>
                      <a:pt x="0" y="0"/>
                    </a:cubicBezTo>
                    <a:cubicBezTo>
                      <a:pt x="12" y="0"/>
                      <a:pt x="24" y="0"/>
                      <a:pt x="36" y="1"/>
                    </a:cubicBezTo>
                    <a:cubicBezTo>
                      <a:pt x="41" y="12"/>
                      <a:pt x="46" y="22"/>
                      <a:pt x="52" y="32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: Shape 73"/>
            <p:cNvSpPr/>
            <p:nvPr/>
          </p:nvSpPr>
          <p:spPr bwMode="auto">
            <a:xfrm>
              <a:off x="5346395" y="2349725"/>
              <a:ext cx="1499210" cy="423692"/>
            </a:xfrm>
            <a:custGeom>
              <a:avLst/>
              <a:gdLst/>
              <a:ahLst/>
              <a:cxnLst>
                <a:cxn ang="0">
                  <a:pos x="251" y="63"/>
                </a:cxn>
                <a:cxn ang="0">
                  <a:pos x="134" y="36"/>
                </a:cxn>
                <a:cxn ang="0">
                  <a:pos x="74" y="48"/>
                </a:cxn>
                <a:cxn ang="0">
                  <a:pos x="20" y="76"/>
                </a:cxn>
                <a:cxn ang="0">
                  <a:pos x="0" y="47"/>
                </a:cxn>
                <a:cxn ang="0">
                  <a:pos x="63" y="15"/>
                </a:cxn>
                <a:cxn ang="0">
                  <a:pos x="132" y="1"/>
                </a:cxn>
                <a:cxn ang="0">
                  <a:pos x="202" y="7"/>
                </a:cxn>
                <a:cxn ang="0">
                  <a:pos x="268" y="32"/>
                </a:cxn>
                <a:cxn ang="0">
                  <a:pos x="251" y="63"/>
                </a:cxn>
              </a:cxnLst>
              <a:rect l="0" t="0" r="r" b="b"/>
              <a:pathLst>
                <a:path w="268" h="76">
                  <a:moveTo>
                    <a:pt x="251" y="63"/>
                  </a:moveTo>
                  <a:cubicBezTo>
                    <a:pt x="215" y="43"/>
                    <a:pt x="175" y="34"/>
                    <a:pt x="134" y="36"/>
                  </a:cubicBezTo>
                  <a:cubicBezTo>
                    <a:pt x="113" y="37"/>
                    <a:pt x="93" y="41"/>
                    <a:pt x="74" y="48"/>
                  </a:cubicBezTo>
                  <a:cubicBezTo>
                    <a:pt x="55" y="55"/>
                    <a:pt x="37" y="64"/>
                    <a:pt x="20" y="7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9" y="34"/>
                    <a:pt x="40" y="23"/>
                    <a:pt x="63" y="15"/>
                  </a:cubicBezTo>
                  <a:cubicBezTo>
                    <a:pt x="85" y="7"/>
                    <a:pt x="108" y="2"/>
                    <a:pt x="132" y="1"/>
                  </a:cubicBezTo>
                  <a:cubicBezTo>
                    <a:pt x="155" y="0"/>
                    <a:pt x="179" y="2"/>
                    <a:pt x="202" y="7"/>
                  </a:cubicBezTo>
                  <a:cubicBezTo>
                    <a:pt x="225" y="12"/>
                    <a:pt x="247" y="20"/>
                    <a:pt x="268" y="32"/>
                  </a:cubicBezTo>
                  <a:lnTo>
                    <a:pt x="251" y="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Group 74"/>
            <p:cNvGrpSpPr/>
            <p:nvPr/>
          </p:nvGrpSpPr>
          <p:grpSpPr>
            <a:xfrm>
              <a:off x="5163882" y="1880406"/>
              <a:ext cx="1825124" cy="730055"/>
              <a:chOff x="4025369" y="1918770"/>
              <a:chExt cx="1070325" cy="428133"/>
            </a:xfrm>
            <a:solidFill>
              <a:schemeClr val="accent1"/>
            </a:solidFill>
          </p:grpSpPr>
          <p:sp>
            <p:nvSpPr>
              <p:cNvPr id="44" name="Freeform: Shape 75"/>
              <p:cNvSpPr/>
              <p:nvPr/>
            </p:nvSpPr>
            <p:spPr bwMode="auto">
              <a:xfrm>
                <a:off x="4025369" y="2014336"/>
                <a:ext cx="1070325" cy="332567"/>
              </a:xfrm>
              <a:custGeom>
                <a:avLst/>
                <a:gdLst/>
                <a:ahLst/>
                <a:cxnLst>
                  <a:cxn ang="0">
                    <a:pos x="300" y="87"/>
                  </a:cxn>
                  <a:cxn ang="0">
                    <a:pos x="234" y="62"/>
                  </a:cxn>
                  <a:cxn ang="0">
                    <a:pos x="164" y="56"/>
                  </a:cxn>
                  <a:cxn ang="0">
                    <a:pos x="95" y="70"/>
                  </a:cxn>
                  <a:cxn ang="0">
                    <a:pos x="32" y="102"/>
                  </a:cxn>
                  <a:cxn ang="0">
                    <a:pos x="0" y="58"/>
                  </a:cxn>
                  <a:cxn ang="0">
                    <a:pos x="76" y="18"/>
                  </a:cxn>
                  <a:cxn ang="0">
                    <a:pos x="161" y="1"/>
                  </a:cxn>
                  <a:cxn ang="0">
                    <a:pos x="246" y="8"/>
                  </a:cxn>
                  <a:cxn ang="0">
                    <a:pos x="326" y="39"/>
                  </a:cxn>
                  <a:cxn ang="0">
                    <a:pos x="300" y="87"/>
                  </a:cxn>
                </a:cxnLst>
                <a:rect l="0" t="0" r="r" b="b"/>
                <a:pathLst>
                  <a:path w="326" h="102">
                    <a:moveTo>
                      <a:pt x="300" y="87"/>
                    </a:moveTo>
                    <a:cubicBezTo>
                      <a:pt x="279" y="75"/>
                      <a:pt x="257" y="67"/>
                      <a:pt x="234" y="62"/>
                    </a:cubicBezTo>
                    <a:cubicBezTo>
                      <a:pt x="211" y="57"/>
                      <a:pt x="187" y="55"/>
                      <a:pt x="164" y="56"/>
                    </a:cubicBezTo>
                    <a:cubicBezTo>
                      <a:pt x="140" y="57"/>
                      <a:pt x="117" y="62"/>
                      <a:pt x="95" y="70"/>
                    </a:cubicBezTo>
                    <a:cubicBezTo>
                      <a:pt x="72" y="78"/>
                      <a:pt x="51" y="89"/>
                      <a:pt x="32" y="10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3" y="41"/>
                      <a:pt x="49" y="28"/>
                      <a:pt x="76" y="18"/>
                    </a:cubicBezTo>
                    <a:cubicBezTo>
                      <a:pt x="103" y="8"/>
                      <a:pt x="132" y="3"/>
                      <a:pt x="161" y="1"/>
                    </a:cubicBezTo>
                    <a:cubicBezTo>
                      <a:pt x="189" y="0"/>
                      <a:pt x="218" y="2"/>
                      <a:pt x="246" y="8"/>
                    </a:cubicBezTo>
                    <a:cubicBezTo>
                      <a:pt x="274" y="14"/>
                      <a:pt x="301" y="25"/>
                      <a:pt x="326" y="39"/>
                    </a:cubicBezTo>
                    <a:lnTo>
                      <a:pt x="300" y="8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6"/>
              <p:cNvSpPr/>
              <p:nvPr/>
            </p:nvSpPr>
            <p:spPr bwMode="auto">
              <a:xfrm>
                <a:off x="4495547" y="1918770"/>
                <a:ext cx="118502" cy="198775"/>
              </a:xfrm>
              <a:custGeom>
                <a:avLst/>
                <a:gdLst/>
                <a:ahLst/>
                <a:cxnLst>
                  <a:cxn ang="0">
                    <a:pos x="19" y="61"/>
                  </a:cxn>
                  <a:cxn ang="0">
                    <a:pos x="0" y="32"/>
                  </a:cxn>
                  <a:cxn ang="0">
                    <a:pos x="16" y="0"/>
                  </a:cxn>
                  <a:cxn ang="0">
                    <a:pos x="36" y="30"/>
                  </a:cxn>
                  <a:cxn ang="0">
                    <a:pos x="19" y="61"/>
                  </a:cxn>
                </a:cxnLst>
                <a:rect l="0" t="0" r="r" b="b"/>
                <a:pathLst>
                  <a:path w="36" h="61">
                    <a:moveTo>
                      <a:pt x="19" y="61"/>
                    </a:moveTo>
                    <a:cubicBezTo>
                      <a:pt x="13" y="51"/>
                      <a:pt x="7" y="41"/>
                      <a:pt x="0" y="32"/>
                    </a:cubicBezTo>
                    <a:cubicBezTo>
                      <a:pt x="4" y="21"/>
                      <a:pt x="10" y="10"/>
                      <a:pt x="16" y="0"/>
                    </a:cubicBezTo>
                    <a:cubicBezTo>
                      <a:pt x="23" y="9"/>
                      <a:pt x="30" y="19"/>
                      <a:pt x="36" y="30"/>
                    </a:cubicBezTo>
                    <a:cubicBezTo>
                      <a:pt x="30" y="40"/>
                      <a:pt x="24" y="50"/>
                      <a:pt x="19" y="6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: Shape 78"/>
            <p:cNvSpPr/>
            <p:nvPr/>
          </p:nvSpPr>
          <p:spPr bwMode="auto">
            <a:xfrm>
              <a:off x="6747829" y="2532236"/>
              <a:ext cx="827827" cy="1231962"/>
            </a:xfrm>
            <a:custGeom>
              <a:avLst/>
              <a:gdLst/>
              <a:ahLst/>
              <a:cxnLst>
                <a:cxn ang="0">
                  <a:pos x="113" y="221"/>
                </a:cxn>
                <a:cxn ang="0">
                  <a:pos x="83" y="111"/>
                </a:cxn>
                <a:cxn ang="0">
                  <a:pos x="0" y="31"/>
                </a:cxn>
                <a:cxn ang="0">
                  <a:pos x="17" y="0"/>
                </a:cxn>
                <a:cxn ang="0">
                  <a:pos x="113" y="93"/>
                </a:cxn>
                <a:cxn ang="0">
                  <a:pos x="139" y="154"/>
                </a:cxn>
                <a:cxn ang="0">
                  <a:pos x="148" y="221"/>
                </a:cxn>
                <a:cxn ang="0">
                  <a:pos x="113" y="221"/>
                </a:cxn>
              </a:cxnLst>
              <a:rect l="0" t="0" r="r" b="b"/>
              <a:pathLst>
                <a:path w="148" h="221">
                  <a:moveTo>
                    <a:pt x="113" y="221"/>
                  </a:moveTo>
                  <a:cubicBezTo>
                    <a:pt x="113" y="182"/>
                    <a:pt x="102" y="144"/>
                    <a:pt x="83" y="111"/>
                  </a:cubicBezTo>
                  <a:cubicBezTo>
                    <a:pt x="63" y="77"/>
                    <a:pt x="34" y="49"/>
                    <a:pt x="0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6" y="21"/>
                    <a:pt x="90" y="54"/>
                    <a:pt x="113" y="93"/>
                  </a:cubicBezTo>
                  <a:cubicBezTo>
                    <a:pt x="124" y="112"/>
                    <a:pt x="133" y="133"/>
                    <a:pt x="139" y="154"/>
                  </a:cubicBezTo>
                  <a:cubicBezTo>
                    <a:pt x="145" y="176"/>
                    <a:pt x="148" y="199"/>
                    <a:pt x="148" y="221"/>
                  </a:cubicBezTo>
                  <a:lnTo>
                    <a:pt x="113" y="2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79"/>
            <p:cNvGrpSpPr/>
            <p:nvPr/>
          </p:nvGrpSpPr>
          <p:grpSpPr>
            <a:xfrm>
              <a:off x="6845606" y="2258467"/>
              <a:ext cx="1036412" cy="1505731"/>
              <a:chOff x="5011598" y="2140480"/>
              <a:chExt cx="607793" cy="883020"/>
            </a:xfrm>
            <a:solidFill>
              <a:schemeClr val="accent2"/>
            </a:solidFill>
          </p:grpSpPr>
          <p:sp>
            <p:nvSpPr>
              <p:cNvPr id="42" name="Freeform: Shape 80"/>
              <p:cNvSpPr/>
              <p:nvPr/>
            </p:nvSpPr>
            <p:spPr bwMode="auto">
              <a:xfrm>
                <a:off x="5011598" y="2140480"/>
                <a:ext cx="607793" cy="883020"/>
              </a:xfrm>
              <a:custGeom>
                <a:avLst/>
                <a:gdLst/>
                <a:ahLst/>
                <a:cxnLst>
                  <a:cxn ang="0">
                    <a:pos x="131" y="269"/>
                  </a:cxn>
                  <a:cxn ang="0">
                    <a:pos x="122" y="202"/>
                  </a:cxn>
                  <a:cxn ang="0">
                    <a:pos x="96" y="141"/>
                  </a:cxn>
                  <a:cxn ang="0">
                    <a:pos x="0" y="48"/>
                  </a:cxn>
                  <a:cxn ang="0">
                    <a:pos x="26" y="0"/>
                  </a:cxn>
                  <a:cxn ang="0">
                    <a:pos x="143" y="113"/>
                  </a:cxn>
                  <a:cxn ang="0">
                    <a:pos x="175" y="188"/>
                  </a:cxn>
                  <a:cxn ang="0">
                    <a:pos x="186" y="269"/>
                  </a:cxn>
                  <a:cxn ang="0">
                    <a:pos x="131" y="269"/>
                  </a:cxn>
                </a:cxnLst>
                <a:rect l="0" t="0" r="r" b="b"/>
                <a:pathLst>
                  <a:path w="186" h="269">
                    <a:moveTo>
                      <a:pt x="131" y="269"/>
                    </a:moveTo>
                    <a:cubicBezTo>
                      <a:pt x="131" y="247"/>
                      <a:pt x="128" y="224"/>
                      <a:pt x="122" y="202"/>
                    </a:cubicBezTo>
                    <a:cubicBezTo>
                      <a:pt x="116" y="181"/>
                      <a:pt x="107" y="160"/>
                      <a:pt x="96" y="141"/>
                    </a:cubicBezTo>
                    <a:cubicBezTo>
                      <a:pt x="73" y="102"/>
                      <a:pt x="39" y="69"/>
                      <a:pt x="0" y="48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5" y="26"/>
                      <a:pt x="115" y="65"/>
                      <a:pt x="143" y="113"/>
                    </a:cubicBezTo>
                    <a:cubicBezTo>
                      <a:pt x="157" y="136"/>
                      <a:pt x="168" y="162"/>
                      <a:pt x="175" y="188"/>
                    </a:cubicBezTo>
                    <a:cubicBezTo>
                      <a:pt x="182" y="214"/>
                      <a:pt x="186" y="242"/>
                      <a:pt x="186" y="269"/>
                    </a:cubicBezTo>
                    <a:lnTo>
                      <a:pt x="131" y="269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81"/>
              <p:cNvSpPr/>
              <p:nvPr/>
            </p:nvSpPr>
            <p:spPr bwMode="auto">
              <a:xfrm>
                <a:off x="5393857" y="2457757"/>
                <a:ext cx="168194" cy="103211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6" y="1"/>
                  </a:cxn>
                  <a:cxn ang="0">
                    <a:pos x="52" y="1"/>
                  </a:cxn>
                  <a:cxn ang="0">
                    <a:pos x="35" y="32"/>
                  </a:cxn>
                  <a:cxn ang="0">
                    <a:pos x="0" y="32"/>
                  </a:cxn>
                </a:cxnLst>
                <a:rect l="0" t="0" r="r" b="b"/>
                <a:pathLst>
                  <a:path w="52" h="32">
                    <a:moveTo>
                      <a:pt x="0" y="32"/>
                    </a:moveTo>
                    <a:cubicBezTo>
                      <a:pt x="6" y="22"/>
                      <a:pt x="11" y="12"/>
                      <a:pt x="16" y="1"/>
                    </a:cubicBezTo>
                    <a:cubicBezTo>
                      <a:pt x="28" y="1"/>
                      <a:pt x="40" y="0"/>
                      <a:pt x="52" y="1"/>
                    </a:cubicBezTo>
                    <a:cubicBezTo>
                      <a:pt x="47" y="12"/>
                      <a:pt x="41" y="22"/>
                      <a:pt x="35" y="32"/>
                    </a:cubicBezTo>
                    <a:cubicBezTo>
                      <a:pt x="23" y="32"/>
                      <a:pt x="11" y="32"/>
                      <a:pt x="0" y="32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88"/>
            <p:cNvGrpSpPr/>
            <p:nvPr/>
          </p:nvGrpSpPr>
          <p:grpSpPr>
            <a:xfrm>
              <a:off x="5157353" y="2727784"/>
              <a:ext cx="1916382" cy="1890312"/>
              <a:chOff x="4021546" y="2415707"/>
              <a:chExt cx="1123844" cy="1108554"/>
            </a:xfrm>
            <a:solidFill>
              <a:schemeClr val="bg1">
                <a:lumMod val="65000"/>
              </a:schemeClr>
            </a:solidFill>
          </p:grpSpPr>
          <p:sp>
            <p:nvSpPr>
              <p:cNvPr id="24" name="Rectangle 89"/>
              <p:cNvSpPr/>
              <p:nvPr/>
            </p:nvSpPr>
            <p:spPr bwMode="auto">
              <a:xfrm>
                <a:off x="4602580" y="2415707"/>
                <a:ext cx="80276" cy="37079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90"/>
              <p:cNvSpPr/>
              <p:nvPr/>
            </p:nvSpPr>
            <p:spPr bwMode="auto">
              <a:xfrm>
                <a:off x="4430564" y="2549499"/>
                <a:ext cx="164373" cy="26376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7"/>
                  </a:cxn>
                  <a:cxn ang="0">
                    <a:pos x="23" y="69"/>
                  </a:cxn>
                  <a:cxn ang="0">
                    <a:pos x="43" y="62"/>
                  </a:cxn>
                  <a:cxn ang="0">
                    <a:pos x="20" y="0"/>
                  </a:cxn>
                </a:cxnLst>
                <a:rect l="0" t="0" r="r" b="b"/>
                <a:pathLst>
                  <a:path w="43" h="69">
                    <a:moveTo>
                      <a:pt x="20" y="0"/>
                    </a:moveTo>
                    <a:lnTo>
                      <a:pt x="0" y="7"/>
                    </a:lnTo>
                    <a:lnTo>
                      <a:pt x="23" y="69"/>
                    </a:lnTo>
                    <a:lnTo>
                      <a:pt x="43" y="6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91"/>
              <p:cNvSpPr/>
              <p:nvPr/>
            </p:nvSpPr>
            <p:spPr bwMode="auto">
              <a:xfrm>
                <a:off x="4258546" y="2591546"/>
                <a:ext cx="252291" cy="2790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14"/>
                  </a:cxn>
                  <a:cxn ang="0">
                    <a:pos x="50" y="73"/>
                  </a:cxn>
                  <a:cxn ang="0">
                    <a:pos x="66" y="59"/>
                  </a:cxn>
                  <a:cxn ang="0">
                    <a:pos x="17" y="0"/>
                  </a:cxn>
                </a:cxnLst>
                <a:rect l="0" t="0" r="r" b="b"/>
                <a:pathLst>
                  <a:path w="66" h="73">
                    <a:moveTo>
                      <a:pt x="17" y="0"/>
                    </a:moveTo>
                    <a:lnTo>
                      <a:pt x="0" y="14"/>
                    </a:lnTo>
                    <a:lnTo>
                      <a:pt x="50" y="73"/>
                    </a:lnTo>
                    <a:lnTo>
                      <a:pt x="66" y="5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92"/>
              <p:cNvSpPr/>
              <p:nvPr/>
            </p:nvSpPr>
            <p:spPr bwMode="auto">
              <a:xfrm>
                <a:off x="4227966" y="2775031"/>
                <a:ext cx="217889" cy="1720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8"/>
                  </a:cxn>
                  <a:cxn ang="0">
                    <a:pos x="46" y="45"/>
                  </a:cxn>
                  <a:cxn ang="0">
                    <a:pos x="57" y="27"/>
                  </a:cxn>
                  <a:cxn ang="0">
                    <a:pos x="11" y="0"/>
                  </a:cxn>
                </a:cxnLst>
                <a:rect l="0" t="0" r="r" b="b"/>
                <a:pathLst>
                  <a:path w="57" h="45">
                    <a:moveTo>
                      <a:pt x="11" y="0"/>
                    </a:moveTo>
                    <a:lnTo>
                      <a:pt x="0" y="18"/>
                    </a:lnTo>
                    <a:lnTo>
                      <a:pt x="46" y="45"/>
                    </a:lnTo>
                    <a:lnTo>
                      <a:pt x="57" y="27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93"/>
              <p:cNvSpPr/>
              <p:nvPr/>
            </p:nvSpPr>
            <p:spPr bwMode="auto">
              <a:xfrm>
                <a:off x="4021546" y="2889709"/>
                <a:ext cx="382259" cy="1452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"/>
                  </a:cxn>
                  <a:cxn ang="0">
                    <a:pos x="96" y="38"/>
                  </a:cxn>
                  <a:cxn ang="0">
                    <a:pos x="100" y="16"/>
                  </a:cxn>
                  <a:cxn ang="0">
                    <a:pos x="4" y="0"/>
                  </a:cxn>
                </a:cxnLst>
                <a:rect l="0" t="0" r="r" b="b"/>
                <a:pathLst>
                  <a:path w="100" h="38">
                    <a:moveTo>
                      <a:pt x="4" y="0"/>
                    </a:moveTo>
                    <a:lnTo>
                      <a:pt x="0" y="21"/>
                    </a:lnTo>
                    <a:lnTo>
                      <a:pt x="96" y="38"/>
                    </a:lnTo>
                    <a:lnTo>
                      <a:pt x="100" y="1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94"/>
              <p:cNvSpPr/>
              <p:nvPr/>
            </p:nvSpPr>
            <p:spPr bwMode="auto">
              <a:xfrm>
                <a:off x="4254725" y="3038791"/>
                <a:ext cx="149082" cy="10703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28"/>
                  </a:cxn>
                  <a:cxn ang="0">
                    <a:pos x="39" y="21"/>
                  </a:cxn>
                  <a:cxn ang="0">
                    <a:pos x="35" y="0"/>
                  </a:cxn>
                  <a:cxn ang="0">
                    <a:pos x="0" y="7"/>
                  </a:cxn>
                </a:cxnLst>
                <a:rect l="0" t="0" r="r" b="b"/>
                <a:pathLst>
                  <a:path w="39" h="28">
                    <a:moveTo>
                      <a:pt x="0" y="7"/>
                    </a:moveTo>
                    <a:lnTo>
                      <a:pt x="4" y="28"/>
                    </a:lnTo>
                    <a:lnTo>
                      <a:pt x="39" y="21"/>
                    </a:lnTo>
                    <a:lnTo>
                      <a:pt x="35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95"/>
              <p:cNvSpPr/>
              <p:nvPr/>
            </p:nvSpPr>
            <p:spPr bwMode="auto">
              <a:xfrm>
                <a:off x="4212675" y="3130533"/>
                <a:ext cx="233179" cy="179663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1" y="47"/>
                  </a:cxn>
                  <a:cxn ang="0">
                    <a:pos x="61" y="18"/>
                  </a:cxn>
                  <a:cxn ang="0">
                    <a:pos x="50" y="0"/>
                  </a:cxn>
                  <a:cxn ang="0">
                    <a:pos x="0" y="28"/>
                  </a:cxn>
                </a:cxnLst>
                <a:rect l="0" t="0" r="r" b="b"/>
                <a:pathLst>
                  <a:path w="61" h="47">
                    <a:moveTo>
                      <a:pt x="0" y="28"/>
                    </a:moveTo>
                    <a:lnTo>
                      <a:pt x="11" y="47"/>
                    </a:lnTo>
                    <a:lnTo>
                      <a:pt x="61" y="18"/>
                    </a:lnTo>
                    <a:lnTo>
                      <a:pt x="50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96"/>
              <p:cNvSpPr/>
              <p:nvPr/>
            </p:nvSpPr>
            <p:spPr bwMode="auto">
              <a:xfrm>
                <a:off x="4331177" y="3203161"/>
                <a:ext cx="179663" cy="194953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6" y="51"/>
                  </a:cxn>
                  <a:cxn ang="0">
                    <a:pos x="47" y="14"/>
                  </a:cxn>
                  <a:cxn ang="0">
                    <a:pos x="31" y="0"/>
                  </a:cxn>
                  <a:cxn ang="0">
                    <a:pos x="0" y="37"/>
                  </a:cxn>
                </a:cxnLst>
                <a:rect l="0" t="0" r="r" b="b"/>
                <a:pathLst>
                  <a:path w="47" h="51">
                    <a:moveTo>
                      <a:pt x="0" y="37"/>
                    </a:moveTo>
                    <a:lnTo>
                      <a:pt x="16" y="51"/>
                    </a:lnTo>
                    <a:lnTo>
                      <a:pt x="47" y="14"/>
                    </a:lnTo>
                    <a:lnTo>
                      <a:pt x="31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7"/>
              <p:cNvSpPr/>
              <p:nvPr/>
            </p:nvSpPr>
            <p:spPr bwMode="auto">
              <a:xfrm>
                <a:off x="4442031" y="3260501"/>
                <a:ext cx="152904" cy="240825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20" y="63"/>
                  </a:cxn>
                  <a:cxn ang="0">
                    <a:pos x="40" y="7"/>
                  </a:cxn>
                  <a:cxn ang="0">
                    <a:pos x="20" y="0"/>
                  </a:cxn>
                  <a:cxn ang="0">
                    <a:pos x="0" y="56"/>
                  </a:cxn>
                </a:cxnLst>
                <a:rect l="0" t="0" r="r" b="b"/>
                <a:pathLst>
                  <a:path w="40" h="63">
                    <a:moveTo>
                      <a:pt x="0" y="56"/>
                    </a:moveTo>
                    <a:lnTo>
                      <a:pt x="20" y="63"/>
                    </a:lnTo>
                    <a:lnTo>
                      <a:pt x="40" y="7"/>
                    </a:lnTo>
                    <a:lnTo>
                      <a:pt x="2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Rectangle 98"/>
              <p:cNvSpPr/>
              <p:nvPr/>
            </p:nvSpPr>
            <p:spPr bwMode="auto">
              <a:xfrm>
                <a:off x="4602580" y="3291082"/>
                <a:ext cx="80276" cy="17583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99"/>
              <p:cNvSpPr/>
              <p:nvPr/>
            </p:nvSpPr>
            <p:spPr bwMode="auto">
              <a:xfrm>
                <a:off x="4690500" y="3260501"/>
                <a:ext cx="160549" cy="263760"/>
              </a:xfrm>
              <a:custGeom>
                <a:avLst/>
                <a:gdLst/>
                <a:ahLst/>
                <a:cxnLst>
                  <a:cxn ang="0">
                    <a:pos x="23" y="69"/>
                  </a:cxn>
                  <a:cxn ang="0">
                    <a:pos x="42" y="63"/>
                  </a:cxn>
                  <a:cxn ang="0">
                    <a:pos x="20" y="0"/>
                  </a:cxn>
                  <a:cxn ang="0">
                    <a:pos x="0" y="7"/>
                  </a:cxn>
                  <a:cxn ang="0">
                    <a:pos x="23" y="69"/>
                  </a:cxn>
                </a:cxnLst>
                <a:rect l="0" t="0" r="r" b="b"/>
                <a:pathLst>
                  <a:path w="42" h="69">
                    <a:moveTo>
                      <a:pt x="23" y="69"/>
                    </a:moveTo>
                    <a:lnTo>
                      <a:pt x="42" y="63"/>
                    </a:lnTo>
                    <a:lnTo>
                      <a:pt x="20" y="0"/>
                    </a:lnTo>
                    <a:lnTo>
                      <a:pt x="0" y="7"/>
                    </a:lnTo>
                    <a:lnTo>
                      <a:pt x="23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0"/>
              <p:cNvSpPr/>
              <p:nvPr/>
            </p:nvSpPr>
            <p:spPr bwMode="auto">
              <a:xfrm>
                <a:off x="4774597" y="3203161"/>
                <a:ext cx="175839" cy="191130"/>
              </a:xfrm>
              <a:custGeom>
                <a:avLst/>
                <a:gdLst/>
                <a:ahLst/>
                <a:cxnLst>
                  <a:cxn ang="0">
                    <a:pos x="30" y="50"/>
                  </a:cxn>
                  <a:cxn ang="0">
                    <a:pos x="46" y="36"/>
                  </a:cxn>
                  <a:cxn ang="0">
                    <a:pos x="16" y="0"/>
                  </a:cxn>
                  <a:cxn ang="0">
                    <a:pos x="0" y="14"/>
                  </a:cxn>
                  <a:cxn ang="0">
                    <a:pos x="30" y="50"/>
                  </a:cxn>
                </a:cxnLst>
                <a:rect l="0" t="0" r="r" b="b"/>
                <a:pathLst>
                  <a:path w="46" h="50">
                    <a:moveTo>
                      <a:pt x="30" y="50"/>
                    </a:moveTo>
                    <a:lnTo>
                      <a:pt x="46" y="36"/>
                    </a:lnTo>
                    <a:lnTo>
                      <a:pt x="16" y="0"/>
                    </a:lnTo>
                    <a:lnTo>
                      <a:pt x="0" y="14"/>
                    </a:lnTo>
                    <a:lnTo>
                      <a:pt x="3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1"/>
              <p:cNvSpPr/>
              <p:nvPr/>
            </p:nvSpPr>
            <p:spPr bwMode="auto">
              <a:xfrm>
                <a:off x="4839580" y="3130533"/>
                <a:ext cx="225534" cy="175839"/>
              </a:xfrm>
              <a:custGeom>
                <a:avLst/>
                <a:gdLst/>
                <a:ahLst/>
                <a:cxnLst>
                  <a:cxn ang="0">
                    <a:pos x="49" y="46"/>
                  </a:cxn>
                  <a:cxn ang="0">
                    <a:pos x="59" y="27"/>
                  </a:cxn>
                  <a:cxn ang="0">
                    <a:pos x="11" y="0"/>
                  </a:cxn>
                  <a:cxn ang="0">
                    <a:pos x="0" y="18"/>
                  </a:cxn>
                  <a:cxn ang="0">
                    <a:pos x="49" y="46"/>
                  </a:cxn>
                </a:cxnLst>
                <a:rect l="0" t="0" r="r" b="b"/>
                <a:pathLst>
                  <a:path w="59" h="46">
                    <a:moveTo>
                      <a:pt x="49" y="46"/>
                    </a:moveTo>
                    <a:lnTo>
                      <a:pt x="59" y="27"/>
                    </a:lnTo>
                    <a:lnTo>
                      <a:pt x="11" y="0"/>
                    </a:lnTo>
                    <a:lnTo>
                      <a:pt x="0" y="18"/>
                    </a:lnTo>
                    <a:lnTo>
                      <a:pt x="49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2"/>
              <p:cNvSpPr/>
              <p:nvPr/>
            </p:nvSpPr>
            <p:spPr bwMode="auto">
              <a:xfrm>
                <a:off x="4881630" y="3038791"/>
                <a:ext cx="152904" cy="107033"/>
              </a:xfrm>
              <a:custGeom>
                <a:avLst/>
                <a:gdLst/>
                <a:ahLst/>
                <a:cxnLst>
                  <a:cxn ang="0">
                    <a:pos x="36" y="28"/>
                  </a:cxn>
                  <a:cxn ang="0">
                    <a:pos x="40" y="7"/>
                  </a:cxn>
                  <a:cxn ang="0">
                    <a:pos x="4" y="0"/>
                  </a:cxn>
                  <a:cxn ang="0">
                    <a:pos x="0" y="21"/>
                  </a:cxn>
                  <a:cxn ang="0">
                    <a:pos x="36" y="28"/>
                  </a:cxn>
                </a:cxnLst>
                <a:rect l="0" t="0" r="r" b="b"/>
                <a:pathLst>
                  <a:path w="40" h="28">
                    <a:moveTo>
                      <a:pt x="36" y="28"/>
                    </a:moveTo>
                    <a:lnTo>
                      <a:pt x="40" y="7"/>
                    </a:lnTo>
                    <a:lnTo>
                      <a:pt x="4" y="0"/>
                    </a:lnTo>
                    <a:lnTo>
                      <a:pt x="0" y="21"/>
                    </a:lnTo>
                    <a:lnTo>
                      <a:pt x="36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03"/>
              <p:cNvSpPr/>
              <p:nvPr/>
            </p:nvSpPr>
            <p:spPr bwMode="auto">
              <a:xfrm>
                <a:off x="4881630" y="2908823"/>
                <a:ext cx="263760" cy="126147"/>
              </a:xfrm>
              <a:custGeom>
                <a:avLst/>
                <a:gdLst/>
                <a:ahLst/>
                <a:cxnLst>
                  <a:cxn ang="0">
                    <a:pos x="69" y="21"/>
                  </a:cxn>
                  <a:cxn ang="0">
                    <a:pos x="65" y="0"/>
                  </a:cxn>
                  <a:cxn ang="0">
                    <a:pos x="0" y="11"/>
                  </a:cxn>
                  <a:cxn ang="0">
                    <a:pos x="4" y="33"/>
                  </a:cxn>
                  <a:cxn ang="0">
                    <a:pos x="69" y="21"/>
                  </a:cxn>
                </a:cxnLst>
                <a:rect l="0" t="0" r="r" b="b"/>
                <a:pathLst>
                  <a:path w="69" h="33">
                    <a:moveTo>
                      <a:pt x="69" y="21"/>
                    </a:moveTo>
                    <a:lnTo>
                      <a:pt x="65" y="0"/>
                    </a:lnTo>
                    <a:lnTo>
                      <a:pt x="0" y="11"/>
                    </a:lnTo>
                    <a:lnTo>
                      <a:pt x="4" y="33"/>
                    </a:lnTo>
                    <a:lnTo>
                      <a:pt x="6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04"/>
              <p:cNvSpPr/>
              <p:nvPr/>
            </p:nvSpPr>
            <p:spPr bwMode="auto">
              <a:xfrm>
                <a:off x="4839580" y="2752095"/>
                <a:ext cx="256115" cy="194953"/>
              </a:xfrm>
              <a:custGeom>
                <a:avLst/>
                <a:gdLst/>
                <a:ahLst/>
                <a:cxnLst>
                  <a:cxn ang="0">
                    <a:pos x="67" y="18"/>
                  </a:cxn>
                  <a:cxn ang="0">
                    <a:pos x="57" y="0"/>
                  </a:cxn>
                  <a:cxn ang="0">
                    <a:pos x="0" y="33"/>
                  </a:cxn>
                  <a:cxn ang="0">
                    <a:pos x="11" y="51"/>
                  </a:cxn>
                  <a:cxn ang="0">
                    <a:pos x="67" y="18"/>
                  </a:cxn>
                </a:cxnLst>
                <a:rect l="0" t="0" r="r" b="b"/>
                <a:pathLst>
                  <a:path w="67" h="51">
                    <a:moveTo>
                      <a:pt x="67" y="18"/>
                    </a:moveTo>
                    <a:lnTo>
                      <a:pt x="57" y="0"/>
                    </a:lnTo>
                    <a:lnTo>
                      <a:pt x="0" y="33"/>
                    </a:lnTo>
                    <a:lnTo>
                      <a:pt x="11" y="51"/>
                    </a:lnTo>
                    <a:lnTo>
                      <a:pt x="67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05"/>
              <p:cNvSpPr/>
              <p:nvPr/>
            </p:nvSpPr>
            <p:spPr bwMode="auto">
              <a:xfrm>
                <a:off x="4774597" y="2725338"/>
                <a:ext cx="141437" cy="145258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20" y="0"/>
                  </a:cxn>
                  <a:cxn ang="0">
                    <a:pos x="0" y="24"/>
                  </a:cxn>
                  <a:cxn ang="0">
                    <a:pos x="16" y="38"/>
                  </a:cxn>
                  <a:cxn ang="0">
                    <a:pos x="37" y="14"/>
                  </a:cxn>
                </a:cxnLst>
                <a:rect l="0" t="0" r="r" b="b"/>
                <a:pathLst>
                  <a:path w="37" h="38">
                    <a:moveTo>
                      <a:pt x="37" y="14"/>
                    </a:moveTo>
                    <a:lnTo>
                      <a:pt x="20" y="0"/>
                    </a:lnTo>
                    <a:lnTo>
                      <a:pt x="0" y="24"/>
                    </a:lnTo>
                    <a:lnTo>
                      <a:pt x="16" y="38"/>
                    </a:lnTo>
                    <a:lnTo>
                      <a:pt x="37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106"/>
              <p:cNvSpPr/>
              <p:nvPr/>
            </p:nvSpPr>
            <p:spPr bwMode="auto">
              <a:xfrm>
                <a:off x="4690500" y="2580080"/>
                <a:ext cx="152904" cy="233179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19" y="0"/>
                  </a:cxn>
                  <a:cxn ang="0">
                    <a:pos x="0" y="54"/>
                  </a:cxn>
                  <a:cxn ang="0">
                    <a:pos x="20" y="61"/>
                  </a:cxn>
                  <a:cxn ang="0">
                    <a:pos x="40" y="7"/>
                  </a:cxn>
                </a:cxnLst>
                <a:rect l="0" t="0" r="r" b="b"/>
                <a:pathLst>
                  <a:path w="40" h="61">
                    <a:moveTo>
                      <a:pt x="40" y="7"/>
                    </a:moveTo>
                    <a:lnTo>
                      <a:pt x="19" y="0"/>
                    </a:lnTo>
                    <a:lnTo>
                      <a:pt x="0" y="54"/>
                    </a:lnTo>
                    <a:lnTo>
                      <a:pt x="20" y="61"/>
                    </a:lnTo>
                    <a:lnTo>
                      <a:pt x="4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3163599" y="2081996"/>
            <a:ext cx="28168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研究背景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49"/>
          <p:cNvSpPr txBox="1"/>
          <p:nvPr/>
        </p:nvSpPr>
        <p:spPr>
          <a:xfrm>
            <a:off x="3623821" y="2928732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5514811" y="1174216"/>
            <a:ext cx="3086169" cy="838620"/>
            <a:chOff x="7487642" y="1767540"/>
            <a:chExt cx="4589992" cy="1247261"/>
          </a:xfrm>
        </p:grpSpPr>
        <p:sp>
          <p:nvSpPr>
            <p:cNvPr id="49" name="TextBox 32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en-US" sz="4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Group 33"/>
            <p:cNvGrpSpPr/>
            <p:nvPr/>
          </p:nvGrpSpPr>
          <p:grpSpPr>
            <a:xfrm>
              <a:off x="8525533" y="1767540"/>
              <a:ext cx="3552101" cy="917631"/>
              <a:chOff x="8025610" y="3900747"/>
              <a:chExt cx="3552101" cy="917631"/>
            </a:xfrm>
          </p:grpSpPr>
          <p:sp>
            <p:nvSpPr>
              <p:cNvPr id="51" name="TextBox 34"/>
              <p:cNvSpPr txBox="1"/>
              <p:nvPr/>
            </p:nvSpPr>
            <p:spPr>
              <a:xfrm>
                <a:off x="8025610" y="3900747"/>
                <a:ext cx="1235924" cy="41197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35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13"/>
          <p:cNvGrpSpPr/>
          <p:nvPr/>
        </p:nvGrpSpPr>
        <p:grpSpPr>
          <a:xfrm>
            <a:off x="5514811" y="1992102"/>
            <a:ext cx="3086169" cy="838620"/>
            <a:chOff x="7487642" y="1767540"/>
            <a:chExt cx="4589992" cy="1247261"/>
          </a:xfrm>
        </p:grpSpPr>
        <p:sp>
          <p:nvSpPr>
            <p:cNvPr id="45" name="TextBox 28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endParaRPr lang="en-US" sz="440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Group 29"/>
            <p:cNvGrpSpPr/>
            <p:nvPr/>
          </p:nvGrpSpPr>
          <p:grpSpPr>
            <a:xfrm>
              <a:off x="8525533" y="1767540"/>
              <a:ext cx="3552101" cy="917631"/>
              <a:chOff x="8025610" y="3900747"/>
              <a:chExt cx="3552101" cy="917631"/>
            </a:xfrm>
          </p:grpSpPr>
          <p:sp>
            <p:nvSpPr>
              <p:cNvPr id="47" name="TextBox 30"/>
              <p:cNvSpPr txBox="1"/>
              <p:nvPr/>
            </p:nvSpPr>
            <p:spPr>
              <a:xfrm>
                <a:off x="8025610" y="3900747"/>
                <a:ext cx="1235924" cy="41197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zh-CN" altLang="en-US" sz="120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20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 31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14"/>
          <p:cNvGrpSpPr/>
          <p:nvPr/>
        </p:nvGrpSpPr>
        <p:grpSpPr>
          <a:xfrm>
            <a:off x="5514811" y="2810229"/>
            <a:ext cx="3086169" cy="838620"/>
            <a:chOff x="7487642" y="1767540"/>
            <a:chExt cx="4589992" cy="1247261"/>
          </a:xfrm>
        </p:grpSpPr>
        <p:sp>
          <p:nvSpPr>
            <p:cNvPr id="41" name="TextBox 24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en-US" sz="44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25"/>
            <p:cNvGrpSpPr/>
            <p:nvPr/>
          </p:nvGrpSpPr>
          <p:grpSpPr>
            <a:xfrm>
              <a:off x="8525533" y="1767540"/>
              <a:ext cx="3552101" cy="917631"/>
              <a:chOff x="8025610" y="3900747"/>
              <a:chExt cx="3552101" cy="917631"/>
            </a:xfrm>
          </p:grpSpPr>
          <p:sp>
            <p:nvSpPr>
              <p:cNvPr id="43" name="TextBox 26"/>
              <p:cNvSpPr txBox="1"/>
              <p:nvPr/>
            </p:nvSpPr>
            <p:spPr>
              <a:xfrm>
                <a:off x="8025610" y="3900747"/>
                <a:ext cx="1235924" cy="41197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zh-CN" altLang="en-US" sz="120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2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Rectangle 27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15"/>
          <p:cNvGrpSpPr/>
          <p:nvPr/>
        </p:nvGrpSpPr>
        <p:grpSpPr>
          <a:xfrm>
            <a:off x="5518479" y="3635978"/>
            <a:ext cx="3086169" cy="838620"/>
            <a:chOff x="7487642" y="1767540"/>
            <a:chExt cx="4589992" cy="1247261"/>
          </a:xfrm>
        </p:grpSpPr>
        <p:sp>
          <p:nvSpPr>
            <p:cNvPr id="37" name="TextBox 20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5"/>
                  </a:solidFill>
                  <a:cs typeface="+mn-ea"/>
                  <a:sym typeface="+mn-lt"/>
                </a:rPr>
                <a:t>04</a:t>
              </a:r>
              <a:endParaRPr lang="en-US" sz="44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Group 21"/>
            <p:cNvGrpSpPr/>
            <p:nvPr/>
          </p:nvGrpSpPr>
          <p:grpSpPr>
            <a:xfrm>
              <a:off x="8525533" y="1767540"/>
              <a:ext cx="3552101" cy="917631"/>
              <a:chOff x="8025610" y="3900747"/>
              <a:chExt cx="3552101" cy="917631"/>
            </a:xfrm>
          </p:grpSpPr>
          <p:sp>
            <p:nvSpPr>
              <p:cNvPr id="39" name="TextBox 22"/>
              <p:cNvSpPr txBox="1"/>
              <p:nvPr/>
            </p:nvSpPr>
            <p:spPr>
              <a:xfrm>
                <a:off x="8025610" y="3900747"/>
                <a:ext cx="1235924" cy="41197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zh-CN" altLang="en-US" sz="1200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1200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Rectangle 23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"/>
          <p:cNvGrpSpPr/>
          <p:nvPr/>
        </p:nvGrpSpPr>
        <p:grpSpPr>
          <a:xfrm>
            <a:off x="539751" y="1325085"/>
            <a:ext cx="3705596" cy="990165"/>
            <a:chOff x="719667" y="1766780"/>
            <a:chExt cx="4940793" cy="1320219"/>
          </a:xfrm>
        </p:grpSpPr>
        <p:sp>
          <p:nvSpPr>
            <p:cNvPr id="32" name="Rectangle 46"/>
            <p:cNvSpPr/>
            <p:nvPr/>
          </p:nvSpPr>
          <p:spPr>
            <a:xfrm>
              <a:off x="719667" y="1985485"/>
              <a:ext cx="3985258" cy="8828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Oval 48"/>
            <p:cNvSpPr/>
            <p:nvPr/>
          </p:nvSpPr>
          <p:spPr>
            <a:xfrm>
              <a:off x="4340241" y="1766780"/>
              <a:ext cx="1320219" cy="132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Oval 49"/>
            <p:cNvSpPr/>
            <p:nvPr/>
          </p:nvSpPr>
          <p:spPr>
            <a:xfrm>
              <a:off x="4454805" y="1881344"/>
              <a:ext cx="1091090" cy="1091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7"/>
            <p:cNvSpPr/>
            <p:nvPr/>
          </p:nvSpPr>
          <p:spPr bwMode="auto">
            <a:xfrm>
              <a:off x="4792104" y="2218393"/>
              <a:ext cx="416281" cy="41699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Rectangle 16"/>
            <p:cNvSpPr/>
            <p:nvPr/>
          </p:nvSpPr>
          <p:spPr>
            <a:xfrm>
              <a:off x="901503" y="2164767"/>
              <a:ext cx="3215792" cy="43088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6"/>
          <p:cNvGrpSpPr/>
          <p:nvPr/>
        </p:nvGrpSpPr>
        <p:grpSpPr>
          <a:xfrm>
            <a:off x="539750" y="2648134"/>
            <a:ext cx="3703589" cy="990165"/>
            <a:chOff x="719666" y="3530845"/>
            <a:chExt cx="4938117" cy="1320219"/>
          </a:xfrm>
        </p:grpSpPr>
        <p:sp>
          <p:nvSpPr>
            <p:cNvPr id="27" name="Rectangle 36"/>
            <p:cNvSpPr/>
            <p:nvPr/>
          </p:nvSpPr>
          <p:spPr>
            <a:xfrm>
              <a:off x="719666" y="3750327"/>
              <a:ext cx="3985258" cy="88281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Oval 38"/>
            <p:cNvSpPr/>
            <p:nvPr/>
          </p:nvSpPr>
          <p:spPr>
            <a:xfrm>
              <a:off x="4337564" y="3530845"/>
              <a:ext cx="1320219" cy="13202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Oval 39"/>
            <p:cNvSpPr/>
            <p:nvPr/>
          </p:nvSpPr>
          <p:spPr>
            <a:xfrm>
              <a:off x="4452128" y="3645409"/>
              <a:ext cx="1091090" cy="1091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Freeform: Shape 11"/>
            <p:cNvSpPr/>
            <p:nvPr/>
          </p:nvSpPr>
          <p:spPr bwMode="auto">
            <a:xfrm>
              <a:off x="4789533" y="4038756"/>
              <a:ext cx="416281" cy="31238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Rectangle 17"/>
            <p:cNvSpPr/>
            <p:nvPr/>
          </p:nvSpPr>
          <p:spPr>
            <a:xfrm>
              <a:off x="901503" y="3930936"/>
              <a:ext cx="3215792" cy="43088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539752" y="3308410"/>
            <a:ext cx="4593845" cy="990165"/>
            <a:chOff x="719668" y="4411213"/>
            <a:chExt cx="6125125" cy="1320219"/>
          </a:xfrm>
        </p:grpSpPr>
        <p:sp>
          <p:nvSpPr>
            <p:cNvPr id="20" name="Rectangle 42"/>
            <p:cNvSpPr/>
            <p:nvPr/>
          </p:nvSpPr>
          <p:spPr>
            <a:xfrm>
              <a:off x="719668" y="4632359"/>
              <a:ext cx="5465015" cy="8828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44"/>
            <p:cNvSpPr/>
            <p:nvPr/>
          </p:nvSpPr>
          <p:spPr>
            <a:xfrm>
              <a:off x="5524574" y="4411213"/>
              <a:ext cx="1320219" cy="13202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45"/>
            <p:cNvSpPr/>
            <p:nvPr/>
          </p:nvSpPr>
          <p:spPr>
            <a:xfrm>
              <a:off x="5639138" y="4525777"/>
              <a:ext cx="1091090" cy="1091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9"/>
            <p:cNvGrpSpPr/>
            <p:nvPr/>
          </p:nvGrpSpPr>
          <p:grpSpPr>
            <a:xfrm>
              <a:off x="6041654" y="4862827"/>
              <a:ext cx="286060" cy="416993"/>
              <a:chOff x="3582988" y="3510757"/>
              <a:chExt cx="319088" cy="465138"/>
            </a:xfrm>
            <a:solidFill>
              <a:schemeClr val="accent5"/>
            </a:solidFill>
          </p:grpSpPr>
          <p:sp>
            <p:nvSpPr>
              <p:cNvPr id="25" name="Freeform: Shape 40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1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Rectangle 18"/>
            <p:cNvSpPr/>
            <p:nvPr/>
          </p:nvSpPr>
          <p:spPr>
            <a:xfrm>
              <a:off x="901503" y="4812030"/>
              <a:ext cx="3215792" cy="43088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4"/>
          <p:cNvGrpSpPr/>
          <p:nvPr/>
        </p:nvGrpSpPr>
        <p:grpSpPr>
          <a:xfrm>
            <a:off x="539752" y="1987191"/>
            <a:ext cx="4593845" cy="990165"/>
            <a:chOff x="719668" y="2649589"/>
            <a:chExt cx="6125125" cy="1320219"/>
          </a:xfrm>
        </p:grpSpPr>
        <p:sp>
          <p:nvSpPr>
            <p:cNvPr id="12" name="Rectangle 53"/>
            <p:cNvSpPr/>
            <p:nvPr/>
          </p:nvSpPr>
          <p:spPr>
            <a:xfrm>
              <a:off x="719668" y="2868294"/>
              <a:ext cx="5465015" cy="8828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Oval 55"/>
            <p:cNvSpPr/>
            <p:nvPr/>
          </p:nvSpPr>
          <p:spPr>
            <a:xfrm>
              <a:off x="5524574" y="2649589"/>
              <a:ext cx="1320219" cy="13202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Oval 56"/>
            <p:cNvSpPr/>
            <p:nvPr/>
          </p:nvSpPr>
          <p:spPr>
            <a:xfrm>
              <a:off x="5639138" y="2764153"/>
              <a:ext cx="1091090" cy="10910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5"/>
            <p:cNvGrpSpPr/>
            <p:nvPr/>
          </p:nvGrpSpPr>
          <p:grpSpPr>
            <a:xfrm>
              <a:off x="6041654" y="3101203"/>
              <a:ext cx="286060" cy="416993"/>
              <a:chOff x="5441157" y="4440238"/>
              <a:chExt cx="319088" cy="465138"/>
            </a:xfrm>
            <a:solidFill>
              <a:schemeClr val="accent2"/>
            </a:solidFill>
          </p:grpSpPr>
          <p:sp>
            <p:nvSpPr>
              <p:cNvPr id="17" name="Freeform: Shape 50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Freeform: Shape 51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Freeform: Shape 52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6" name="Rectangle 19"/>
            <p:cNvSpPr/>
            <p:nvPr/>
          </p:nvSpPr>
          <p:spPr>
            <a:xfrm>
              <a:off x="901503" y="3046022"/>
              <a:ext cx="3215792" cy="43088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9790c64-9983-43f6-a83d-911277842dbb"/>
          <p:cNvGrpSpPr>
            <a:grpSpLocks noChangeAspect="1"/>
          </p:cNvGrpSpPr>
          <p:nvPr/>
        </p:nvGrpSpPr>
        <p:grpSpPr>
          <a:xfrm>
            <a:off x="1770701" y="3"/>
            <a:ext cx="5602599" cy="4569971"/>
            <a:chOff x="2360935" y="4"/>
            <a:chExt cx="7470132" cy="6093295"/>
          </a:xfrm>
        </p:grpSpPr>
        <p:sp>
          <p:nvSpPr>
            <p:cNvPr id="4" name="Rectangle: Top Corners Snipped 1"/>
            <p:cNvSpPr/>
            <p:nvPr/>
          </p:nvSpPr>
          <p:spPr>
            <a:xfrm rot="10800000">
              <a:off x="3354097" y="4"/>
              <a:ext cx="5483819" cy="5007429"/>
            </a:xfrm>
            <a:prstGeom prst="snip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" name="Group 7"/>
            <p:cNvGrpSpPr/>
            <p:nvPr/>
          </p:nvGrpSpPr>
          <p:grpSpPr>
            <a:xfrm>
              <a:off x="5478193" y="3342445"/>
              <a:ext cx="936299" cy="936299"/>
              <a:chOff x="11609634" y="1356959"/>
              <a:chExt cx="287091" cy="287091"/>
            </a:xfrm>
            <a:solidFill>
              <a:schemeClr val="bg1"/>
            </a:solidFill>
          </p:grpSpPr>
          <p:sp>
            <p:nvSpPr>
              <p:cNvPr id="16" name="Freeform: Shape 8"/>
              <p:cNvSpPr/>
              <p:nvPr/>
            </p:nvSpPr>
            <p:spPr bwMode="auto">
              <a:xfrm>
                <a:off x="11609634" y="1356959"/>
                <a:ext cx="287091" cy="287091"/>
              </a:xfrm>
              <a:custGeom>
                <a:avLst/>
                <a:gdLst>
                  <a:gd name="T0" fmla="*/ 652 w 932"/>
                  <a:gd name="T1" fmla="*/ 901 h 932"/>
                  <a:gd name="T2" fmla="*/ 901 w 932"/>
                  <a:gd name="T3" fmla="*/ 808 h 932"/>
                  <a:gd name="T4" fmla="*/ 31 w 932"/>
                  <a:gd name="T5" fmla="*/ 808 h 932"/>
                  <a:gd name="T6" fmla="*/ 279 w 932"/>
                  <a:gd name="T7" fmla="*/ 901 h 932"/>
                  <a:gd name="T8" fmla="*/ 31 w 932"/>
                  <a:gd name="T9" fmla="*/ 808 h 932"/>
                  <a:gd name="T10" fmla="*/ 279 w 932"/>
                  <a:gd name="T11" fmla="*/ 31 h 932"/>
                  <a:gd name="T12" fmla="*/ 31 w 932"/>
                  <a:gd name="T13" fmla="*/ 124 h 932"/>
                  <a:gd name="T14" fmla="*/ 901 w 932"/>
                  <a:gd name="T15" fmla="*/ 124 h 932"/>
                  <a:gd name="T16" fmla="*/ 652 w 932"/>
                  <a:gd name="T17" fmla="*/ 31 h 932"/>
                  <a:gd name="T18" fmla="*/ 901 w 932"/>
                  <a:gd name="T19" fmla="*/ 124 h 932"/>
                  <a:gd name="T20" fmla="*/ 310 w 932"/>
                  <a:gd name="T21" fmla="*/ 31 h 932"/>
                  <a:gd name="T22" fmla="*/ 621 w 932"/>
                  <a:gd name="T23" fmla="*/ 124 h 932"/>
                  <a:gd name="T24" fmla="*/ 31 w 932"/>
                  <a:gd name="T25" fmla="*/ 777 h 932"/>
                  <a:gd name="T26" fmla="*/ 901 w 932"/>
                  <a:gd name="T27" fmla="*/ 155 h 932"/>
                  <a:gd name="T28" fmla="*/ 31 w 932"/>
                  <a:gd name="T29" fmla="*/ 777 h 932"/>
                  <a:gd name="T30" fmla="*/ 621 w 932"/>
                  <a:gd name="T31" fmla="*/ 901 h 932"/>
                  <a:gd name="T32" fmla="*/ 310 w 932"/>
                  <a:gd name="T33" fmla="*/ 808 h 932"/>
                  <a:gd name="T34" fmla="*/ 916 w 932"/>
                  <a:gd name="T35" fmla="*/ 0 h 932"/>
                  <a:gd name="T36" fmla="*/ 12 w 932"/>
                  <a:gd name="T37" fmla="*/ 0 h 932"/>
                  <a:gd name="T38" fmla="*/ 7 w 932"/>
                  <a:gd name="T39" fmla="*/ 2 h 932"/>
                  <a:gd name="T40" fmla="*/ 2 w 932"/>
                  <a:gd name="T41" fmla="*/ 7 h 932"/>
                  <a:gd name="T42" fmla="*/ 0 w 932"/>
                  <a:gd name="T43" fmla="*/ 12 h 932"/>
                  <a:gd name="T44" fmla="*/ 0 w 932"/>
                  <a:gd name="T45" fmla="*/ 139 h 932"/>
                  <a:gd name="T46" fmla="*/ 0 w 932"/>
                  <a:gd name="T47" fmla="*/ 917 h 932"/>
                  <a:gd name="T48" fmla="*/ 1 w 932"/>
                  <a:gd name="T49" fmla="*/ 922 h 932"/>
                  <a:gd name="T50" fmla="*/ 4 w 932"/>
                  <a:gd name="T51" fmla="*/ 928 h 932"/>
                  <a:gd name="T52" fmla="*/ 9 w 932"/>
                  <a:gd name="T53" fmla="*/ 931 h 932"/>
                  <a:gd name="T54" fmla="*/ 15 w 932"/>
                  <a:gd name="T55" fmla="*/ 932 h 932"/>
                  <a:gd name="T56" fmla="*/ 920 w 932"/>
                  <a:gd name="T57" fmla="*/ 932 h 932"/>
                  <a:gd name="T58" fmla="*/ 925 w 932"/>
                  <a:gd name="T59" fmla="*/ 929 h 932"/>
                  <a:gd name="T60" fmla="*/ 930 w 932"/>
                  <a:gd name="T61" fmla="*/ 926 h 932"/>
                  <a:gd name="T62" fmla="*/ 932 w 932"/>
                  <a:gd name="T63" fmla="*/ 920 h 932"/>
                  <a:gd name="T64" fmla="*/ 932 w 932"/>
                  <a:gd name="T65" fmla="*/ 792 h 932"/>
                  <a:gd name="T66" fmla="*/ 932 w 932"/>
                  <a:gd name="T67" fmla="*/ 16 h 932"/>
                  <a:gd name="T68" fmla="*/ 931 w 932"/>
                  <a:gd name="T69" fmla="*/ 9 h 932"/>
                  <a:gd name="T70" fmla="*/ 928 w 932"/>
                  <a:gd name="T71" fmla="*/ 5 h 932"/>
                  <a:gd name="T72" fmla="*/ 922 w 932"/>
                  <a:gd name="T73" fmla="*/ 1 h 932"/>
                  <a:gd name="T74" fmla="*/ 916 w 932"/>
                  <a:gd name="T75" fmla="*/ 0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32" h="932">
                    <a:moveTo>
                      <a:pt x="901" y="901"/>
                    </a:moveTo>
                    <a:lnTo>
                      <a:pt x="652" y="901"/>
                    </a:lnTo>
                    <a:lnTo>
                      <a:pt x="652" y="808"/>
                    </a:lnTo>
                    <a:lnTo>
                      <a:pt x="901" y="808"/>
                    </a:lnTo>
                    <a:lnTo>
                      <a:pt x="901" y="901"/>
                    </a:lnTo>
                    <a:close/>
                    <a:moveTo>
                      <a:pt x="31" y="808"/>
                    </a:moveTo>
                    <a:lnTo>
                      <a:pt x="279" y="808"/>
                    </a:lnTo>
                    <a:lnTo>
                      <a:pt x="279" y="901"/>
                    </a:lnTo>
                    <a:lnTo>
                      <a:pt x="31" y="901"/>
                    </a:lnTo>
                    <a:lnTo>
                      <a:pt x="31" y="808"/>
                    </a:lnTo>
                    <a:close/>
                    <a:moveTo>
                      <a:pt x="31" y="31"/>
                    </a:moveTo>
                    <a:lnTo>
                      <a:pt x="279" y="31"/>
                    </a:lnTo>
                    <a:lnTo>
                      <a:pt x="279" y="124"/>
                    </a:lnTo>
                    <a:lnTo>
                      <a:pt x="31" y="124"/>
                    </a:lnTo>
                    <a:lnTo>
                      <a:pt x="31" y="31"/>
                    </a:lnTo>
                    <a:close/>
                    <a:moveTo>
                      <a:pt x="901" y="124"/>
                    </a:moveTo>
                    <a:lnTo>
                      <a:pt x="652" y="124"/>
                    </a:lnTo>
                    <a:lnTo>
                      <a:pt x="652" y="31"/>
                    </a:lnTo>
                    <a:lnTo>
                      <a:pt x="901" y="31"/>
                    </a:lnTo>
                    <a:lnTo>
                      <a:pt x="901" y="124"/>
                    </a:lnTo>
                    <a:close/>
                    <a:moveTo>
                      <a:pt x="310" y="124"/>
                    </a:moveTo>
                    <a:lnTo>
                      <a:pt x="310" y="31"/>
                    </a:lnTo>
                    <a:lnTo>
                      <a:pt x="621" y="31"/>
                    </a:lnTo>
                    <a:lnTo>
                      <a:pt x="621" y="124"/>
                    </a:lnTo>
                    <a:lnTo>
                      <a:pt x="310" y="124"/>
                    </a:lnTo>
                    <a:close/>
                    <a:moveTo>
                      <a:pt x="31" y="777"/>
                    </a:moveTo>
                    <a:lnTo>
                      <a:pt x="31" y="155"/>
                    </a:lnTo>
                    <a:lnTo>
                      <a:pt x="901" y="155"/>
                    </a:lnTo>
                    <a:lnTo>
                      <a:pt x="901" y="777"/>
                    </a:lnTo>
                    <a:lnTo>
                      <a:pt x="31" y="777"/>
                    </a:lnTo>
                    <a:close/>
                    <a:moveTo>
                      <a:pt x="621" y="808"/>
                    </a:moveTo>
                    <a:lnTo>
                      <a:pt x="621" y="901"/>
                    </a:lnTo>
                    <a:lnTo>
                      <a:pt x="310" y="901"/>
                    </a:lnTo>
                    <a:lnTo>
                      <a:pt x="310" y="808"/>
                    </a:lnTo>
                    <a:lnTo>
                      <a:pt x="621" y="808"/>
                    </a:lnTo>
                    <a:close/>
                    <a:moveTo>
                      <a:pt x="916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39"/>
                    </a:lnTo>
                    <a:lnTo>
                      <a:pt x="0" y="792"/>
                    </a:lnTo>
                    <a:lnTo>
                      <a:pt x="0" y="917"/>
                    </a:lnTo>
                    <a:lnTo>
                      <a:pt x="0" y="920"/>
                    </a:lnTo>
                    <a:lnTo>
                      <a:pt x="1" y="922"/>
                    </a:lnTo>
                    <a:lnTo>
                      <a:pt x="2" y="926"/>
                    </a:lnTo>
                    <a:lnTo>
                      <a:pt x="4" y="928"/>
                    </a:lnTo>
                    <a:lnTo>
                      <a:pt x="7" y="929"/>
                    </a:lnTo>
                    <a:lnTo>
                      <a:pt x="9" y="931"/>
                    </a:lnTo>
                    <a:lnTo>
                      <a:pt x="12" y="932"/>
                    </a:lnTo>
                    <a:lnTo>
                      <a:pt x="15" y="932"/>
                    </a:lnTo>
                    <a:lnTo>
                      <a:pt x="916" y="932"/>
                    </a:lnTo>
                    <a:lnTo>
                      <a:pt x="920" y="932"/>
                    </a:lnTo>
                    <a:lnTo>
                      <a:pt x="922" y="931"/>
                    </a:lnTo>
                    <a:lnTo>
                      <a:pt x="925" y="929"/>
                    </a:lnTo>
                    <a:lnTo>
                      <a:pt x="928" y="928"/>
                    </a:lnTo>
                    <a:lnTo>
                      <a:pt x="930" y="926"/>
                    </a:lnTo>
                    <a:lnTo>
                      <a:pt x="931" y="922"/>
                    </a:lnTo>
                    <a:lnTo>
                      <a:pt x="932" y="920"/>
                    </a:lnTo>
                    <a:lnTo>
                      <a:pt x="932" y="917"/>
                    </a:lnTo>
                    <a:lnTo>
                      <a:pt x="932" y="792"/>
                    </a:lnTo>
                    <a:lnTo>
                      <a:pt x="932" y="139"/>
                    </a:lnTo>
                    <a:lnTo>
                      <a:pt x="932" y="16"/>
                    </a:lnTo>
                    <a:lnTo>
                      <a:pt x="932" y="12"/>
                    </a:lnTo>
                    <a:lnTo>
                      <a:pt x="931" y="9"/>
                    </a:lnTo>
                    <a:lnTo>
                      <a:pt x="930" y="7"/>
                    </a:lnTo>
                    <a:lnTo>
                      <a:pt x="928" y="5"/>
                    </a:lnTo>
                    <a:lnTo>
                      <a:pt x="925" y="2"/>
                    </a:lnTo>
                    <a:lnTo>
                      <a:pt x="922" y="1"/>
                    </a:lnTo>
                    <a:lnTo>
                      <a:pt x="920" y="0"/>
                    </a:lnTo>
                    <a:lnTo>
                      <a:pt x="9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9"/>
              <p:cNvSpPr/>
              <p:nvPr/>
            </p:nvSpPr>
            <p:spPr bwMode="auto">
              <a:xfrm>
                <a:off x="11681099" y="1428424"/>
                <a:ext cx="144162" cy="144162"/>
              </a:xfrm>
              <a:custGeom>
                <a:avLst/>
                <a:gdLst>
                  <a:gd name="T0" fmla="*/ 192 w 466"/>
                  <a:gd name="T1" fmla="*/ 432 h 467"/>
                  <a:gd name="T2" fmla="*/ 137 w 466"/>
                  <a:gd name="T3" fmla="*/ 412 h 467"/>
                  <a:gd name="T4" fmla="*/ 90 w 466"/>
                  <a:gd name="T5" fmla="*/ 377 h 467"/>
                  <a:gd name="T6" fmla="*/ 55 w 466"/>
                  <a:gd name="T7" fmla="*/ 330 h 467"/>
                  <a:gd name="T8" fmla="*/ 35 w 466"/>
                  <a:gd name="T9" fmla="*/ 275 h 467"/>
                  <a:gd name="T10" fmla="*/ 31 w 466"/>
                  <a:gd name="T11" fmla="*/ 214 h 467"/>
                  <a:gd name="T12" fmla="*/ 47 w 466"/>
                  <a:gd name="T13" fmla="*/ 155 h 467"/>
                  <a:gd name="T14" fmla="*/ 77 w 466"/>
                  <a:gd name="T15" fmla="*/ 106 h 467"/>
                  <a:gd name="T16" fmla="*/ 120 w 466"/>
                  <a:gd name="T17" fmla="*/ 66 h 467"/>
                  <a:gd name="T18" fmla="*/ 172 w 466"/>
                  <a:gd name="T19" fmla="*/ 42 h 467"/>
                  <a:gd name="T20" fmla="*/ 232 w 466"/>
                  <a:gd name="T21" fmla="*/ 32 h 467"/>
                  <a:gd name="T22" fmla="*/ 292 w 466"/>
                  <a:gd name="T23" fmla="*/ 42 h 467"/>
                  <a:gd name="T24" fmla="*/ 346 w 466"/>
                  <a:gd name="T25" fmla="*/ 66 h 467"/>
                  <a:gd name="T26" fmla="*/ 389 w 466"/>
                  <a:gd name="T27" fmla="*/ 106 h 467"/>
                  <a:gd name="T28" fmla="*/ 419 w 466"/>
                  <a:gd name="T29" fmla="*/ 156 h 467"/>
                  <a:gd name="T30" fmla="*/ 433 w 466"/>
                  <a:gd name="T31" fmla="*/ 214 h 467"/>
                  <a:gd name="T32" fmla="*/ 430 w 466"/>
                  <a:gd name="T33" fmla="*/ 275 h 467"/>
                  <a:gd name="T34" fmla="*/ 410 w 466"/>
                  <a:gd name="T35" fmla="*/ 330 h 467"/>
                  <a:gd name="T36" fmla="*/ 376 w 466"/>
                  <a:gd name="T37" fmla="*/ 377 h 467"/>
                  <a:gd name="T38" fmla="*/ 329 w 466"/>
                  <a:gd name="T39" fmla="*/ 412 h 467"/>
                  <a:gd name="T40" fmla="*/ 273 w 466"/>
                  <a:gd name="T41" fmla="*/ 432 h 467"/>
                  <a:gd name="T42" fmla="*/ 232 w 466"/>
                  <a:gd name="T43" fmla="*/ 0 h 467"/>
                  <a:gd name="T44" fmla="*/ 197 w 466"/>
                  <a:gd name="T45" fmla="*/ 4 h 467"/>
                  <a:gd name="T46" fmla="*/ 163 w 466"/>
                  <a:gd name="T47" fmla="*/ 12 h 467"/>
                  <a:gd name="T48" fmla="*/ 121 w 466"/>
                  <a:gd name="T49" fmla="*/ 29 h 467"/>
                  <a:gd name="T50" fmla="*/ 68 w 466"/>
                  <a:gd name="T51" fmla="*/ 69 h 467"/>
                  <a:gd name="T52" fmla="*/ 28 w 466"/>
                  <a:gd name="T53" fmla="*/ 123 h 467"/>
                  <a:gd name="T54" fmla="*/ 10 w 466"/>
                  <a:gd name="T55" fmla="*/ 165 h 467"/>
                  <a:gd name="T56" fmla="*/ 2 w 466"/>
                  <a:gd name="T57" fmla="*/ 198 h 467"/>
                  <a:gd name="T58" fmla="*/ 0 w 466"/>
                  <a:gd name="T59" fmla="*/ 234 h 467"/>
                  <a:gd name="T60" fmla="*/ 2 w 466"/>
                  <a:gd name="T61" fmla="*/ 269 h 467"/>
                  <a:gd name="T62" fmla="*/ 10 w 466"/>
                  <a:gd name="T63" fmla="*/ 304 h 467"/>
                  <a:gd name="T64" fmla="*/ 28 w 466"/>
                  <a:gd name="T65" fmla="*/ 345 h 467"/>
                  <a:gd name="T66" fmla="*/ 68 w 466"/>
                  <a:gd name="T67" fmla="*/ 398 h 467"/>
                  <a:gd name="T68" fmla="*/ 121 w 466"/>
                  <a:gd name="T69" fmla="*/ 439 h 467"/>
                  <a:gd name="T70" fmla="*/ 163 w 466"/>
                  <a:gd name="T71" fmla="*/ 457 h 467"/>
                  <a:gd name="T72" fmla="*/ 197 w 466"/>
                  <a:gd name="T73" fmla="*/ 465 h 467"/>
                  <a:gd name="T74" fmla="*/ 232 w 466"/>
                  <a:gd name="T75" fmla="*/ 467 h 467"/>
                  <a:gd name="T76" fmla="*/ 268 w 466"/>
                  <a:gd name="T77" fmla="*/ 465 h 467"/>
                  <a:gd name="T78" fmla="*/ 302 w 466"/>
                  <a:gd name="T79" fmla="*/ 457 h 467"/>
                  <a:gd name="T80" fmla="*/ 343 w 466"/>
                  <a:gd name="T81" fmla="*/ 439 h 467"/>
                  <a:gd name="T82" fmla="*/ 398 w 466"/>
                  <a:gd name="T83" fmla="*/ 399 h 467"/>
                  <a:gd name="T84" fmla="*/ 438 w 466"/>
                  <a:gd name="T85" fmla="*/ 345 h 467"/>
                  <a:gd name="T86" fmla="*/ 456 w 466"/>
                  <a:gd name="T87" fmla="*/ 304 h 467"/>
                  <a:gd name="T88" fmla="*/ 463 w 466"/>
                  <a:gd name="T89" fmla="*/ 269 h 467"/>
                  <a:gd name="T90" fmla="*/ 466 w 466"/>
                  <a:gd name="T91" fmla="*/ 234 h 467"/>
                  <a:gd name="T92" fmla="*/ 463 w 466"/>
                  <a:gd name="T93" fmla="*/ 198 h 467"/>
                  <a:gd name="T94" fmla="*/ 456 w 466"/>
                  <a:gd name="T95" fmla="*/ 165 h 467"/>
                  <a:gd name="T96" fmla="*/ 438 w 466"/>
                  <a:gd name="T97" fmla="*/ 123 h 467"/>
                  <a:gd name="T98" fmla="*/ 398 w 466"/>
                  <a:gd name="T99" fmla="*/ 69 h 467"/>
                  <a:gd name="T100" fmla="*/ 343 w 466"/>
                  <a:gd name="T101" fmla="*/ 29 h 467"/>
                  <a:gd name="T102" fmla="*/ 302 w 466"/>
                  <a:gd name="T103" fmla="*/ 12 h 467"/>
                  <a:gd name="T104" fmla="*/ 268 w 466"/>
                  <a:gd name="T105" fmla="*/ 4 h 467"/>
                  <a:gd name="T106" fmla="*/ 232 w 466"/>
                  <a:gd name="T107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6" h="467">
                    <a:moveTo>
                      <a:pt x="232" y="436"/>
                    </a:moveTo>
                    <a:lnTo>
                      <a:pt x="212" y="435"/>
                    </a:lnTo>
                    <a:lnTo>
                      <a:pt x="192" y="432"/>
                    </a:lnTo>
                    <a:lnTo>
                      <a:pt x="172" y="427"/>
                    </a:lnTo>
                    <a:lnTo>
                      <a:pt x="155" y="420"/>
                    </a:lnTo>
                    <a:lnTo>
                      <a:pt x="137" y="412"/>
                    </a:lnTo>
                    <a:lnTo>
                      <a:pt x="120" y="402"/>
                    </a:lnTo>
                    <a:lnTo>
                      <a:pt x="105" y="390"/>
                    </a:lnTo>
                    <a:lnTo>
                      <a:pt x="90" y="377"/>
                    </a:lnTo>
                    <a:lnTo>
                      <a:pt x="77" y="363"/>
                    </a:lnTo>
                    <a:lnTo>
                      <a:pt x="66" y="347"/>
                    </a:lnTo>
                    <a:lnTo>
                      <a:pt x="55" y="330"/>
                    </a:lnTo>
                    <a:lnTo>
                      <a:pt x="47" y="313"/>
                    </a:lnTo>
                    <a:lnTo>
                      <a:pt x="40" y="294"/>
                    </a:lnTo>
                    <a:lnTo>
                      <a:pt x="35" y="275"/>
                    </a:lnTo>
                    <a:lnTo>
                      <a:pt x="31" y="255"/>
                    </a:lnTo>
                    <a:lnTo>
                      <a:pt x="30" y="234"/>
                    </a:lnTo>
                    <a:lnTo>
                      <a:pt x="31" y="214"/>
                    </a:lnTo>
                    <a:lnTo>
                      <a:pt x="35" y="194"/>
                    </a:lnTo>
                    <a:lnTo>
                      <a:pt x="40" y="174"/>
                    </a:lnTo>
                    <a:lnTo>
                      <a:pt x="47" y="155"/>
                    </a:lnTo>
                    <a:lnTo>
                      <a:pt x="55" y="138"/>
                    </a:lnTo>
                    <a:lnTo>
                      <a:pt x="66" y="122"/>
                    </a:lnTo>
                    <a:lnTo>
                      <a:pt x="77" y="106"/>
                    </a:lnTo>
                    <a:lnTo>
                      <a:pt x="90" y="92"/>
                    </a:lnTo>
                    <a:lnTo>
                      <a:pt x="105" y="78"/>
                    </a:lnTo>
                    <a:lnTo>
                      <a:pt x="120" y="66"/>
                    </a:lnTo>
                    <a:lnTo>
                      <a:pt x="137" y="56"/>
                    </a:lnTo>
                    <a:lnTo>
                      <a:pt x="155" y="48"/>
                    </a:lnTo>
                    <a:lnTo>
                      <a:pt x="172" y="42"/>
                    </a:lnTo>
                    <a:lnTo>
                      <a:pt x="192" y="36"/>
                    </a:lnTo>
                    <a:lnTo>
                      <a:pt x="212" y="33"/>
                    </a:lnTo>
                    <a:lnTo>
                      <a:pt x="232" y="32"/>
                    </a:lnTo>
                    <a:lnTo>
                      <a:pt x="253" y="33"/>
                    </a:lnTo>
                    <a:lnTo>
                      <a:pt x="273" y="36"/>
                    </a:lnTo>
                    <a:lnTo>
                      <a:pt x="292" y="42"/>
                    </a:lnTo>
                    <a:lnTo>
                      <a:pt x="311" y="48"/>
                    </a:lnTo>
                    <a:lnTo>
                      <a:pt x="329" y="56"/>
                    </a:lnTo>
                    <a:lnTo>
                      <a:pt x="346" y="66"/>
                    </a:lnTo>
                    <a:lnTo>
                      <a:pt x="361" y="78"/>
                    </a:lnTo>
                    <a:lnTo>
                      <a:pt x="376" y="92"/>
                    </a:lnTo>
                    <a:lnTo>
                      <a:pt x="389" y="106"/>
                    </a:lnTo>
                    <a:lnTo>
                      <a:pt x="400" y="122"/>
                    </a:lnTo>
                    <a:lnTo>
                      <a:pt x="410" y="138"/>
                    </a:lnTo>
                    <a:lnTo>
                      <a:pt x="419" y="156"/>
                    </a:lnTo>
                    <a:lnTo>
                      <a:pt x="426" y="174"/>
                    </a:lnTo>
                    <a:lnTo>
                      <a:pt x="430" y="194"/>
                    </a:lnTo>
                    <a:lnTo>
                      <a:pt x="433" y="214"/>
                    </a:lnTo>
                    <a:lnTo>
                      <a:pt x="435" y="234"/>
                    </a:lnTo>
                    <a:lnTo>
                      <a:pt x="433" y="255"/>
                    </a:lnTo>
                    <a:lnTo>
                      <a:pt x="430" y="275"/>
                    </a:lnTo>
                    <a:lnTo>
                      <a:pt x="426" y="294"/>
                    </a:lnTo>
                    <a:lnTo>
                      <a:pt x="419" y="313"/>
                    </a:lnTo>
                    <a:lnTo>
                      <a:pt x="410" y="330"/>
                    </a:lnTo>
                    <a:lnTo>
                      <a:pt x="400" y="347"/>
                    </a:lnTo>
                    <a:lnTo>
                      <a:pt x="389" y="363"/>
                    </a:lnTo>
                    <a:lnTo>
                      <a:pt x="376" y="377"/>
                    </a:lnTo>
                    <a:lnTo>
                      <a:pt x="361" y="389"/>
                    </a:lnTo>
                    <a:lnTo>
                      <a:pt x="346" y="402"/>
                    </a:lnTo>
                    <a:lnTo>
                      <a:pt x="329" y="412"/>
                    </a:lnTo>
                    <a:lnTo>
                      <a:pt x="311" y="420"/>
                    </a:lnTo>
                    <a:lnTo>
                      <a:pt x="292" y="427"/>
                    </a:lnTo>
                    <a:lnTo>
                      <a:pt x="273" y="432"/>
                    </a:lnTo>
                    <a:lnTo>
                      <a:pt x="253" y="435"/>
                    </a:lnTo>
                    <a:lnTo>
                      <a:pt x="232" y="436"/>
                    </a:lnTo>
                    <a:close/>
                    <a:moveTo>
                      <a:pt x="232" y="0"/>
                    </a:moveTo>
                    <a:lnTo>
                      <a:pt x="221" y="2"/>
                    </a:lnTo>
                    <a:lnTo>
                      <a:pt x="209" y="2"/>
                    </a:lnTo>
                    <a:lnTo>
                      <a:pt x="197" y="4"/>
                    </a:lnTo>
                    <a:lnTo>
                      <a:pt x="186" y="6"/>
                    </a:lnTo>
                    <a:lnTo>
                      <a:pt x="175" y="8"/>
                    </a:lnTo>
                    <a:lnTo>
                      <a:pt x="163" y="12"/>
                    </a:lnTo>
                    <a:lnTo>
                      <a:pt x="152" y="15"/>
                    </a:lnTo>
                    <a:lnTo>
                      <a:pt x="142" y="19"/>
                    </a:lnTo>
                    <a:lnTo>
                      <a:pt x="121" y="29"/>
                    </a:lnTo>
                    <a:lnTo>
                      <a:pt x="102" y="40"/>
                    </a:lnTo>
                    <a:lnTo>
                      <a:pt x="85" y="54"/>
                    </a:lnTo>
                    <a:lnTo>
                      <a:pt x="68" y="69"/>
                    </a:lnTo>
                    <a:lnTo>
                      <a:pt x="52" y="86"/>
                    </a:lnTo>
                    <a:lnTo>
                      <a:pt x="39" y="104"/>
                    </a:lnTo>
                    <a:lnTo>
                      <a:pt x="28" y="123"/>
                    </a:lnTo>
                    <a:lnTo>
                      <a:pt x="18" y="144"/>
                    </a:lnTo>
                    <a:lnTo>
                      <a:pt x="14" y="154"/>
                    </a:lnTo>
                    <a:lnTo>
                      <a:pt x="10" y="165"/>
                    </a:lnTo>
                    <a:lnTo>
                      <a:pt x="7" y="176"/>
                    </a:lnTo>
                    <a:lnTo>
                      <a:pt x="5" y="187"/>
                    </a:lnTo>
                    <a:lnTo>
                      <a:pt x="2" y="198"/>
                    </a:lnTo>
                    <a:lnTo>
                      <a:pt x="1" y="210"/>
                    </a:lnTo>
                    <a:lnTo>
                      <a:pt x="0" y="222"/>
                    </a:lnTo>
                    <a:lnTo>
                      <a:pt x="0" y="234"/>
                    </a:lnTo>
                    <a:lnTo>
                      <a:pt x="0" y="246"/>
                    </a:lnTo>
                    <a:lnTo>
                      <a:pt x="1" y="258"/>
                    </a:lnTo>
                    <a:lnTo>
                      <a:pt x="2" y="269"/>
                    </a:lnTo>
                    <a:lnTo>
                      <a:pt x="5" y="280"/>
                    </a:lnTo>
                    <a:lnTo>
                      <a:pt x="7" y="293"/>
                    </a:lnTo>
                    <a:lnTo>
                      <a:pt x="10" y="304"/>
                    </a:lnTo>
                    <a:lnTo>
                      <a:pt x="14" y="314"/>
                    </a:lnTo>
                    <a:lnTo>
                      <a:pt x="18" y="325"/>
                    </a:lnTo>
                    <a:lnTo>
                      <a:pt x="28" y="345"/>
                    </a:lnTo>
                    <a:lnTo>
                      <a:pt x="39" y="364"/>
                    </a:lnTo>
                    <a:lnTo>
                      <a:pt x="52" y="383"/>
                    </a:lnTo>
                    <a:lnTo>
                      <a:pt x="68" y="398"/>
                    </a:lnTo>
                    <a:lnTo>
                      <a:pt x="85" y="414"/>
                    </a:lnTo>
                    <a:lnTo>
                      <a:pt x="102" y="427"/>
                    </a:lnTo>
                    <a:lnTo>
                      <a:pt x="121" y="439"/>
                    </a:lnTo>
                    <a:lnTo>
                      <a:pt x="142" y="449"/>
                    </a:lnTo>
                    <a:lnTo>
                      <a:pt x="152" y="453"/>
                    </a:lnTo>
                    <a:lnTo>
                      <a:pt x="163" y="457"/>
                    </a:lnTo>
                    <a:lnTo>
                      <a:pt x="175" y="459"/>
                    </a:lnTo>
                    <a:lnTo>
                      <a:pt x="186" y="463"/>
                    </a:lnTo>
                    <a:lnTo>
                      <a:pt x="197" y="465"/>
                    </a:lnTo>
                    <a:lnTo>
                      <a:pt x="209" y="466"/>
                    </a:lnTo>
                    <a:lnTo>
                      <a:pt x="221" y="467"/>
                    </a:lnTo>
                    <a:lnTo>
                      <a:pt x="232" y="467"/>
                    </a:lnTo>
                    <a:lnTo>
                      <a:pt x="245" y="467"/>
                    </a:lnTo>
                    <a:lnTo>
                      <a:pt x="257" y="466"/>
                    </a:lnTo>
                    <a:lnTo>
                      <a:pt x="268" y="465"/>
                    </a:lnTo>
                    <a:lnTo>
                      <a:pt x="280" y="463"/>
                    </a:lnTo>
                    <a:lnTo>
                      <a:pt x="291" y="459"/>
                    </a:lnTo>
                    <a:lnTo>
                      <a:pt x="302" y="457"/>
                    </a:lnTo>
                    <a:lnTo>
                      <a:pt x="312" y="453"/>
                    </a:lnTo>
                    <a:lnTo>
                      <a:pt x="323" y="449"/>
                    </a:lnTo>
                    <a:lnTo>
                      <a:pt x="343" y="439"/>
                    </a:lnTo>
                    <a:lnTo>
                      <a:pt x="363" y="427"/>
                    </a:lnTo>
                    <a:lnTo>
                      <a:pt x="381" y="414"/>
                    </a:lnTo>
                    <a:lnTo>
                      <a:pt x="398" y="399"/>
                    </a:lnTo>
                    <a:lnTo>
                      <a:pt x="412" y="383"/>
                    </a:lnTo>
                    <a:lnTo>
                      <a:pt x="426" y="364"/>
                    </a:lnTo>
                    <a:lnTo>
                      <a:pt x="438" y="345"/>
                    </a:lnTo>
                    <a:lnTo>
                      <a:pt x="448" y="325"/>
                    </a:lnTo>
                    <a:lnTo>
                      <a:pt x="451" y="314"/>
                    </a:lnTo>
                    <a:lnTo>
                      <a:pt x="456" y="304"/>
                    </a:lnTo>
                    <a:lnTo>
                      <a:pt x="459" y="293"/>
                    </a:lnTo>
                    <a:lnTo>
                      <a:pt x="461" y="280"/>
                    </a:lnTo>
                    <a:lnTo>
                      <a:pt x="463" y="269"/>
                    </a:lnTo>
                    <a:lnTo>
                      <a:pt x="465" y="258"/>
                    </a:lnTo>
                    <a:lnTo>
                      <a:pt x="466" y="246"/>
                    </a:lnTo>
                    <a:lnTo>
                      <a:pt x="466" y="234"/>
                    </a:lnTo>
                    <a:lnTo>
                      <a:pt x="466" y="222"/>
                    </a:lnTo>
                    <a:lnTo>
                      <a:pt x="465" y="210"/>
                    </a:lnTo>
                    <a:lnTo>
                      <a:pt x="463" y="198"/>
                    </a:lnTo>
                    <a:lnTo>
                      <a:pt x="461" y="187"/>
                    </a:lnTo>
                    <a:lnTo>
                      <a:pt x="459" y="176"/>
                    </a:lnTo>
                    <a:lnTo>
                      <a:pt x="456" y="165"/>
                    </a:lnTo>
                    <a:lnTo>
                      <a:pt x="451" y="154"/>
                    </a:lnTo>
                    <a:lnTo>
                      <a:pt x="448" y="144"/>
                    </a:lnTo>
                    <a:lnTo>
                      <a:pt x="438" y="123"/>
                    </a:lnTo>
                    <a:lnTo>
                      <a:pt x="426" y="104"/>
                    </a:lnTo>
                    <a:lnTo>
                      <a:pt x="412" y="86"/>
                    </a:lnTo>
                    <a:lnTo>
                      <a:pt x="398" y="69"/>
                    </a:lnTo>
                    <a:lnTo>
                      <a:pt x="381" y="54"/>
                    </a:lnTo>
                    <a:lnTo>
                      <a:pt x="363" y="40"/>
                    </a:lnTo>
                    <a:lnTo>
                      <a:pt x="343" y="29"/>
                    </a:lnTo>
                    <a:lnTo>
                      <a:pt x="323" y="19"/>
                    </a:lnTo>
                    <a:lnTo>
                      <a:pt x="312" y="15"/>
                    </a:lnTo>
                    <a:lnTo>
                      <a:pt x="302" y="12"/>
                    </a:lnTo>
                    <a:lnTo>
                      <a:pt x="291" y="8"/>
                    </a:lnTo>
                    <a:lnTo>
                      <a:pt x="280" y="6"/>
                    </a:lnTo>
                    <a:lnTo>
                      <a:pt x="268" y="4"/>
                    </a:lnTo>
                    <a:lnTo>
                      <a:pt x="257" y="2"/>
                    </a:lnTo>
                    <a:lnTo>
                      <a:pt x="245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Freeform: Shape 10"/>
              <p:cNvSpPr/>
              <p:nvPr/>
            </p:nvSpPr>
            <p:spPr bwMode="auto">
              <a:xfrm>
                <a:off x="11734081" y="1471549"/>
                <a:ext cx="54215" cy="57911"/>
              </a:xfrm>
              <a:custGeom>
                <a:avLst/>
                <a:gdLst>
                  <a:gd name="T0" fmla="*/ 31 w 176"/>
                  <a:gd name="T1" fmla="*/ 146 h 188"/>
                  <a:gd name="T2" fmla="*/ 31 w 176"/>
                  <a:gd name="T3" fmla="*/ 42 h 188"/>
                  <a:gd name="T4" fmla="*/ 128 w 176"/>
                  <a:gd name="T5" fmla="*/ 94 h 188"/>
                  <a:gd name="T6" fmla="*/ 31 w 176"/>
                  <a:gd name="T7" fmla="*/ 146 h 188"/>
                  <a:gd name="T8" fmla="*/ 168 w 176"/>
                  <a:gd name="T9" fmla="*/ 80 h 188"/>
                  <a:gd name="T10" fmla="*/ 23 w 176"/>
                  <a:gd name="T11" fmla="*/ 2 h 188"/>
                  <a:gd name="T12" fmla="*/ 20 w 176"/>
                  <a:gd name="T13" fmla="*/ 0 h 188"/>
                  <a:gd name="T14" fmla="*/ 16 w 176"/>
                  <a:gd name="T15" fmla="*/ 0 h 188"/>
                  <a:gd name="T16" fmla="*/ 12 w 176"/>
                  <a:gd name="T17" fmla="*/ 0 h 188"/>
                  <a:gd name="T18" fmla="*/ 8 w 176"/>
                  <a:gd name="T19" fmla="*/ 3 h 188"/>
                  <a:gd name="T20" fmla="*/ 5 w 176"/>
                  <a:gd name="T21" fmla="*/ 5 h 188"/>
                  <a:gd name="T22" fmla="*/ 2 w 176"/>
                  <a:gd name="T23" fmla="*/ 8 h 188"/>
                  <a:gd name="T24" fmla="*/ 1 w 176"/>
                  <a:gd name="T25" fmla="*/ 12 h 188"/>
                  <a:gd name="T26" fmla="*/ 0 w 176"/>
                  <a:gd name="T27" fmla="*/ 16 h 188"/>
                  <a:gd name="T28" fmla="*/ 0 w 176"/>
                  <a:gd name="T29" fmla="*/ 173 h 188"/>
                  <a:gd name="T30" fmla="*/ 1 w 176"/>
                  <a:gd name="T31" fmla="*/ 176 h 188"/>
                  <a:gd name="T32" fmla="*/ 2 w 176"/>
                  <a:gd name="T33" fmla="*/ 180 h 188"/>
                  <a:gd name="T34" fmla="*/ 5 w 176"/>
                  <a:gd name="T35" fmla="*/ 183 h 188"/>
                  <a:gd name="T36" fmla="*/ 8 w 176"/>
                  <a:gd name="T37" fmla="*/ 186 h 188"/>
                  <a:gd name="T38" fmla="*/ 12 w 176"/>
                  <a:gd name="T39" fmla="*/ 187 h 188"/>
                  <a:gd name="T40" fmla="*/ 16 w 176"/>
                  <a:gd name="T41" fmla="*/ 188 h 188"/>
                  <a:gd name="T42" fmla="*/ 20 w 176"/>
                  <a:gd name="T43" fmla="*/ 187 h 188"/>
                  <a:gd name="T44" fmla="*/ 23 w 176"/>
                  <a:gd name="T45" fmla="*/ 186 h 188"/>
                  <a:gd name="T46" fmla="*/ 168 w 176"/>
                  <a:gd name="T47" fmla="*/ 107 h 188"/>
                  <a:gd name="T48" fmla="*/ 171 w 176"/>
                  <a:gd name="T49" fmla="*/ 105 h 188"/>
                  <a:gd name="T50" fmla="*/ 173 w 176"/>
                  <a:gd name="T51" fmla="*/ 102 h 188"/>
                  <a:gd name="T52" fmla="*/ 176 w 176"/>
                  <a:gd name="T53" fmla="*/ 98 h 188"/>
                  <a:gd name="T54" fmla="*/ 176 w 176"/>
                  <a:gd name="T55" fmla="*/ 94 h 188"/>
                  <a:gd name="T56" fmla="*/ 176 w 176"/>
                  <a:gd name="T57" fmla="*/ 89 h 188"/>
                  <a:gd name="T58" fmla="*/ 173 w 176"/>
                  <a:gd name="T59" fmla="*/ 86 h 188"/>
                  <a:gd name="T60" fmla="*/ 171 w 176"/>
                  <a:gd name="T61" fmla="*/ 83 h 188"/>
                  <a:gd name="T62" fmla="*/ 168 w 176"/>
                  <a:gd name="T63" fmla="*/ 8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6" h="188">
                    <a:moveTo>
                      <a:pt x="31" y="146"/>
                    </a:moveTo>
                    <a:lnTo>
                      <a:pt x="31" y="42"/>
                    </a:lnTo>
                    <a:lnTo>
                      <a:pt x="128" y="94"/>
                    </a:lnTo>
                    <a:lnTo>
                      <a:pt x="31" y="146"/>
                    </a:lnTo>
                    <a:close/>
                    <a:moveTo>
                      <a:pt x="168" y="80"/>
                    </a:moveTo>
                    <a:lnTo>
                      <a:pt x="23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2" y="8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173"/>
                    </a:lnTo>
                    <a:lnTo>
                      <a:pt x="1" y="176"/>
                    </a:lnTo>
                    <a:lnTo>
                      <a:pt x="2" y="180"/>
                    </a:lnTo>
                    <a:lnTo>
                      <a:pt x="5" y="183"/>
                    </a:lnTo>
                    <a:lnTo>
                      <a:pt x="8" y="186"/>
                    </a:lnTo>
                    <a:lnTo>
                      <a:pt x="12" y="187"/>
                    </a:lnTo>
                    <a:lnTo>
                      <a:pt x="16" y="188"/>
                    </a:lnTo>
                    <a:lnTo>
                      <a:pt x="20" y="187"/>
                    </a:lnTo>
                    <a:lnTo>
                      <a:pt x="23" y="186"/>
                    </a:lnTo>
                    <a:lnTo>
                      <a:pt x="168" y="107"/>
                    </a:lnTo>
                    <a:lnTo>
                      <a:pt x="171" y="105"/>
                    </a:lnTo>
                    <a:lnTo>
                      <a:pt x="173" y="102"/>
                    </a:lnTo>
                    <a:lnTo>
                      <a:pt x="176" y="98"/>
                    </a:lnTo>
                    <a:lnTo>
                      <a:pt x="176" y="94"/>
                    </a:lnTo>
                    <a:lnTo>
                      <a:pt x="176" y="89"/>
                    </a:lnTo>
                    <a:lnTo>
                      <a:pt x="173" y="86"/>
                    </a:lnTo>
                    <a:lnTo>
                      <a:pt x="171" y="83"/>
                    </a:lnTo>
                    <a:lnTo>
                      <a:pt x="168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: Shape 12"/>
            <p:cNvSpPr/>
            <p:nvPr/>
          </p:nvSpPr>
          <p:spPr bwMode="auto">
            <a:xfrm>
              <a:off x="3348848" y="2159319"/>
              <a:ext cx="5527456" cy="3721809"/>
            </a:xfrm>
            <a:custGeom>
              <a:avLst/>
              <a:gdLst>
                <a:gd name="T0" fmla="*/ 1203 w 1203"/>
                <a:gd name="T1" fmla="*/ 773 h 810"/>
                <a:gd name="T2" fmla="*/ 1176 w 1203"/>
                <a:gd name="T3" fmla="*/ 810 h 810"/>
                <a:gd name="T4" fmla="*/ 28 w 1203"/>
                <a:gd name="T5" fmla="*/ 810 h 810"/>
                <a:gd name="T6" fmla="*/ 0 w 1203"/>
                <a:gd name="T7" fmla="*/ 773 h 810"/>
                <a:gd name="T8" fmla="*/ 0 w 1203"/>
                <a:gd name="T9" fmla="*/ 37 h 810"/>
                <a:gd name="T10" fmla="*/ 28 w 1203"/>
                <a:gd name="T11" fmla="*/ 0 h 810"/>
                <a:gd name="T12" fmla="*/ 1176 w 1203"/>
                <a:gd name="T13" fmla="*/ 0 h 810"/>
                <a:gd name="T14" fmla="*/ 1203 w 1203"/>
                <a:gd name="T15" fmla="*/ 37 h 810"/>
                <a:gd name="T16" fmla="*/ 1203 w 1203"/>
                <a:gd name="T17" fmla="*/ 773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3" h="810">
                  <a:moveTo>
                    <a:pt x="1203" y="773"/>
                  </a:moveTo>
                  <a:cubicBezTo>
                    <a:pt x="1203" y="794"/>
                    <a:pt x="1191" y="810"/>
                    <a:pt x="1176" y="810"/>
                  </a:cubicBezTo>
                  <a:cubicBezTo>
                    <a:pt x="28" y="810"/>
                    <a:pt x="28" y="810"/>
                    <a:pt x="28" y="810"/>
                  </a:cubicBezTo>
                  <a:cubicBezTo>
                    <a:pt x="12" y="810"/>
                    <a:pt x="0" y="794"/>
                    <a:pt x="0" y="7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2" y="0"/>
                    <a:pt x="28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91" y="0"/>
                    <a:pt x="1203" y="16"/>
                    <a:pt x="1203" y="37"/>
                  </a:cubicBezTo>
                  <a:lnTo>
                    <a:pt x="1203" y="77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Rectangle 13"/>
            <p:cNvSpPr/>
            <p:nvPr/>
          </p:nvSpPr>
          <p:spPr bwMode="auto">
            <a:xfrm>
              <a:off x="3569858" y="2360439"/>
              <a:ext cx="5103117" cy="3149394"/>
            </a:xfrm>
            <a:prstGeom prst="rect">
              <a:avLst/>
            </a:pr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4"/>
            <p:cNvSpPr/>
            <p:nvPr/>
          </p:nvSpPr>
          <p:spPr bwMode="auto">
            <a:xfrm>
              <a:off x="2360935" y="5909860"/>
              <a:ext cx="7456871" cy="183439"/>
            </a:xfrm>
            <a:custGeom>
              <a:avLst/>
              <a:gdLst>
                <a:gd name="T0" fmla="*/ 10 w 1623"/>
                <a:gd name="T1" fmla="*/ 6 h 40"/>
                <a:gd name="T2" fmla="*/ 71 w 1623"/>
                <a:gd name="T3" fmla="*/ 40 h 40"/>
                <a:gd name="T4" fmla="*/ 1560 w 1623"/>
                <a:gd name="T5" fmla="*/ 40 h 40"/>
                <a:gd name="T6" fmla="*/ 1623 w 1623"/>
                <a:gd name="T7" fmla="*/ 13 h 40"/>
                <a:gd name="T8" fmla="*/ 1623 w 1623"/>
                <a:gd name="T9" fmla="*/ 0 h 40"/>
                <a:gd name="T10" fmla="*/ 10 w 1623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40">
                  <a:moveTo>
                    <a:pt x="10" y="6"/>
                  </a:moveTo>
                  <a:cubicBezTo>
                    <a:pt x="10" y="6"/>
                    <a:pt x="0" y="24"/>
                    <a:pt x="71" y="40"/>
                  </a:cubicBezTo>
                  <a:cubicBezTo>
                    <a:pt x="1560" y="40"/>
                    <a:pt x="1560" y="40"/>
                    <a:pt x="1560" y="40"/>
                  </a:cubicBezTo>
                  <a:cubicBezTo>
                    <a:pt x="1560" y="40"/>
                    <a:pt x="1610" y="37"/>
                    <a:pt x="1623" y="13"/>
                  </a:cubicBezTo>
                  <a:cubicBezTo>
                    <a:pt x="1623" y="0"/>
                    <a:pt x="1623" y="0"/>
                    <a:pt x="1623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5"/>
            <p:cNvSpPr/>
            <p:nvPr/>
          </p:nvSpPr>
          <p:spPr bwMode="auto">
            <a:xfrm>
              <a:off x="2402926" y="5761783"/>
              <a:ext cx="7428141" cy="229850"/>
            </a:xfrm>
            <a:custGeom>
              <a:avLst/>
              <a:gdLst>
                <a:gd name="T0" fmla="*/ 1 w 1617"/>
                <a:gd name="T1" fmla="*/ 0 h 50"/>
                <a:gd name="T2" fmla="*/ 1615 w 1617"/>
                <a:gd name="T3" fmla="*/ 0 h 50"/>
                <a:gd name="T4" fmla="*/ 1615 w 1617"/>
                <a:gd name="T5" fmla="*/ 41 h 50"/>
                <a:gd name="T6" fmla="*/ 1598 w 1617"/>
                <a:gd name="T7" fmla="*/ 46 h 50"/>
                <a:gd name="T8" fmla="*/ 17 w 1617"/>
                <a:gd name="T9" fmla="*/ 46 h 50"/>
                <a:gd name="T10" fmla="*/ 0 w 1617"/>
                <a:gd name="T11" fmla="*/ 40 h 50"/>
                <a:gd name="T12" fmla="*/ 1 w 161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7" h="50">
                  <a:moveTo>
                    <a:pt x="1" y="0"/>
                  </a:moveTo>
                  <a:cubicBezTo>
                    <a:pt x="1615" y="0"/>
                    <a:pt x="1615" y="0"/>
                    <a:pt x="1615" y="0"/>
                  </a:cubicBezTo>
                  <a:cubicBezTo>
                    <a:pt x="1615" y="41"/>
                    <a:pt x="1615" y="41"/>
                    <a:pt x="1615" y="41"/>
                  </a:cubicBezTo>
                  <a:cubicBezTo>
                    <a:pt x="1615" y="41"/>
                    <a:pt x="1617" y="47"/>
                    <a:pt x="159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2" y="50"/>
                    <a:pt x="0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16"/>
            <p:cNvSpPr/>
            <p:nvPr/>
          </p:nvSpPr>
          <p:spPr bwMode="auto">
            <a:xfrm>
              <a:off x="9201190" y="5859027"/>
              <a:ext cx="276262" cy="26521"/>
            </a:xfrm>
            <a:custGeom>
              <a:avLst/>
              <a:gdLst>
                <a:gd name="T0" fmla="*/ 60 w 60"/>
                <a:gd name="T1" fmla="*/ 3 h 6"/>
                <a:gd name="T2" fmla="*/ 57 w 60"/>
                <a:gd name="T3" fmla="*/ 6 h 6"/>
                <a:gd name="T4" fmla="*/ 3 w 60"/>
                <a:gd name="T5" fmla="*/ 6 h 6"/>
                <a:gd name="T6" fmla="*/ 0 w 60"/>
                <a:gd name="T7" fmla="*/ 3 h 6"/>
                <a:gd name="T8" fmla="*/ 0 w 60"/>
                <a:gd name="T9" fmla="*/ 3 h 6"/>
                <a:gd name="T10" fmla="*/ 3 w 60"/>
                <a:gd name="T11" fmla="*/ 0 h 6"/>
                <a:gd name="T12" fmla="*/ 57 w 60"/>
                <a:gd name="T13" fmla="*/ 0 h 6"/>
                <a:gd name="T14" fmla="*/ 60 w 60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">
                  <a:moveTo>
                    <a:pt x="60" y="3"/>
                  </a:moveTo>
                  <a:cubicBezTo>
                    <a:pt x="60" y="5"/>
                    <a:pt x="59" y="6"/>
                    <a:pt x="57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2"/>
                    <a:pt x="60" y="3"/>
                  </a:cubicBezTo>
                  <a:close/>
                </a:path>
              </a:pathLst>
            </a:custGeom>
            <a:solidFill>
              <a:srgbClr val="152C34"/>
            </a:solidFill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Rectangle: Rounded Corners 17"/>
            <p:cNvSpPr/>
            <p:nvPr/>
          </p:nvSpPr>
          <p:spPr>
            <a:xfrm>
              <a:off x="5686200" y="5708698"/>
              <a:ext cx="806340" cy="150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Rectangle 3"/>
            <p:cNvSpPr/>
            <p:nvPr/>
          </p:nvSpPr>
          <p:spPr>
            <a:xfrm>
              <a:off x="3569858" y="2360439"/>
              <a:ext cx="5103117" cy="3149394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2"/>
            <p:cNvGrpSpPr/>
            <p:nvPr/>
          </p:nvGrpSpPr>
          <p:grpSpPr>
            <a:xfrm>
              <a:off x="4249844" y="1113559"/>
              <a:ext cx="3692325" cy="925447"/>
              <a:chOff x="4214700" y="933711"/>
              <a:chExt cx="3692325" cy="925447"/>
            </a:xfrm>
          </p:grpSpPr>
          <p:sp>
            <p:nvSpPr>
              <p:cNvPr id="14" name="TextBox 20"/>
              <p:cNvSpPr txBox="1"/>
              <p:nvPr/>
            </p:nvSpPr>
            <p:spPr>
              <a:xfrm>
                <a:off x="4214700" y="933711"/>
                <a:ext cx="3692325" cy="453183"/>
              </a:xfrm>
              <a:prstGeom prst="rect">
                <a:avLst/>
              </a:prstGeom>
              <a:noFill/>
            </p:spPr>
            <p:txBody>
              <a:bodyPr wrap="none" tIns="72000" bIns="72000">
                <a:normAutofit fontScale="77500" lnSpcReduction="20000"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  <a:endParaRPr lang="zh-CN" alt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1"/>
              <p:cNvSpPr txBox="1"/>
              <p:nvPr/>
            </p:nvSpPr>
            <p:spPr>
              <a:xfrm>
                <a:off x="4214700" y="1329718"/>
                <a:ext cx="3692325" cy="529440"/>
              </a:xfrm>
              <a:prstGeom prst="rect">
                <a:avLst/>
              </a:prstGeom>
              <a:noFill/>
            </p:spPr>
            <p:txBody>
              <a:bodyPr wrap="square" tIns="72000" bIns="7200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8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800">
                    <a:solidFill>
                      <a:schemeClr val="bg1"/>
                    </a:solidFill>
                    <a:cs typeface="+mn-ea"/>
                    <a:sym typeface="+mn-lt"/>
                  </a:rPr>
                  <a:t>如需更改请在（设置形状格式）菜单下（文本选项）中调整</a:t>
                </a:r>
                <a:endParaRPr lang="zh-CN" altLang="en-US" sz="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89235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5141" y="787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C394C"/>
      </a:accent1>
      <a:accent2>
        <a:srgbClr val="0083B4"/>
      </a:accent2>
      <a:accent3>
        <a:srgbClr val="2C394C"/>
      </a:accent3>
      <a:accent4>
        <a:srgbClr val="0083B4"/>
      </a:accent4>
      <a:accent5>
        <a:srgbClr val="2C394C"/>
      </a:accent5>
      <a:accent6>
        <a:srgbClr val="0083B4"/>
      </a:accent6>
      <a:hlink>
        <a:srgbClr val="2C394C"/>
      </a:hlink>
      <a:folHlink>
        <a:srgbClr val="0083B4"/>
      </a:folHlink>
    </a:clrScheme>
    <a:fontScheme name="3neoysxa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演示</Application>
  <PresentationFormat>全屏显示(16:9)</PresentationFormat>
  <Paragraphs>407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方正书宋_GBK</vt:lpstr>
      <vt:lpstr>Wingdings</vt:lpstr>
      <vt:lpstr>微软雅黑</vt:lpstr>
      <vt:lpstr>U.S. 101</vt:lpstr>
      <vt:lpstr>Roboto</vt:lpstr>
      <vt:lpstr>Open Sans Light</vt:lpstr>
      <vt:lpstr>Calibri</vt:lpstr>
      <vt:lpstr>宋体</vt:lpstr>
      <vt:lpstr>Agency FB</vt:lpstr>
      <vt:lpstr>Arial</vt:lpstr>
      <vt:lpstr>微软雅黑</vt:lpstr>
      <vt:lpstr>汉仪旗黑KW</vt:lpstr>
      <vt:lpstr>宋体</vt:lpstr>
      <vt:lpstr>Arial Unicode MS</vt:lpstr>
      <vt:lpstr>苹方-简</vt:lpstr>
      <vt:lpstr>Helvetica Neue</vt:lpstr>
      <vt:lpstr>汉仪书宋二KW</vt:lpstr>
      <vt:lpstr>微软雅黑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jypt</cp:lastModifiedBy>
  <cp:revision>208</cp:revision>
  <dcterms:created xsi:type="dcterms:W3CDTF">2019-10-23T09:09:06Z</dcterms:created>
  <dcterms:modified xsi:type="dcterms:W3CDTF">2019-10-23T09:09:06Z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