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92" autoAdjust="0"/>
  </p:normalViewPr>
  <p:slideViewPr>
    <p:cSldViewPr>
      <p:cViewPr varScale="1">
        <p:scale>
          <a:sx n="76" d="100"/>
          <a:sy n="76" d="100"/>
        </p:scale>
        <p:origin x="94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2024/6/19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2024/6/19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758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438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384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35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8926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175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71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2024/6/19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系統程式簡介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TW" dirty="0">
              <a:solidFill>
                <a:schemeClr val="tx1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en-US" altLang="zh-TW" dirty="0">
              <a:solidFill>
                <a:schemeClr val="tx1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solidFill>
                  <a:schemeClr val="tx1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資工二 沈心怡 </a:t>
            </a:r>
            <a:r>
              <a:rPr lang="en-US" altLang="zh-TW" dirty="0">
                <a:solidFill>
                  <a:schemeClr val="tx1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111110512</a:t>
            </a:r>
            <a:endParaRPr lang="zh-TW" altLang="en-US" dirty="0">
              <a:solidFill>
                <a:schemeClr val="tx1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案例研究和實際應用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969942" cy="515112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應用案例：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分享系統在實際場景中的應用案例，包括用戶反饋和業務成效。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成效分析：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分析系統實施後的成效，如效率提升、成本節約或業務增長。</a:t>
            </a:r>
          </a:p>
        </p:txBody>
      </p:sp>
    </p:spTree>
    <p:extLst>
      <p:ext uri="{BB962C8B-B14F-4D97-AF65-F5344CB8AC3E}">
        <p14:creationId xmlns:p14="http://schemas.microsoft.com/office/powerpoint/2010/main" val="421256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目錄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0752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系統架構與設計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代碼實現與優化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系統測試與驗證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性能分析與優化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安全性和可靠性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使用者介面和體驗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未來發展和擴展性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案例研究和實際應用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系統架構與設計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969942" cy="515112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系統架構描述：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介紹系統的高層次結構，包括各種組件和它們之間的關係。可以使用架構圖或流程圖來說明。</a:t>
            </a:r>
          </a:p>
          <a:p>
            <a:pPr rtl="0">
              <a:lnSpc>
                <a:spcPct val="10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設計理念：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說明為何選擇特定的架構和設計方法，如選用微服務架構、單一職責原則等。</a:t>
            </a:r>
          </a:p>
          <a:p>
            <a:pPr rtl="0">
              <a:lnSpc>
                <a:spcPct val="10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互動與通訊方式：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分析不同組件之間的通訊方式，例如使用</a:t>
            </a:r>
            <a:r>
              <a:rPr lang="en-US" altLang="zh-TW" dirty="0">
                <a:latin typeface="Salesforce Sans"/>
                <a:ea typeface="微軟正黑體" panose="020B0604030504040204" pitchFamily="34" charset="-120"/>
                <a:sym typeface="Salesforce Sans"/>
              </a:rPr>
              <a:t>REST API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、消息隊列等。</a:t>
            </a:r>
          </a:p>
          <a:p>
            <a:pPr rtl="0">
              <a:lnSpc>
                <a:spcPct val="10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擴展性、彈性和安全性設計：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討論系統如何設計以支持擴展性（能夠處理更多用戶或更多數據）、彈性（適應需求變化）和安全性（防範攻擊和數據泄露）。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代碼實現與優化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969942" cy="515112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功能模塊的代碼實現：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展示系統中關鍵功能的代碼片段或模組。可以通過示例來說明代碼的核心邏輯。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性能和效率優化：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分析如何通過代碼重構、算法選擇、並行處理等手段來提升系統的性能和效率。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算法和數據結構選擇：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解釋為什麼選擇特定的算法和數據結構來實現功能，並討論其優缺點。</a:t>
            </a:r>
          </a:p>
        </p:txBody>
      </p:sp>
    </p:spTree>
    <p:extLst>
      <p:ext uri="{BB962C8B-B14F-4D97-AF65-F5344CB8AC3E}">
        <p14:creationId xmlns:p14="http://schemas.microsoft.com/office/powerpoint/2010/main" val="39877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系統測試與驗證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969942" cy="515112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測試策略和方法：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詳細說明系統的測試策略，包括單元測試、集成測試、系統測試等。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測試用例的設計和實施：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舉例描述幾個重要的測試用例，並解釋它們如何檢驗系統的各個方面。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測試結果分析：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討論測試中發現的問題，以及如何解決這些問題的過程。</a:t>
            </a:r>
          </a:p>
        </p:txBody>
      </p:sp>
    </p:spTree>
    <p:extLst>
      <p:ext uri="{BB962C8B-B14F-4D97-AF65-F5344CB8AC3E}">
        <p14:creationId xmlns:p14="http://schemas.microsoft.com/office/powerpoint/2010/main" val="378616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性能分析與優化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969942" cy="515112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性能測試工具和技術：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列出使用的性能測試工具，如</a:t>
            </a:r>
            <a:r>
              <a:rPr lang="en-US" altLang="zh-TW" dirty="0">
                <a:latin typeface="Salesforce Sans"/>
                <a:ea typeface="微軟正黑體" panose="020B0604030504040204" pitchFamily="34" charset="-120"/>
                <a:sym typeface="Salesforce Sans"/>
              </a:rPr>
              <a:t>JMeter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、</a:t>
            </a:r>
            <a:r>
              <a:rPr lang="en-US" altLang="zh-TW" dirty="0">
                <a:latin typeface="Salesforce Sans"/>
                <a:ea typeface="微軟正黑體" panose="020B0604030504040204" pitchFamily="34" charset="-120"/>
                <a:sym typeface="Salesforce Sans"/>
              </a:rPr>
              <a:t>LoadRunner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等，並解釋如何使用這些工具進行性能測試。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性能瓶頸分析：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分析系統中的性能瓶頸，如哪些部分速度較慢或消耗資源過多。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改進建議：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提出改進性能的具體建議，例如進行代碼優化、資源管理調整等。</a:t>
            </a:r>
          </a:p>
        </p:txBody>
      </p:sp>
    </p:spTree>
    <p:extLst>
      <p:ext uri="{BB962C8B-B14F-4D97-AF65-F5344CB8AC3E}">
        <p14:creationId xmlns:p14="http://schemas.microsoft.com/office/powerpoint/2010/main" val="51644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安全性和可靠性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852193" cy="515112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安全架構和措施：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詳述系統的安全設計，包括身份驗證、授權機制、數據加密、防火牆等安全措施。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可靠性設計：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討論系統如何實現高可用性、容錯性和故障恢復能力。</a:t>
            </a:r>
          </a:p>
        </p:txBody>
      </p:sp>
    </p:spTree>
    <p:extLst>
      <p:ext uri="{BB962C8B-B14F-4D97-AF65-F5344CB8AC3E}">
        <p14:creationId xmlns:p14="http://schemas.microsoft.com/office/powerpoint/2010/main" val="428332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使用者介面和體驗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969942" cy="515112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使用者介面設計：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展示系統的用戶界面設計，並說明如何通過</a:t>
            </a:r>
            <a:r>
              <a:rPr lang="en-US" altLang="zh-TW" dirty="0">
                <a:latin typeface="Salesforce Sans"/>
                <a:ea typeface="微軟正黑體" panose="020B0604030504040204" pitchFamily="34" charset="-120"/>
                <a:sym typeface="Salesforce Sans"/>
              </a:rPr>
              <a:t>UI/UX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設計來提升用戶體驗。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交互流程分析：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分析用戶在系統中的操作流程，並討論其易用性和效率。</a:t>
            </a:r>
          </a:p>
        </p:txBody>
      </p:sp>
    </p:spTree>
    <p:extLst>
      <p:ext uri="{BB962C8B-B14F-4D97-AF65-F5344CB8AC3E}">
        <p14:creationId xmlns:p14="http://schemas.microsoft.com/office/powerpoint/2010/main" val="370693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dirty="0">
                <a:latin typeface="Salesforce Sans"/>
                <a:ea typeface="微軟正黑體" panose="020B0604030504040204" pitchFamily="34" charset="-120"/>
                <a:sym typeface="Salesforce Sans"/>
              </a:rPr>
              <a:t>未來發展和擴展性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969942" cy="515112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發展方向：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探討系統未來的發展方向，如增加新功能、支持更多用戶或擴展至其他平台等。</a:t>
            </a:r>
          </a:p>
          <a:p>
            <a:pPr rtl="0">
              <a:lnSpc>
                <a:spcPct val="150000"/>
              </a:lnSpc>
            </a:pPr>
            <a:r>
              <a:rPr lang="zh-TW" altLang="en-US" b="1" dirty="0">
                <a:latin typeface="Salesforce Sans"/>
                <a:ea typeface="微軟正黑體" panose="020B0604030504040204" pitchFamily="34" charset="-120"/>
                <a:sym typeface="Salesforce Sans"/>
              </a:rPr>
              <a:t>擴展計劃：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討論擴展系統的計劃和策略，包括技術和資源上的需求分析。</a:t>
            </a:r>
          </a:p>
        </p:txBody>
      </p:sp>
    </p:spTree>
    <p:extLst>
      <p:ext uri="{BB962C8B-B14F-4D97-AF65-F5344CB8AC3E}">
        <p14:creationId xmlns:p14="http://schemas.microsoft.com/office/powerpoint/2010/main" val="261847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12</TotalTime>
  <Words>608</Words>
  <Application>Microsoft Office PowerPoint</Application>
  <PresentationFormat>自訂</PresentationFormat>
  <Paragraphs>52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Salesforce Sans</vt:lpstr>
      <vt:lpstr>微軟正黑體</vt:lpstr>
      <vt:lpstr>Arial</vt:lpstr>
      <vt:lpstr>科技 16x9</vt:lpstr>
      <vt:lpstr>系統程式簡介</vt:lpstr>
      <vt:lpstr>目錄</vt:lpstr>
      <vt:lpstr>系統架構與設計</vt:lpstr>
      <vt:lpstr>代碼實現與優化</vt:lpstr>
      <vt:lpstr>系統測試與驗證</vt:lpstr>
      <vt:lpstr>性能分析與優化</vt:lpstr>
      <vt:lpstr>安全性和可靠性</vt:lpstr>
      <vt:lpstr>使用者介面和體驗</vt:lpstr>
      <vt:lpstr>未來發展和擴展性</vt:lpstr>
      <vt:lpstr>案例研究和實際應用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博翔 呂</dc:creator>
  <cp:lastModifiedBy>博翔 呂</cp:lastModifiedBy>
  <cp:revision>1</cp:revision>
  <dcterms:created xsi:type="dcterms:W3CDTF">2024-06-18T17:13:49Z</dcterms:created>
  <dcterms:modified xsi:type="dcterms:W3CDTF">2024-06-18T17:26:33Z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