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88825"/>
  <p:notesSz cx="6858000" cy="9144000"/>
  <p:embeddedFontLst>
    <p:embeddedFont>
      <p:font typeface="Corbel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italic.fntdata"/><Relationship Id="rId6" Type="http://schemas.openxmlformats.org/officeDocument/2006/relationships/slide" Target="slides/slide1.xml"/><Relationship Id="rId18" Type="http://schemas.openxmlformats.org/officeDocument/2006/relationships/font" Target="fonts/Corbe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4" name="Google Shape;8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065214" y="18288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rbel"/>
              <a:buNone/>
              <a:defRPr b="0" i="0" sz="6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065213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4032208" y="-604796"/>
            <a:ext cx="4114801" cy="913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085013" y="2438401"/>
            <a:ext cx="5638800" cy="1524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398711" y="-495298"/>
            <a:ext cx="5638800" cy="739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inhoud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504781" y="1905001"/>
            <a:ext cx="4419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6229183" y="1905001"/>
            <a:ext cx="441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b="0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065213" y="5410200"/>
            <a:ext cx="8687333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2241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52241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24986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24986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951414" y="6858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>
            <p:ph idx="2" type="pic"/>
          </p:nvPr>
        </p:nvSpPr>
        <p:spPr>
          <a:xfrm>
            <a:off x="4951414" y="685800"/>
            <a:ext cx="6400799" cy="53340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065214" y="18288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rbel"/>
              <a:buNone/>
            </a:pPr>
            <a:r>
              <a:rPr lang="nl-NL" sz="4800"/>
              <a:t>A</a:t>
            </a:r>
            <a:r>
              <a:rPr lang="nl-NL" sz="9600"/>
              <a:t>2</a:t>
            </a:r>
            <a:r>
              <a:rPr lang="nl-NL" sz="4800"/>
              <a:t>B</a:t>
            </a:r>
            <a:endParaRPr sz="4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065213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0" lang="nl-NL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WILCO ROOK, YOURI DEKKER, JOERY OOST, RUBEN VAN DE KAMP, MIKA VAN DEN BRINK, MICK NIEWEG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951414" y="6858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4" name="Google Shape;144;p22"/>
          <p:cNvSpPr txBox="1"/>
          <p:nvPr>
            <p:ph idx="2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>
            <p:ph idx="2" type="pic"/>
          </p:nvPr>
        </p:nvSpPr>
        <p:spPr>
          <a:xfrm>
            <a:off x="4951414" y="685800"/>
            <a:ext cx="6400799" cy="53340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b="0" i="0" lang="nl-NL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Backlog                                                  </a:t>
            </a:r>
            <a:r>
              <a:rPr b="0" i="0" lang="nl-NL" sz="36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29/63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nl-NL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Pauze menu overlay(13)</a:t>
            </a:r>
            <a:endParaRPr/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nl-NL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Functionaliteit bom obstakel(13)</a:t>
            </a:r>
            <a:endParaRPr/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nl-NL" sz="2400" u="none" cap="none" strike="noStrike">
                <a:solidFill>
                  <a:schemeClr val="accent2"/>
                </a:solidFill>
                <a:latin typeface="Corbel"/>
                <a:ea typeface="Corbel"/>
                <a:cs typeface="Corbel"/>
                <a:sym typeface="Corbel"/>
              </a:rPr>
              <a:t>Bewegende obstakels(13)</a:t>
            </a:r>
            <a:endParaRPr/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nl-NL" sz="2400" u="none" cap="none" strike="noStrike">
                <a:solidFill>
                  <a:schemeClr val="accent2"/>
                </a:solidFill>
                <a:latin typeface="Corbel"/>
                <a:ea typeface="Corbel"/>
                <a:cs typeface="Corbel"/>
                <a:sym typeface="Corbel"/>
              </a:rPr>
              <a:t>Functionaliteit boom obstakel(8)</a:t>
            </a:r>
            <a:endParaRPr/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nl-NL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Main menu scherm(8)</a:t>
            </a:r>
            <a:endParaRPr b="0" i="0" sz="2400" u="none" cap="none" strike="noStrike">
              <a:solidFill>
                <a:schemeClr val="accent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nl-NL" sz="2400" u="none" cap="none" strike="noStrike">
                <a:solidFill>
                  <a:schemeClr val="accent2"/>
                </a:solidFill>
                <a:latin typeface="Corbel"/>
                <a:ea typeface="Corbel"/>
                <a:cs typeface="Corbel"/>
                <a:sym typeface="Corbel"/>
              </a:rPr>
              <a:t>Functionaliteit behalen eindpunt(5)</a:t>
            </a:r>
            <a:endParaRPr/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nl-NL" sz="2400" u="none" cap="none" strike="noStrike">
                <a:solidFill>
                  <a:schemeClr val="accent2"/>
                </a:solidFill>
                <a:latin typeface="Corbel"/>
                <a:ea typeface="Corbel"/>
                <a:cs typeface="Corbel"/>
                <a:sym typeface="Corbel"/>
              </a:rPr>
              <a:t>Teruglopende timer(3)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0436" y="1888722"/>
            <a:ext cx="5508104" cy="4131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b="0" i="0" lang="nl-NL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Burndown chart</a:t>
            </a:r>
            <a:endParaRPr/>
          </a:p>
        </p:txBody>
      </p:sp>
      <p:pic>
        <p:nvPicPr>
          <p:cNvPr id="100" name="Google Shape;10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8763" y="2219325"/>
            <a:ext cx="65817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b="0" i="0" lang="nl-NL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Reflectie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504781" y="1905001"/>
            <a:ext cx="4419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nl-NL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Wat ging niet goed: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nl-NL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Niet afgeronde code werd toch gepusht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nl-NL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Niet genoeg communicatie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nl-NL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Te veel taken ingepland</a:t>
            </a:r>
            <a:endParaRPr/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nl-NL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Wat ging wel goed: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nl-NL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Veel taken toch afgerond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nl-NL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Imperfecties van oude code rechtgetrokken</a:t>
            </a:r>
            <a:endParaRPr/>
          </a:p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6229183" y="1905001"/>
            <a:ext cx="441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b="0" i="0" lang="nl-NL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Demo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b="0" i="0" lang="nl-NL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Einde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065213" y="5410200"/>
            <a:ext cx="8687333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152241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6" name="Google Shape;126;p19"/>
          <p:cNvSpPr txBox="1"/>
          <p:nvPr>
            <p:ph idx="2" type="body"/>
          </p:nvPr>
        </p:nvSpPr>
        <p:spPr>
          <a:xfrm>
            <a:off x="152241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7" name="Google Shape;127;p19"/>
          <p:cNvSpPr txBox="1"/>
          <p:nvPr>
            <p:ph idx="3" type="body"/>
          </p:nvPr>
        </p:nvSpPr>
        <p:spPr>
          <a:xfrm>
            <a:off x="624986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8" name="Google Shape;128;p19"/>
          <p:cNvSpPr txBox="1"/>
          <p:nvPr>
            <p:ph idx="4" type="body"/>
          </p:nvPr>
        </p:nvSpPr>
        <p:spPr>
          <a:xfrm>
            <a:off x="624986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-thema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e blauwe tunnel (16x9)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