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88825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b="0" i="0" sz="6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inhoud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</a:pPr>
            <a:r>
              <a:rPr lang="nl-NL" sz="4800"/>
              <a:t>A</a:t>
            </a:r>
            <a:r>
              <a:rPr lang="nl-NL" sz="9600"/>
              <a:t>2</a:t>
            </a:r>
            <a:r>
              <a:rPr lang="nl-NL" sz="4800"/>
              <a:t>B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nl-NL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WILCO ROOK, YOURI DEKKER, JOERY OOST, RUBEN VAN DE KAMP, MIKA VAN DEN BRINK, MICK NIEWEG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Backlog                                                  </a:t>
            </a:r>
            <a:r>
              <a:rPr b="0" i="0" lang="nl-NL" sz="3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29/63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Pauze menu overlay(13)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Functionaliteit bom obstakel(13)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Bewegende obstakels(13)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Functionaliteit boom obstakel(8)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Main menu scherm(8)</a:t>
            </a:r>
            <a:endParaRPr b="0" i="0" sz="2400" u="none" cap="none" strike="noStrike">
              <a:solidFill>
                <a:schemeClr val="accent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Functionaliteit behalen eindpunt(5)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Teruglopende timer(3)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436" y="1888722"/>
            <a:ext cx="5508104" cy="413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Burndown chart</a:t>
            </a:r>
            <a:endParaRPr/>
          </a:p>
        </p:txBody>
      </p:sp>
      <p:pic>
        <p:nvPicPr>
          <p:cNvPr id="100" name="Google Shape;10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763" y="2219325"/>
            <a:ext cx="65817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Reflectie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Wat ging niet goed: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Niet afgeronde code werd toch gepusht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Niet genoeg communicatie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 veel taken ingepland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Wat ging wel goed: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Veel taken toch afgerond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Imperfecties van oude code rechtgetrokken</a:t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Demo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0" i="0" lang="nl-NL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Einde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19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19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-thema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e blauwe tunnel (16x9)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