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</p:sldIdLst>
  <p:sldSz cx="12188825" cy="6858000"/>
  <p:notesSz cx="6858000" cy="9144000"/>
  <p:custDataLst>
    <p:tags r:id="rId18"/>
  </p:custDataLst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300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7E04FE1-D115-48E0-9987-FBEDDAC377FE}" type="datetime1">
              <a:rPr lang="nl-NL" smtClean="0"/>
              <a:t>9-10-2018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nl-NL" smtClean="0"/>
              <a:pPr algn="r" rtl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036ED8C-C32A-42A9-8F2D-FCFA3F3FF542}" type="datetime1">
              <a:rPr lang="nl-NL" smtClean="0"/>
              <a:pPr/>
              <a:t>9-10-2018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925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397FCB-EAD7-4E01-A24C-81980316FDE6}" type="datetime1">
              <a:rPr lang="nl-NL" noProof="0" smtClean="0"/>
              <a:pPr/>
              <a:t>9-10-2018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1DFC32-EAF3-4FEE-B58A-C5CE79901296}" type="datetime1">
              <a:rPr lang="nl-NL" smtClean="0"/>
              <a:pPr/>
              <a:t>9-10-2018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94198B-7604-4823-A2B2-E00C4DAAF232}" type="datetime1">
              <a:rPr lang="nl-NL" smtClean="0"/>
              <a:pPr/>
              <a:t>9-10-2018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EF1C8-B324-4DE1-9001-A012F185C502}" type="datetime1">
              <a:rPr lang="nl-NL" smtClean="0"/>
              <a:pPr/>
              <a:t>9-10-2018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46F9E0-3E6B-4ABE-B91D-461D88959A2B}" type="datetime1">
              <a:rPr lang="nl-NL" smtClean="0"/>
              <a:pPr/>
              <a:t>9-10-2018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9C2732-C85D-4EA1-BF45-A6DED9FA3C67}" type="datetime1">
              <a:rPr lang="nl-NL" smtClean="0"/>
              <a:pPr/>
              <a:t>9-10-2018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D1A15-5AEC-41D7-A941-22B17E415009}" type="datetime1">
              <a:rPr lang="nl-NL" smtClean="0"/>
              <a:pPr/>
              <a:t>9-10-2018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D4B0DC-6099-4551-903D-D0E38B91A69A}" type="datetime1">
              <a:rPr lang="nl-NL" smtClean="0"/>
              <a:pPr/>
              <a:t>9-10-2018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7C09E3-03FC-4276-95A2-80103FC6B84A}" type="datetime1">
              <a:rPr lang="nl-NL" smtClean="0"/>
              <a:pPr/>
              <a:t>9-10-2018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98FEDA-6EC5-44EE-8A0B-4C469F5148E7}" type="datetime1">
              <a:rPr lang="nl-NL" smtClean="0"/>
              <a:pPr/>
              <a:t>9-10-2018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23DD-619C-42F0-9368-093A6C48B9EC}" type="datetime1">
              <a:rPr lang="nl-NL" smtClean="0"/>
              <a:pPr/>
              <a:t>9-10-2018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KBS Game</a:t>
            </a:r>
          </a:p>
        </p:txBody>
      </p:sp>
      <p:sp>
        <p:nvSpPr>
          <p:cNvPr id="4" name="Sub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Wilco rook, Youri Dekker, </a:t>
            </a:r>
            <a:r>
              <a:rPr lang="nl-NL" dirty="0" err="1"/>
              <a:t>Joery</a:t>
            </a:r>
            <a:r>
              <a:rPr lang="nl-NL" dirty="0"/>
              <a:t> Oost, Ruben van der Kamp, </a:t>
            </a:r>
            <a:r>
              <a:rPr lang="nl-NL" dirty="0" err="1"/>
              <a:t>Mika</a:t>
            </a:r>
            <a:r>
              <a:rPr lang="nl-NL" dirty="0"/>
              <a:t> van den Brink, Mick Nieweg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Backlog                                                  </a:t>
            </a:r>
            <a:r>
              <a:rPr lang="nl-NL" dirty="0">
                <a:solidFill>
                  <a:srgbClr val="FF0000"/>
                </a:solidFill>
              </a:rPr>
              <a:t>29/63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Pauze menu overlay(13)</a:t>
            </a:r>
          </a:p>
          <a:p>
            <a:r>
              <a:rPr lang="nl-NL" dirty="0">
                <a:solidFill>
                  <a:srgbClr val="FF0000"/>
                </a:solidFill>
              </a:rPr>
              <a:t>Functionaliteit bom obstakel(13)</a:t>
            </a:r>
          </a:p>
          <a:p>
            <a:r>
              <a:rPr lang="nl-NL" dirty="0">
                <a:solidFill>
                  <a:schemeClr val="accent2"/>
                </a:solidFill>
              </a:rPr>
              <a:t>Bewegende obstakels(13)</a:t>
            </a:r>
          </a:p>
          <a:p>
            <a:r>
              <a:rPr lang="nl-NL" dirty="0">
                <a:solidFill>
                  <a:schemeClr val="accent2"/>
                </a:solidFill>
              </a:rPr>
              <a:t>Functionaliteit boom obstakel(8)</a:t>
            </a:r>
          </a:p>
          <a:p>
            <a:r>
              <a:rPr lang="nl-NL" dirty="0">
                <a:solidFill>
                  <a:srgbClr val="FF0000"/>
                </a:solidFill>
              </a:rPr>
              <a:t>Main menu scherm(8)</a:t>
            </a:r>
            <a:endParaRPr lang="nl-NL" dirty="0">
              <a:solidFill>
                <a:schemeClr val="accent2"/>
              </a:solidFill>
            </a:endParaRPr>
          </a:p>
          <a:p>
            <a:pPr rtl="0"/>
            <a:r>
              <a:rPr lang="nl-NL" dirty="0">
                <a:solidFill>
                  <a:schemeClr val="accent2"/>
                </a:solidFill>
              </a:rPr>
              <a:t>Functionaliteit behalen eindpunt(5)</a:t>
            </a:r>
          </a:p>
          <a:p>
            <a:pPr rtl="0"/>
            <a:r>
              <a:rPr lang="nl-NL" dirty="0">
                <a:solidFill>
                  <a:schemeClr val="accent2"/>
                </a:solidFill>
              </a:rPr>
              <a:t>Teruglopende timer(3)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6F242-1769-4AA3-A786-E57DA984AC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888722"/>
            <a:ext cx="5508104" cy="41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Burndown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050024-119C-4FA6-ABED-AE0F4DFFD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63" y="2219325"/>
            <a:ext cx="6581775" cy="3486150"/>
          </a:xfr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Reflectie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nl-NL" dirty="0"/>
              <a:t>Wat ging niet goed:</a:t>
            </a:r>
          </a:p>
          <a:p>
            <a:pPr marL="0" indent="0" rtl="0">
              <a:buNone/>
            </a:pPr>
            <a:r>
              <a:rPr lang="nl-NL" sz="1600" dirty="0"/>
              <a:t>Niet afgeronde code werd toch gepusht</a:t>
            </a:r>
          </a:p>
          <a:p>
            <a:pPr marL="0" indent="0" rtl="0">
              <a:buNone/>
            </a:pPr>
            <a:r>
              <a:rPr lang="nl-NL" sz="1600" dirty="0"/>
              <a:t>Niet genoeg communicatie</a:t>
            </a:r>
          </a:p>
          <a:p>
            <a:pPr marL="0" indent="0" rtl="0">
              <a:buNone/>
            </a:pPr>
            <a:r>
              <a:rPr lang="nl-NL" sz="1600" dirty="0"/>
              <a:t>Te veel taken ingepland</a:t>
            </a:r>
          </a:p>
          <a:p>
            <a:pPr rtl="0"/>
            <a:r>
              <a:rPr lang="nl-NL" dirty="0"/>
              <a:t>Wat ging wel goed:</a:t>
            </a:r>
          </a:p>
          <a:p>
            <a:pPr marL="0" indent="0" rtl="0">
              <a:buNone/>
            </a:pPr>
            <a:r>
              <a:rPr lang="nl-NL" sz="1600" dirty="0"/>
              <a:t>Veel taken toch afgerond</a:t>
            </a:r>
          </a:p>
          <a:p>
            <a:pPr marL="0" indent="0" rtl="0">
              <a:buNone/>
            </a:pPr>
            <a:r>
              <a:rPr lang="nl-NL" sz="1600" dirty="0"/>
              <a:t>Imperfecties van oude code rechtgetrokken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B98ED0-4915-4A77-A6CE-5B2AF8ED6D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CF99B-5E2D-4EDF-8DF4-1E274582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Einde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 blauwe tunnel (16x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7_TF02895261_TF02895261" id="{0B855642-7EAE-4A4A-9145-AB5D7B071D58}" vid="{77C4AD61-F75F-44AE-887F-9787EDA8FFAA}"/>
    </a:ext>
  </a:extLst>
</a:theme>
</file>

<file path=ppt/theme/theme2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presentatie met digitale blauwe tunnel (breedbeeld)</Template>
  <TotalTime>0</TotalTime>
  <Words>103</Words>
  <Application>Microsoft Office PowerPoint</Application>
  <PresentationFormat>Custom</PresentationFormat>
  <Paragraphs>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Digitale blauwe tunnel (16x9)</vt:lpstr>
      <vt:lpstr>KBS Game</vt:lpstr>
      <vt:lpstr>Backlog                                                  29/63</vt:lpstr>
      <vt:lpstr>Burndown chart</vt:lpstr>
      <vt:lpstr>Reflectie</vt:lpstr>
      <vt:lpstr>Demo</vt:lpstr>
      <vt:lpstr>Einde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2018-10-09T07:02:38Z</dcterms:created>
  <dcterms:modified xsi:type="dcterms:W3CDTF">2018-10-09T08:59:12Z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