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b="0" i="0" sz="6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nl-NL" sz="4800"/>
              <a:t>A</a:t>
            </a:r>
            <a:r>
              <a:rPr lang="nl-NL" sz="9600"/>
              <a:t>2</a:t>
            </a:r>
            <a:r>
              <a:rPr lang="nl-NL" sz="4800"/>
              <a:t>B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nl-NL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WILCO ROOK, YOURI DEKKER, JOERY OOST, RUBEN VAN DE KAMP, MIKA VAN DEN BRINK, MICK NIEWEG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Backlog                                                                 </a:t>
            </a:r>
            <a:r>
              <a:rPr lang="nl-NL">
                <a:solidFill>
                  <a:srgbClr val="FF0000"/>
                </a:solidFill>
              </a:rPr>
              <a:t>59</a:t>
            </a:r>
            <a:r>
              <a:rPr b="0" i="0" lang="nl-NL" sz="3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/</a:t>
            </a:r>
            <a:r>
              <a:rPr lang="nl-NL">
                <a:solidFill>
                  <a:srgbClr val="FF0000"/>
                </a:solidFill>
              </a:rPr>
              <a:t>99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27213" y="1951074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rtl="0" algn="l"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nl-NL">
                <a:solidFill>
                  <a:srgbClr val="FF0000"/>
                </a:solidFill>
              </a:rPr>
              <a:t>Speler volgend obstakel(40) *</a:t>
            </a:r>
            <a:endParaRPr>
              <a:solidFill>
                <a:srgbClr val="FF0000"/>
              </a:solidFill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nl-NL">
                <a:solidFill>
                  <a:schemeClr val="accent2"/>
                </a:solidFill>
              </a:rPr>
              <a:t>Bewegende obstakels laten werken(20)</a:t>
            </a:r>
            <a:endParaRPr>
              <a:solidFill>
                <a:schemeClr val="accent2"/>
              </a:solidFill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nl-NL">
                <a:solidFill>
                  <a:schemeClr val="accent2"/>
                </a:solidFill>
              </a:rPr>
              <a:t>Muntjes kunnen verzamelen(13)</a:t>
            </a:r>
            <a:endParaRPr b="0" i="0" sz="2400" u="none" cap="none" strike="noStrike">
              <a:solidFill>
                <a:schemeClr val="accent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nl-NL">
                <a:solidFill>
                  <a:schemeClr val="accent2"/>
                </a:solidFill>
              </a:rPr>
              <a:t>Bom obstakel laten functioneren(13)</a:t>
            </a:r>
            <a:endParaRPr>
              <a:solidFill>
                <a:schemeClr val="accent2"/>
              </a:solidFill>
            </a:endParaRPr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nl-NL">
                <a:solidFill>
                  <a:schemeClr val="accent2"/>
                </a:solidFill>
              </a:rPr>
              <a:t>Titelscherm maken(8)</a:t>
            </a:r>
            <a:endParaRPr>
              <a:solidFill>
                <a:schemeClr val="accent2"/>
              </a:solidFill>
            </a:endParaRPr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nl-NL">
                <a:solidFill>
                  <a:schemeClr val="accent2"/>
                </a:solidFill>
              </a:rPr>
              <a:t>Overlay menu’s laten functioneren(5)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825" y="1811225"/>
            <a:ext cx="3629651" cy="48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Burndown chart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525" y="1886575"/>
            <a:ext cx="6581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Reflectie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 ging niet goed: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nl-NL" sz="1800"/>
              <a:t>Wederom te veel ingepland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nl-NL" sz="1800"/>
              <a:t>Er werden niet genoeg vragen gesteld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nl-NL" sz="1800"/>
              <a:t>In het weekend weinig gedaan</a:t>
            </a:r>
            <a:endParaRPr sz="1800"/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Wat ging wel goed: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nl-NL" sz="1800"/>
              <a:t>Bijna alle taken afgerond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nl-NL" sz="1800"/>
              <a:t>Veel bugs opgelost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nl-NL" sz="1800"/>
              <a:t>Verslagen en Unit-Tests in orde gemaakt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b="0" i="0" lang="nl-NL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0" i="0" lang="nl-NL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Einde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gitale blauwe tunnel (16x9)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