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7" r:id="rId3"/>
    <p:sldId id="258" r:id="rId4"/>
    <p:sldId id="259" r:id="rId5"/>
    <p:sldId id="262" r:id="rId6"/>
    <p:sldId id="263" r:id="rId7"/>
    <p:sldId id="260"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8B231-61C4-5B2E-D4DE-696E49355F69}" v="4167" dt="2020-11-30T02:31:17.814"/>
    <p1510:client id="{68B0F798-6134-3124-72DB-56A3EE226737}" v="232" dt="2020-11-29T22:33:41.276"/>
    <p1510:client id="{8D14733B-55AF-DFA8-423B-A95C0D64D1DA}" v="4178" dt="2020-11-30T01:29:53.624"/>
    <p1510:client id="{C514A112-6AEF-4EC9-7D52-CFBB95A49F7C}" v="7" dt="2020-11-30T02:45:49.104"/>
    <p1510:client id="{D89712D0-8957-35B4-03F3-E27085179B30}" v="100" dt="2020-11-29T22:13:05.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A. Kraemer" userId="S::s1131610@monmouth.edu::61c18ac6-e492-4605-856e-bc007894533e" providerId="AD" clId="Web-{68B0F798-6134-3124-72DB-56A3EE226737}"/>
    <pc:docChg chg="addSld modSld">
      <pc:chgData name="Kimberly A. Kraemer" userId="S::s1131610@monmouth.edu::61c18ac6-e492-4605-856e-bc007894533e" providerId="AD" clId="Web-{68B0F798-6134-3124-72DB-56A3EE226737}" dt="2020-11-29T22:33:38.807" v="229"/>
      <pc:docMkLst>
        <pc:docMk/>
      </pc:docMkLst>
      <pc:sldChg chg="addSp modSp mod setBg">
        <pc:chgData name="Kimberly A. Kraemer" userId="S::s1131610@monmouth.edu::61c18ac6-e492-4605-856e-bc007894533e" providerId="AD" clId="Web-{68B0F798-6134-3124-72DB-56A3EE226737}" dt="2020-11-29T22:19:50.032" v="96"/>
        <pc:sldMkLst>
          <pc:docMk/>
          <pc:sldMk cId="109857222" sldId="256"/>
        </pc:sldMkLst>
        <pc:spChg chg="mod">
          <ac:chgData name="Kimberly A. Kraemer" userId="S::s1131610@monmouth.edu::61c18ac6-e492-4605-856e-bc007894533e" providerId="AD" clId="Web-{68B0F798-6134-3124-72DB-56A3EE226737}" dt="2020-11-29T22:19:50.032" v="96"/>
          <ac:spMkLst>
            <pc:docMk/>
            <pc:sldMk cId="109857222" sldId="256"/>
            <ac:spMk id="2" creationId="{00000000-0000-0000-0000-000000000000}"/>
          </ac:spMkLst>
        </pc:spChg>
        <pc:spChg chg="mod">
          <ac:chgData name="Kimberly A. Kraemer" userId="S::s1131610@monmouth.edu::61c18ac6-e492-4605-856e-bc007894533e" providerId="AD" clId="Web-{68B0F798-6134-3124-72DB-56A3EE226737}" dt="2020-11-29T22:19:50.032" v="96"/>
          <ac:spMkLst>
            <pc:docMk/>
            <pc:sldMk cId="109857222" sldId="256"/>
            <ac:spMk id="3" creationId="{00000000-0000-0000-0000-000000000000}"/>
          </ac:spMkLst>
        </pc:spChg>
        <pc:spChg chg="add">
          <ac:chgData name="Kimberly A. Kraemer" userId="S::s1131610@monmouth.edu::61c18ac6-e492-4605-856e-bc007894533e" providerId="AD" clId="Web-{68B0F798-6134-3124-72DB-56A3EE226737}" dt="2020-11-29T22:19:50.032" v="96"/>
          <ac:spMkLst>
            <pc:docMk/>
            <pc:sldMk cId="109857222" sldId="256"/>
            <ac:spMk id="27" creationId="{C475749F-F487-4EFB-ABC7-C1359590EB76}"/>
          </ac:spMkLst>
        </pc:spChg>
        <pc:spChg chg="add">
          <ac:chgData name="Kimberly A. Kraemer" userId="S::s1131610@monmouth.edu::61c18ac6-e492-4605-856e-bc007894533e" providerId="AD" clId="Web-{68B0F798-6134-3124-72DB-56A3EE226737}" dt="2020-11-29T22:19:50.032" v="96"/>
          <ac:spMkLst>
            <pc:docMk/>
            <pc:sldMk cId="109857222" sldId="256"/>
            <ac:spMk id="28" creationId="{F6285A5F-6712-47A0-8A11-F0DFF60D0D20}"/>
          </ac:spMkLst>
        </pc:spChg>
        <pc:spChg chg="add">
          <ac:chgData name="Kimberly A. Kraemer" userId="S::s1131610@monmouth.edu::61c18ac6-e492-4605-856e-bc007894533e" providerId="AD" clId="Web-{68B0F798-6134-3124-72DB-56A3EE226737}" dt="2020-11-29T22:19:50.032" v="96"/>
          <ac:spMkLst>
            <pc:docMk/>
            <pc:sldMk cId="109857222" sldId="256"/>
            <ac:spMk id="29" creationId="{FA6F8ABB-6C5D-4349-9E1B-198D1ABFA804}"/>
          </ac:spMkLst>
        </pc:spChg>
        <pc:spChg chg="add">
          <ac:chgData name="Kimberly A. Kraemer" userId="S::s1131610@monmouth.edu::61c18ac6-e492-4605-856e-bc007894533e" providerId="AD" clId="Web-{68B0F798-6134-3124-72DB-56A3EE226737}" dt="2020-11-29T22:19:50.032" v="96"/>
          <ac:spMkLst>
            <pc:docMk/>
            <pc:sldMk cId="109857222" sldId="256"/>
            <ac:spMk id="30" creationId="{B971ABA8-4CDB-4EEE-8C48-AA4FDB650782}"/>
          </ac:spMkLst>
        </pc:spChg>
        <pc:grpChg chg="add">
          <ac:chgData name="Kimberly A. Kraemer" userId="S::s1131610@monmouth.edu::61c18ac6-e492-4605-856e-bc007894533e" providerId="AD" clId="Web-{68B0F798-6134-3124-72DB-56A3EE226737}" dt="2020-11-29T22:19:50.032" v="96"/>
          <ac:grpSpMkLst>
            <pc:docMk/>
            <pc:sldMk cId="109857222" sldId="256"/>
            <ac:grpSpMk id="32" creationId="{DAD463E1-6621-44B4-A995-C70A4631D388}"/>
          </ac:grpSpMkLst>
        </pc:grpChg>
      </pc:sldChg>
      <pc:sldChg chg="addSp modSp new mod setBg">
        <pc:chgData name="Kimberly A. Kraemer" userId="S::s1131610@monmouth.edu::61c18ac6-e492-4605-856e-bc007894533e" providerId="AD" clId="Web-{68B0F798-6134-3124-72DB-56A3EE226737}" dt="2020-11-29T22:20:12.050" v="97"/>
        <pc:sldMkLst>
          <pc:docMk/>
          <pc:sldMk cId="4128503863" sldId="257"/>
        </pc:sldMkLst>
        <pc:spChg chg="mod">
          <ac:chgData name="Kimberly A. Kraemer" userId="S::s1131610@monmouth.edu::61c18ac6-e492-4605-856e-bc007894533e" providerId="AD" clId="Web-{68B0F798-6134-3124-72DB-56A3EE226737}" dt="2020-11-29T22:20:12.050" v="97"/>
          <ac:spMkLst>
            <pc:docMk/>
            <pc:sldMk cId="4128503863" sldId="257"/>
            <ac:spMk id="2" creationId="{CFD8C132-E8C6-4A95-A5B8-E312D617A0C4}"/>
          </ac:spMkLst>
        </pc:spChg>
        <pc:spChg chg="mod">
          <ac:chgData name="Kimberly A. Kraemer" userId="S::s1131610@monmouth.edu::61c18ac6-e492-4605-856e-bc007894533e" providerId="AD" clId="Web-{68B0F798-6134-3124-72DB-56A3EE226737}" dt="2020-11-29T22:20:12.050" v="97"/>
          <ac:spMkLst>
            <pc:docMk/>
            <pc:sldMk cId="4128503863" sldId="257"/>
            <ac:spMk id="3" creationId="{BDE62F08-AE0D-43AA-A83C-7AE3979C5C27}"/>
          </ac:spMkLst>
        </pc:spChg>
        <pc:spChg chg="add">
          <ac:chgData name="Kimberly A. Kraemer" userId="S::s1131610@monmouth.edu::61c18ac6-e492-4605-856e-bc007894533e" providerId="AD" clId="Web-{68B0F798-6134-3124-72DB-56A3EE226737}" dt="2020-11-29T22:20:12.050" v="97"/>
          <ac:spMkLst>
            <pc:docMk/>
            <pc:sldMk cId="4128503863" sldId="257"/>
            <ac:spMk id="8" creationId="{33CD251C-A887-4D2F-925B-FC097198538B}"/>
          </ac:spMkLst>
        </pc:spChg>
        <pc:spChg chg="add">
          <ac:chgData name="Kimberly A. Kraemer" userId="S::s1131610@monmouth.edu::61c18ac6-e492-4605-856e-bc007894533e" providerId="AD" clId="Web-{68B0F798-6134-3124-72DB-56A3EE226737}" dt="2020-11-29T22:20:12.050" v="97"/>
          <ac:spMkLst>
            <pc:docMk/>
            <pc:sldMk cId="4128503863" sldId="257"/>
            <ac:spMk id="10" creationId="{B19D093C-27FB-4032-B282-42C4563F257C}"/>
          </ac:spMkLst>
        </pc:spChg>
        <pc:grpChg chg="add">
          <ac:chgData name="Kimberly A. Kraemer" userId="S::s1131610@monmouth.edu::61c18ac6-e492-4605-856e-bc007894533e" providerId="AD" clId="Web-{68B0F798-6134-3124-72DB-56A3EE226737}" dt="2020-11-29T22:20:12.050" v="97"/>
          <ac:grpSpMkLst>
            <pc:docMk/>
            <pc:sldMk cId="4128503863" sldId="257"/>
            <ac:grpSpMk id="12" creationId="{35EE815E-1BD3-4777-B652-6D98825BF66B}"/>
          </ac:grpSpMkLst>
        </pc:grpChg>
      </pc:sldChg>
      <pc:sldChg chg="addSp modSp new mod setBg">
        <pc:chgData name="Kimberly A. Kraemer" userId="S::s1131610@monmouth.edu::61c18ac6-e492-4605-856e-bc007894533e" providerId="AD" clId="Web-{68B0F798-6134-3124-72DB-56A3EE226737}" dt="2020-11-29T22:20:32.692" v="98"/>
        <pc:sldMkLst>
          <pc:docMk/>
          <pc:sldMk cId="2449115783" sldId="258"/>
        </pc:sldMkLst>
        <pc:spChg chg="mod">
          <ac:chgData name="Kimberly A. Kraemer" userId="S::s1131610@monmouth.edu::61c18ac6-e492-4605-856e-bc007894533e" providerId="AD" clId="Web-{68B0F798-6134-3124-72DB-56A3EE226737}" dt="2020-11-29T22:20:32.692" v="98"/>
          <ac:spMkLst>
            <pc:docMk/>
            <pc:sldMk cId="2449115783" sldId="258"/>
            <ac:spMk id="2" creationId="{B9505CE2-101E-48D0-8165-896B3AEDB200}"/>
          </ac:spMkLst>
        </pc:spChg>
        <pc:spChg chg="mod">
          <ac:chgData name="Kimberly A. Kraemer" userId="S::s1131610@monmouth.edu::61c18ac6-e492-4605-856e-bc007894533e" providerId="AD" clId="Web-{68B0F798-6134-3124-72DB-56A3EE226737}" dt="2020-11-29T22:20:32.692" v="98"/>
          <ac:spMkLst>
            <pc:docMk/>
            <pc:sldMk cId="2449115783" sldId="258"/>
            <ac:spMk id="3" creationId="{62F46863-C639-497D-AF67-53050CB0F32D}"/>
          </ac:spMkLst>
        </pc:spChg>
        <pc:spChg chg="add">
          <ac:chgData name="Kimberly A. Kraemer" userId="S::s1131610@monmouth.edu::61c18ac6-e492-4605-856e-bc007894533e" providerId="AD" clId="Web-{68B0F798-6134-3124-72DB-56A3EE226737}" dt="2020-11-29T22:20:32.692" v="98"/>
          <ac:spMkLst>
            <pc:docMk/>
            <pc:sldMk cId="2449115783" sldId="258"/>
            <ac:spMk id="8" creationId="{C4E4288A-DFC8-40A2-90E5-70E851A933AD}"/>
          </ac:spMkLst>
        </pc:spChg>
        <pc:spChg chg="add">
          <ac:chgData name="Kimberly A. Kraemer" userId="S::s1131610@monmouth.edu::61c18ac6-e492-4605-856e-bc007894533e" providerId="AD" clId="Web-{68B0F798-6134-3124-72DB-56A3EE226737}" dt="2020-11-29T22:20:32.692" v="98"/>
          <ac:spMkLst>
            <pc:docMk/>
            <pc:sldMk cId="2449115783" sldId="258"/>
            <ac:spMk id="10" creationId="{9AD93FD3-7DF2-4DC8-BD55-8B2EB5F63F2A}"/>
          </ac:spMkLst>
        </pc:spChg>
        <pc:spChg chg="add">
          <ac:chgData name="Kimberly A. Kraemer" userId="S::s1131610@monmouth.edu::61c18ac6-e492-4605-856e-bc007894533e" providerId="AD" clId="Web-{68B0F798-6134-3124-72DB-56A3EE226737}" dt="2020-11-29T22:20:32.692" v="98"/>
          <ac:spMkLst>
            <pc:docMk/>
            <pc:sldMk cId="2449115783" sldId="258"/>
            <ac:spMk id="12" creationId="{956571CF-1434-4180-A385-D4AC63B6269D}"/>
          </ac:spMkLst>
        </pc:spChg>
        <pc:spChg chg="add">
          <ac:chgData name="Kimberly A. Kraemer" userId="S::s1131610@monmouth.edu::61c18ac6-e492-4605-856e-bc007894533e" providerId="AD" clId="Web-{68B0F798-6134-3124-72DB-56A3EE226737}" dt="2020-11-29T22:20:32.692" v="98"/>
          <ac:spMkLst>
            <pc:docMk/>
            <pc:sldMk cId="2449115783" sldId="258"/>
            <ac:spMk id="14" creationId="{19D0EF7D-8D7F-4A18-A68B-92E2D448730D}"/>
          </ac:spMkLst>
        </pc:spChg>
        <pc:grpChg chg="add">
          <ac:chgData name="Kimberly A. Kraemer" userId="S::s1131610@monmouth.edu::61c18ac6-e492-4605-856e-bc007894533e" providerId="AD" clId="Web-{68B0F798-6134-3124-72DB-56A3EE226737}" dt="2020-11-29T22:20:32.692" v="98"/>
          <ac:grpSpMkLst>
            <pc:docMk/>
            <pc:sldMk cId="2449115783" sldId="258"/>
            <ac:grpSpMk id="16" creationId="{C770F868-28FE-4B38-8FC7-E9C841B837FA}"/>
          </ac:grpSpMkLst>
        </pc:grpChg>
      </pc:sldChg>
      <pc:sldChg chg="addSp delSp modSp new mod setBg">
        <pc:chgData name="Kimberly A. Kraemer" userId="S::s1131610@monmouth.edu::61c18ac6-e492-4605-856e-bc007894533e" providerId="AD" clId="Web-{68B0F798-6134-3124-72DB-56A3EE226737}" dt="2020-11-29T22:22:55.935" v="129" actId="1076"/>
        <pc:sldMkLst>
          <pc:docMk/>
          <pc:sldMk cId="231696598" sldId="259"/>
        </pc:sldMkLst>
        <pc:spChg chg="mod">
          <ac:chgData name="Kimberly A. Kraemer" userId="S::s1131610@monmouth.edu::61c18ac6-e492-4605-856e-bc007894533e" providerId="AD" clId="Web-{68B0F798-6134-3124-72DB-56A3EE226737}" dt="2020-11-29T22:22:55.935" v="129" actId="1076"/>
          <ac:spMkLst>
            <pc:docMk/>
            <pc:sldMk cId="231696598" sldId="259"/>
            <ac:spMk id="2" creationId="{4981717D-8CA1-4691-A03C-6F2967B0D83F}"/>
          </ac:spMkLst>
        </pc:spChg>
        <pc:spChg chg="mod">
          <ac:chgData name="Kimberly A. Kraemer" userId="S::s1131610@monmouth.edu::61c18ac6-e492-4605-856e-bc007894533e" providerId="AD" clId="Web-{68B0F798-6134-3124-72DB-56A3EE226737}" dt="2020-11-29T22:22:53.185" v="128" actId="14100"/>
          <ac:spMkLst>
            <pc:docMk/>
            <pc:sldMk cId="231696598" sldId="259"/>
            <ac:spMk id="3" creationId="{8B92E78F-AA9E-4AB2-9A5B-3346E59DA831}"/>
          </ac:spMkLst>
        </pc:spChg>
        <pc:spChg chg="add del">
          <ac:chgData name="Kimberly A. Kraemer" userId="S::s1131610@monmouth.edu::61c18ac6-e492-4605-856e-bc007894533e" providerId="AD" clId="Web-{68B0F798-6134-3124-72DB-56A3EE226737}" dt="2020-11-29T22:21:45.134" v="101"/>
          <ac:spMkLst>
            <pc:docMk/>
            <pc:sldMk cId="231696598" sldId="259"/>
            <ac:spMk id="8" creationId="{33CD251C-A887-4D2F-925B-FC097198538B}"/>
          </ac:spMkLst>
        </pc:spChg>
        <pc:spChg chg="add del">
          <ac:chgData name="Kimberly A. Kraemer" userId="S::s1131610@monmouth.edu::61c18ac6-e492-4605-856e-bc007894533e" providerId="AD" clId="Web-{68B0F798-6134-3124-72DB-56A3EE226737}" dt="2020-11-29T22:21:45.134" v="101"/>
          <ac:spMkLst>
            <pc:docMk/>
            <pc:sldMk cId="231696598" sldId="259"/>
            <ac:spMk id="10" creationId="{3B2069EE-A08E-44F0-B3F9-3CF8CC2DCAD5}"/>
          </ac:spMkLst>
        </pc:spChg>
        <pc:spChg chg="add">
          <ac:chgData name="Kimberly A. Kraemer" userId="S::s1131610@monmouth.edu::61c18ac6-e492-4605-856e-bc007894533e" providerId="AD" clId="Web-{68B0F798-6134-3124-72DB-56A3EE226737}" dt="2020-11-29T22:21:45.134" v="101"/>
          <ac:spMkLst>
            <pc:docMk/>
            <pc:sldMk cId="231696598" sldId="259"/>
            <ac:spMk id="19" creationId="{91F32EBA-ED97-466E-8CFA-8382584155D0}"/>
          </ac:spMkLst>
        </pc:spChg>
        <pc:spChg chg="add">
          <ac:chgData name="Kimberly A. Kraemer" userId="S::s1131610@monmouth.edu::61c18ac6-e492-4605-856e-bc007894533e" providerId="AD" clId="Web-{68B0F798-6134-3124-72DB-56A3EE226737}" dt="2020-11-29T22:21:45.134" v="101"/>
          <ac:spMkLst>
            <pc:docMk/>
            <pc:sldMk cId="231696598" sldId="259"/>
            <ac:spMk id="21" creationId="{0F06C9D3-00DF-4B71-AE88-29075022FC89}"/>
          </ac:spMkLst>
        </pc:spChg>
        <pc:spChg chg="add">
          <ac:chgData name="Kimberly A. Kraemer" userId="S::s1131610@monmouth.edu::61c18ac6-e492-4605-856e-bc007894533e" providerId="AD" clId="Web-{68B0F798-6134-3124-72DB-56A3EE226737}" dt="2020-11-29T22:21:45.134" v="101"/>
          <ac:spMkLst>
            <pc:docMk/>
            <pc:sldMk cId="231696598" sldId="259"/>
            <ac:spMk id="23" creationId="{4300F7B2-2FBB-4B65-B588-6331766027CB}"/>
          </ac:spMkLst>
        </pc:spChg>
        <pc:spChg chg="add">
          <ac:chgData name="Kimberly A. Kraemer" userId="S::s1131610@monmouth.edu::61c18ac6-e492-4605-856e-bc007894533e" providerId="AD" clId="Web-{68B0F798-6134-3124-72DB-56A3EE226737}" dt="2020-11-29T22:21:45.134" v="101"/>
          <ac:spMkLst>
            <pc:docMk/>
            <pc:sldMk cId="231696598" sldId="259"/>
            <ac:spMk id="25" creationId="{EFA5A327-531A-495C-BCA7-27F04811AF4B}"/>
          </ac:spMkLst>
        </pc:spChg>
        <pc:grpChg chg="add del">
          <ac:chgData name="Kimberly A. Kraemer" userId="S::s1131610@monmouth.edu::61c18ac6-e492-4605-856e-bc007894533e" providerId="AD" clId="Web-{68B0F798-6134-3124-72DB-56A3EE226737}" dt="2020-11-29T22:21:45.134" v="101"/>
          <ac:grpSpMkLst>
            <pc:docMk/>
            <pc:sldMk cId="231696598" sldId="259"/>
            <ac:grpSpMk id="12" creationId="{E12BF2FB-8A96-4B53-86A0-04755C545EB8}"/>
          </ac:grpSpMkLst>
        </pc:grpChg>
      </pc:sldChg>
      <pc:sldChg chg="addSp modSp new mod setBg">
        <pc:chgData name="Kimberly A. Kraemer" userId="S::s1131610@monmouth.edu::61c18ac6-e492-4605-856e-bc007894533e" providerId="AD" clId="Web-{68B0F798-6134-3124-72DB-56A3EE226737}" dt="2020-11-29T22:22:42.450" v="126" actId="20577"/>
        <pc:sldMkLst>
          <pc:docMk/>
          <pc:sldMk cId="2759346953" sldId="260"/>
        </pc:sldMkLst>
        <pc:spChg chg="mod">
          <ac:chgData name="Kimberly A. Kraemer" userId="S::s1131610@monmouth.edu::61c18ac6-e492-4605-856e-bc007894533e" providerId="AD" clId="Web-{68B0F798-6134-3124-72DB-56A3EE226737}" dt="2020-11-29T22:22:42.450" v="126" actId="20577"/>
          <ac:spMkLst>
            <pc:docMk/>
            <pc:sldMk cId="2759346953" sldId="260"/>
            <ac:spMk id="2" creationId="{2FBD390A-2684-4916-AF6F-CC0F75BE90F5}"/>
          </ac:spMkLst>
        </pc:spChg>
        <pc:spChg chg="mod">
          <ac:chgData name="Kimberly A. Kraemer" userId="S::s1131610@monmouth.edu::61c18ac6-e492-4605-856e-bc007894533e" providerId="AD" clId="Web-{68B0F798-6134-3124-72DB-56A3EE226737}" dt="2020-11-29T22:21:08.335" v="100"/>
          <ac:spMkLst>
            <pc:docMk/>
            <pc:sldMk cId="2759346953" sldId="260"/>
            <ac:spMk id="3" creationId="{9E378166-15D2-44A0-B639-C7120F4C324A}"/>
          </ac:spMkLst>
        </pc:spChg>
        <pc:spChg chg="add">
          <ac:chgData name="Kimberly A. Kraemer" userId="S::s1131610@monmouth.edu::61c18ac6-e492-4605-856e-bc007894533e" providerId="AD" clId="Web-{68B0F798-6134-3124-72DB-56A3EE226737}" dt="2020-11-29T22:21:08.335" v="100"/>
          <ac:spMkLst>
            <pc:docMk/>
            <pc:sldMk cId="2759346953" sldId="260"/>
            <ac:spMk id="8" creationId="{33CD251C-A887-4D2F-925B-FC097198538B}"/>
          </ac:spMkLst>
        </pc:spChg>
        <pc:spChg chg="add">
          <ac:chgData name="Kimberly A. Kraemer" userId="S::s1131610@monmouth.edu::61c18ac6-e492-4605-856e-bc007894533e" providerId="AD" clId="Web-{68B0F798-6134-3124-72DB-56A3EE226737}" dt="2020-11-29T22:21:08.335" v="100"/>
          <ac:spMkLst>
            <pc:docMk/>
            <pc:sldMk cId="2759346953" sldId="260"/>
            <ac:spMk id="10" creationId="{3B2069EE-A08E-44F0-B3F9-3CF8CC2DCAD5}"/>
          </ac:spMkLst>
        </pc:spChg>
        <pc:grpChg chg="add">
          <ac:chgData name="Kimberly A. Kraemer" userId="S::s1131610@monmouth.edu::61c18ac6-e492-4605-856e-bc007894533e" providerId="AD" clId="Web-{68B0F798-6134-3124-72DB-56A3EE226737}" dt="2020-11-29T22:21:08.335" v="100"/>
          <ac:grpSpMkLst>
            <pc:docMk/>
            <pc:sldMk cId="2759346953" sldId="260"/>
            <ac:grpSpMk id="12" creationId="{E12BF2FB-8A96-4B53-86A0-04755C545EB8}"/>
          </ac:grpSpMkLst>
        </pc:grpChg>
      </pc:sldChg>
      <pc:sldChg chg="modSp new">
        <pc:chgData name="Kimberly A. Kraemer" userId="S::s1131610@monmouth.edu::61c18ac6-e492-4605-856e-bc007894533e" providerId="AD" clId="Web-{68B0F798-6134-3124-72DB-56A3EE226737}" dt="2020-11-29T22:25:12.851" v="175" actId="20577"/>
        <pc:sldMkLst>
          <pc:docMk/>
          <pc:sldMk cId="3639523504" sldId="261"/>
        </pc:sldMkLst>
        <pc:spChg chg="mod">
          <ac:chgData name="Kimberly A. Kraemer" userId="S::s1131610@monmouth.edu::61c18ac6-e492-4605-856e-bc007894533e" providerId="AD" clId="Web-{68B0F798-6134-3124-72DB-56A3EE226737}" dt="2020-11-29T22:25:12.851" v="175" actId="20577"/>
          <ac:spMkLst>
            <pc:docMk/>
            <pc:sldMk cId="3639523504" sldId="261"/>
            <ac:spMk id="2" creationId="{C30D599A-A6D9-454E-ACF7-EC6B1F7EB1B6}"/>
          </ac:spMkLst>
        </pc:spChg>
      </pc:sldChg>
      <pc:sldChg chg="addSp delSp modSp new mod setBg setClrOvrMap">
        <pc:chgData name="Kimberly A. Kraemer" userId="S::s1131610@monmouth.edu::61c18ac6-e492-4605-856e-bc007894533e" providerId="AD" clId="Web-{68B0F798-6134-3124-72DB-56A3EE226737}" dt="2020-11-29T22:33:38.807" v="229"/>
        <pc:sldMkLst>
          <pc:docMk/>
          <pc:sldMk cId="3733205065" sldId="262"/>
        </pc:sldMkLst>
        <pc:spChg chg="mod">
          <ac:chgData name="Kimberly A. Kraemer" userId="S::s1131610@monmouth.edu::61c18ac6-e492-4605-856e-bc007894533e" providerId="AD" clId="Web-{68B0F798-6134-3124-72DB-56A3EE226737}" dt="2020-11-29T22:33:38.807" v="229"/>
          <ac:spMkLst>
            <pc:docMk/>
            <pc:sldMk cId="3733205065" sldId="262"/>
            <ac:spMk id="2" creationId="{BF369C10-52B2-45C4-B404-AB4321D5CD82}"/>
          </ac:spMkLst>
        </pc:spChg>
        <pc:spChg chg="add del">
          <ac:chgData name="Kimberly A. Kraemer" userId="S::s1131610@monmouth.edu::61c18ac6-e492-4605-856e-bc007894533e" providerId="AD" clId="Web-{68B0F798-6134-3124-72DB-56A3EE226737}" dt="2020-11-29T22:29:14.289" v="178"/>
          <ac:spMkLst>
            <pc:docMk/>
            <pc:sldMk cId="3733205065" sldId="262"/>
            <ac:spMk id="3" creationId="{E4E53D4F-0317-4BF3-B3F8-3E0FA3D1EB21}"/>
          </ac:spMkLst>
        </pc:spChg>
        <pc:spChg chg="mod">
          <ac:chgData name="Kimberly A. Kraemer" userId="S::s1131610@monmouth.edu::61c18ac6-e492-4605-856e-bc007894533e" providerId="AD" clId="Web-{68B0F798-6134-3124-72DB-56A3EE226737}" dt="2020-11-29T22:33:38.807" v="229"/>
          <ac:spMkLst>
            <pc:docMk/>
            <pc:sldMk cId="3733205065" sldId="262"/>
            <ac:spMk id="4" creationId="{7A085E66-BD68-40DC-820D-9200078629AA}"/>
          </ac:spMkLst>
        </pc:spChg>
        <pc:spChg chg="add del">
          <ac:chgData name="Kimberly A. Kraemer" userId="S::s1131610@monmouth.edu::61c18ac6-e492-4605-856e-bc007894533e" providerId="AD" clId="Web-{68B0F798-6134-3124-72DB-56A3EE226737}" dt="2020-11-29T22:23:57.658" v="132"/>
          <ac:spMkLst>
            <pc:docMk/>
            <pc:sldMk cId="3733205065" sldId="262"/>
            <ac:spMk id="9" creationId="{7264F718-7FAC-4056-9FA9-A603EC682FE7}"/>
          </ac:spMkLst>
        </pc:spChg>
        <pc:spChg chg="add del">
          <ac:chgData name="Kimberly A. Kraemer" userId="S::s1131610@monmouth.edu::61c18ac6-e492-4605-856e-bc007894533e" providerId="AD" clId="Web-{68B0F798-6134-3124-72DB-56A3EE226737}" dt="2020-11-29T22:33:38.807" v="229"/>
          <ac:spMkLst>
            <pc:docMk/>
            <pc:sldMk cId="3733205065" sldId="262"/>
            <ac:spMk id="10" creationId="{B34F5AD2-EDBD-4BBD-A55C-EAFFD0C7097A}"/>
          </ac:spMkLst>
        </pc:spChg>
        <pc:spChg chg="add del">
          <ac:chgData name="Kimberly A. Kraemer" userId="S::s1131610@monmouth.edu::61c18ac6-e492-4605-856e-bc007894533e" providerId="AD" clId="Web-{68B0F798-6134-3124-72DB-56A3EE226737}" dt="2020-11-29T22:23:57.658" v="132"/>
          <ac:spMkLst>
            <pc:docMk/>
            <pc:sldMk cId="3733205065" sldId="262"/>
            <ac:spMk id="11" creationId="{F74639F7-E3C7-4165-A83E-6386A86BA1DA}"/>
          </ac:spMkLst>
        </pc:spChg>
        <pc:spChg chg="add del">
          <ac:chgData name="Kimberly A. Kraemer" userId="S::s1131610@monmouth.edu::61c18ac6-e492-4605-856e-bc007894533e" providerId="AD" clId="Web-{68B0F798-6134-3124-72DB-56A3EE226737}" dt="2020-11-29T22:33:38.807" v="229"/>
          <ac:spMkLst>
            <pc:docMk/>
            <pc:sldMk cId="3733205065" sldId="262"/>
            <ac:spMk id="12" creationId="{C3896A03-3945-419A-B66B-4EE266EDD152}"/>
          </ac:spMkLst>
        </pc:spChg>
        <pc:spChg chg="add del">
          <ac:chgData name="Kimberly A. Kraemer" userId="S::s1131610@monmouth.edu::61c18ac6-e492-4605-856e-bc007894533e" providerId="AD" clId="Web-{68B0F798-6134-3124-72DB-56A3EE226737}" dt="2020-11-29T22:23:57.658" v="132"/>
          <ac:spMkLst>
            <pc:docMk/>
            <pc:sldMk cId="3733205065" sldId="262"/>
            <ac:spMk id="13" creationId="{8B3AF0F1-707A-463E-B5EE-33C63A40CFC9}"/>
          </ac:spMkLst>
        </pc:spChg>
        <pc:spChg chg="add del">
          <ac:chgData name="Kimberly A. Kraemer" userId="S::s1131610@monmouth.edu::61c18ac6-e492-4605-856e-bc007894533e" providerId="AD" clId="Web-{68B0F798-6134-3124-72DB-56A3EE226737}" dt="2020-11-29T22:33:38.807" v="229"/>
          <ac:spMkLst>
            <pc:docMk/>
            <pc:sldMk cId="3733205065" sldId="262"/>
            <ac:spMk id="14" creationId="{6832F003-FCA6-4CFB-A2EA-308F3AA257D1}"/>
          </ac:spMkLst>
        </pc:spChg>
        <pc:spChg chg="add del">
          <ac:chgData name="Kimberly A. Kraemer" userId="S::s1131610@monmouth.edu::61c18ac6-e492-4605-856e-bc007894533e" providerId="AD" clId="Web-{68B0F798-6134-3124-72DB-56A3EE226737}" dt="2020-11-29T22:33:38.807" v="229"/>
          <ac:spMkLst>
            <pc:docMk/>
            <pc:sldMk cId="3733205065" sldId="262"/>
            <ac:spMk id="19" creationId="{605494DE-B078-4D87-BB01-C84320618DAD}"/>
          </ac:spMkLst>
        </pc:spChg>
        <pc:spChg chg="add del">
          <ac:chgData name="Kimberly A. Kraemer" userId="S::s1131610@monmouth.edu::61c18ac6-e492-4605-856e-bc007894533e" providerId="AD" clId="Web-{68B0F798-6134-3124-72DB-56A3EE226737}" dt="2020-11-29T22:33:38.807" v="229"/>
          <ac:spMkLst>
            <pc:docMk/>
            <pc:sldMk cId="3733205065" sldId="262"/>
            <ac:spMk id="21" creationId="{9A0576B0-CD8C-4661-95C8-A9F2CE7CDDB0}"/>
          </ac:spMkLst>
        </pc:spChg>
        <pc:spChg chg="add del">
          <ac:chgData name="Kimberly A. Kraemer" userId="S::s1131610@monmouth.edu::61c18ac6-e492-4605-856e-bc007894533e" providerId="AD" clId="Web-{68B0F798-6134-3124-72DB-56A3EE226737}" dt="2020-11-29T22:33:38.807" v="229"/>
          <ac:spMkLst>
            <pc:docMk/>
            <pc:sldMk cId="3733205065" sldId="262"/>
            <ac:spMk id="23" creationId="{3FF60E2B-3919-423C-B1FF-56CDE6681165}"/>
          </ac:spMkLst>
        </pc:spChg>
        <pc:picChg chg="add mod ord modCrop">
          <ac:chgData name="Kimberly A. Kraemer" userId="S::s1131610@monmouth.edu::61c18ac6-e492-4605-856e-bc007894533e" providerId="AD" clId="Web-{68B0F798-6134-3124-72DB-56A3EE226737}" dt="2020-11-29T22:33:38.807" v="229"/>
          <ac:picMkLst>
            <pc:docMk/>
            <pc:sldMk cId="3733205065" sldId="262"/>
            <ac:picMk id="5" creationId="{EBD84F53-691A-4F8F-8A43-E104685CDDC0}"/>
          </ac:picMkLst>
        </pc:picChg>
      </pc:sldChg>
      <pc:sldChg chg="modSp new">
        <pc:chgData name="Kimberly A. Kraemer" userId="S::s1131610@monmouth.edu::61c18ac6-e492-4605-856e-bc007894533e" providerId="AD" clId="Web-{68B0F798-6134-3124-72DB-56A3EE226737}" dt="2020-11-29T22:24:54.850" v="172" actId="14100"/>
        <pc:sldMkLst>
          <pc:docMk/>
          <pc:sldMk cId="1541638111" sldId="263"/>
        </pc:sldMkLst>
        <pc:spChg chg="mod">
          <ac:chgData name="Kimberly A. Kraemer" userId="S::s1131610@monmouth.edu::61c18ac6-e492-4605-856e-bc007894533e" providerId="AD" clId="Web-{68B0F798-6134-3124-72DB-56A3EE226737}" dt="2020-11-29T22:24:51.928" v="171" actId="1076"/>
          <ac:spMkLst>
            <pc:docMk/>
            <pc:sldMk cId="1541638111" sldId="263"/>
            <ac:spMk id="2" creationId="{47C75CF4-420E-453B-AE09-C131171A0D12}"/>
          </ac:spMkLst>
        </pc:spChg>
        <pc:spChg chg="mod">
          <ac:chgData name="Kimberly A. Kraemer" userId="S::s1131610@monmouth.edu::61c18ac6-e492-4605-856e-bc007894533e" providerId="AD" clId="Web-{68B0F798-6134-3124-72DB-56A3EE226737}" dt="2020-11-29T22:24:54.850" v="172" actId="14100"/>
          <ac:spMkLst>
            <pc:docMk/>
            <pc:sldMk cId="1541638111" sldId="263"/>
            <ac:spMk id="4" creationId="{D1256A07-6143-44E4-9710-4F6FDDE604F6}"/>
          </ac:spMkLst>
        </pc:spChg>
      </pc:sldChg>
    </pc:docChg>
  </pc:docChgLst>
  <pc:docChgLst>
    <pc:chgData name="Kimberly A. Kraemer" userId="S::s1131610@monmouth.edu::61c18ac6-e492-4605-856e-bc007894533e" providerId="AD" clId="Web-{D89712D0-8957-35B4-03F3-E27085179B30}"/>
    <pc:docChg chg="addSld delSld modSld addMainMaster delMainMaster">
      <pc:chgData name="Kimberly A. Kraemer" userId="S::s1131610@monmouth.edu::61c18ac6-e492-4605-856e-bc007894533e" providerId="AD" clId="Web-{D89712D0-8957-35B4-03F3-E27085179B30}" dt="2020-11-29T22:13:05.240" v="99"/>
      <pc:docMkLst>
        <pc:docMk/>
      </pc:docMkLst>
      <pc:sldChg chg="addSp delSp modSp mod setBg modClrScheme setClrOvrMap chgLayout">
        <pc:chgData name="Kimberly A. Kraemer" userId="S::s1131610@monmouth.edu::61c18ac6-e492-4605-856e-bc007894533e" providerId="AD" clId="Web-{D89712D0-8957-35B4-03F3-E27085179B30}" dt="2020-11-29T22:13:05.240" v="99"/>
        <pc:sldMkLst>
          <pc:docMk/>
          <pc:sldMk cId="109857222" sldId="256"/>
        </pc:sldMkLst>
        <pc:spChg chg="mod">
          <ac:chgData name="Kimberly A. Kraemer" userId="S::s1131610@monmouth.edu::61c18ac6-e492-4605-856e-bc007894533e" providerId="AD" clId="Web-{D89712D0-8957-35B4-03F3-E27085179B30}" dt="2020-11-29T22:13:05.240" v="99"/>
          <ac:spMkLst>
            <pc:docMk/>
            <pc:sldMk cId="109857222" sldId="256"/>
            <ac:spMk id="2" creationId="{00000000-0000-0000-0000-000000000000}"/>
          </ac:spMkLst>
        </pc:spChg>
        <pc:spChg chg="mod">
          <ac:chgData name="Kimberly A. Kraemer" userId="S::s1131610@monmouth.edu::61c18ac6-e492-4605-856e-bc007894533e" providerId="AD" clId="Web-{D89712D0-8957-35B4-03F3-E27085179B30}" dt="2020-11-29T22:13:05.240" v="99"/>
          <ac:spMkLst>
            <pc:docMk/>
            <pc:sldMk cId="109857222" sldId="256"/>
            <ac:spMk id="3" creationId="{00000000-0000-0000-0000-000000000000}"/>
          </ac:spMkLst>
        </pc:spChg>
        <pc:spChg chg="add del">
          <ac:chgData name="Kimberly A. Kraemer" userId="S::s1131610@monmouth.edu::61c18ac6-e492-4605-856e-bc007894533e" providerId="AD" clId="Web-{D89712D0-8957-35B4-03F3-E27085179B30}" dt="2020-11-29T22:09:55.043" v="87"/>
          <ac:spMkLst>
            <pc:docMk/>
            <pc:sldMk cId="109857222" sldId="256"/>
            <ac:spMk id="5" creationId="{99D89EBB-72B3-43C9-BAA0-C3D3A97AD3AC}"/>
          </ac:spMkLst>
        </pc:spChg>
        <pc:spChg chg="add del">
          <ac:chgData name="Kimberly A. Kraemer" userId="S::s1131610@monmouth.edu::61c18ac6-e492-4605-856e-bc007894533e" providerId="AD" clId="Web-{D89712D0-8957-35B4-03F3-E27085179B30}" dt="2020-11-29T22:09:55.043" v="87"/>
          <ac:spMkLst>
            <pc:docMk/>
            <pc:sldMk cId="109857222" sldId="256"/>
            <ac:spMk id="6" creationId="{5A6BA549-E7EA-4091-94B3-7B2B3044E387}"/>
          </ac:spMkLst>
        </pc:spChg>
        <pc:spChg chg="add del">
          <ac:chgData name="Kimberly A. Kraemer" userId="S::s1131610@monmouth.edu::61c18ac6-e492-4605-856e-bc007894533e" providerId="AD" clId="Web-{D89712D0-8957-35B4-03F3-E27085179B30}" dt="2020-11-29T22:06:35.782" v="76"/>
          <ac:spMkLst>
            <pc:docMk/>
            <pc:sldMk cId="109857222" sldId="256"/>
            <ac:spMk id="9" creationId="{55666830-9A19-4E01-8505-D6C7F9AC5665}"/>
          </ac:spMkLst>
        </pc:spChg>
        <pc:spChg chg="add del">
          <ac:chgData name="Kimberly A. Kraemer" userId="S::s1131610@monmouth.edu::61c18ac6-e492-4605-856e-bc007894533e" providerId="AD" clId="Web-{D89712D0-8957-35B4-03F3-E27085179B30}" dt="2020-11-29T22:06:35.782" v="76"/>
          <ac:spMkLst>
            <pc:docMk/>
            <pc:sldMk cId="109857222" sldId="256"/>
            <ac:spMk id="11" creationId="{AE9FC877-7FB6-4D22-9988-35420644E202}"/>
          </ac:spMkLst>
        </pc:spChg>
        <pc:spChg chg="add del">
          <ac:chgData name="Kimberly A. Kraemer" userId="S::s1131610@monmouth.edu::61c18ac6-e492-4605-856e-bc007894533e" providerId="AD" clId="Web-{D89712D0-8957-35B4-03F3-E27085179B30}" dt="2020-11-29T22:10:32.685" v="89"/>
          <ac:spMkLst>
            <pc:docMk/>
            <pc:sldMk cId="109857222" sldId="256"/>
            <ac:spMk id="12" creationId="{2644B391-9BFE-445C-A9EC-F544BB85FBC7}"/>
          </ac:spMkLst>
        </pc:spChg>
        <pc:spChg chg="add del">
          <ac:chgData name="Kimberly A. Kraemer" userId="S::s1131610@monmouth.edu::61c18ac6-e492-4605-856e-bc007894533e" providerId="AD" clId="Web-{D89712D0-8957-35B4-03F3-E27085179B30}" dt="2020-11-29T22:06:35.782" v="76"/>
          <ac:spMkLst>
            <pc:docMk/>
            <pc:sldMk cId="109857222" sldId="256"/>
            <ac:spMk id="13" creationId="{E41809D1-F12E-46BB-B804-5F209D325E8B}"/>
          </ac:spMkLst>
        </pc:spChg>
        <pc:spChg chg="add del">
          <ac:chgData name="Kimberly A. Kraemer" userId="S::s1131610@monmouth.edu::61c18ac6-e492-4605-856e-bc007894533e" providerId="AD" clId="Web-{D89712D0-8957-35B4-03F3-E27085179B30}" dt="2020-11-29T22:10:32.685" v="89"/>
          <ac:spMkLst>
            <pc:docMk/>
            <pc:sldMk cId="109857222" sldId="256"/>
            <ac:spMk id="14" creationId="{80F26E69-87D9-4655-AE7B-280A87AA3CAD}"/>
          </ac:spMkLst>
        </pc:spChg>
        <pc:spChg chg="add del">
          <ac:chgData name="Kimberly A. Kraemer" userId="S::s1131610@monmouth.edu::61c18ac6-e492-4605-856e-bc007894533e" providerId="AD" clId="Web-{D89712D0-8957-35B4-03F3-E27085179B30}" dt="2020-11-29T22:06:35.782" v="76"/>
          <ac:spMkLst>
            <pc:docMk/>
            <pc:sldMk cId="109857222" sldId="256"/>
            <ac:spMk id="15" creationId="{AF2F604E-43BE-4DC3-B983-E071523364F8}"/>
          </ac:spMkLst>
        </pc:spChg>
        <pc:spChg chg="add del">
          <ac:chgData name="Kimberly A. Kraemer" userId="S::s1131610@monmouth.edu::61c18ac6-e492-4605-856e-bc007894533e" providerId="AD" clId="Web-{D89712D0-8957-35B4-03F3-E27085179B30}" dt="2020-11-29T22:10:43.717" v="91"/>
          <ac:spMkLst>
            <pc:docMk/>
            <pc:sldMk cId="109857222" sldId="256"/>
            <ac:spMk id="16" creationId="{A9286AD2-18A9-4868-A4E3-7A2097A20810}"/>
          </ac:spMkLst>
        </pc:spChg>
        <pc:spChg chg="add del">
          <ac:chgData name="Kimberly A. Kraemer" userId="S::s1131610@monmouth.edu::61c18ac6-e492-4605-856e-bc007894533e" providerId="AD" clId="Web-{D89712D0-8957-35B4-03F3-E27085179B30}" dt="2020-11-29T22:06:35.782" v="76"/>
          <ac:spMkLst>
            <pc:docMk/>
            <pc:sldMk cId="109857222" sldId="256"/>
            <ac:spMk id="17" creationId="{08C9B587-E65E-4B52-B37C-ABEBB6E87928}"/>
          </ac:spMkLst>
        </pc:spChg>
        <pc:spChg chg="add del">
          <ac:chgData name="Kimberly A. Kraemer" userId="S::s1131610@monmouth.edu::61c18ac6-e492-4605-856e-bc007894533e" providerId="AD" clId="Web-{D89712D0-8957-35B4-03F3-E27085179B30}" dt="2020-11-29T22:13:05.240" v="99"/>
          <ac:spMkLst>
            <pc:docMk/>
            <pc:sldMk cId="109857222" sldId="256"/>
            <ac:spMk id="21" creationId="{E91DC736-0EF8-4F87-9146-EBF1D2EE4D3D}"/>
          </ac:spMkLst>
        </pc:spChg>
        <pc:spChg chg="add del">
          <ac:chgData name="Kimberly A. Kraemer" userId="S::s1131610@monmouth.edu::61c18ac6-e492-4605-856e-bc007894533e" providerId="AD" clId="Web-{D89712D0-8957-35B4-03F3-E27085179B30}" dt="2020-11-29T22:09:55.043" v="87"/>
          <ac:spMkLst>
            <pc:docMk/>
            <pc:sldMk cId="109857222" sldId="256"/>
            <ac:spMk id="23" creationId="{613F3963-915E-4812-8B39-BE6EA7CC82DA}"/>
          </ac:spMkLst>
        </pc:spChg>
        <pc:spChg chg="add del">
          <ac:chgData name="Kimberly A. Kraemer" userId="S::s1131610@monmouth.edu::61c18ac6-e492-4605-856e-bc007894533e" providerId="AD" clId="Web-{D89712D0-8957-35B4-03F3-E27085179B30}" dt="2020-11-29T22:13:05.240" v="99"/>
          <ac:spMkLst>
            <pc:docMk/>
            <pc:sldMk cId="109857222" sldId="256"/>
            <ac:spMk id="24" creationId="{097CD68E-23E3-4007-8847-CD0944C4F7BE}"/>
          </ac:spMkLst>
        </pc:spChg>
        <pc:spChg chg="add del">
          <ac:chgData name="Kimberly A. Kraemer" userId="S::s1131610@monmouth.edu::61c18ac6-e492-4605-856e-bc007894533e" providerId="AD" clId="Web-{D89712D0-8957-35B4-03F3-E27085179B30}" dt="2020-11-29T22:13:05.240" v="99"/>
          <ac:spMkLst>
            <pc:docMk/>
            <pc:sldMk cId="109857222" sldId="256"/>
            <ac:spMk id="25" creationId="{AF2F604E-43BE-4DC3-B983-E071523364F8}"/>
          </ac:spMkLst>
        </pc:spChg>
        <pc:spChg chg="add del">
          <ac:chgData name="Kimberly A. Kraemer" userId="S::s1131610@monmouth.edu::61c18ac6-e492-4605-856e-bc007894533e" providerId="AD" clId="Web-{D89712D0-8957-35B4-03F3-E27085179B30}" dt="2020-11-29T22:13:05.240" v="99"/>
          <ac:spMkLst>
            <pc:docMk/>
            <pc:sldMk cId="109857222" sldId="256"/>
            <ac:spMk id="26" creationId="{08C9B587-E65E-4B52-B37C-ABEBB6E87928}"/>
          </ac:spMkLst>
        </pc:spChg>
        <pc:spChg chg="add del">
          <ac:chgData name="Kimberly A. Kraemer" userId="S::s1131610@monmouth.edu::61c18ac6-e492-4605-856e-bc007894533e" providerId="AD" clId="Web-{D89712D0-8957-35B4-03F3-E27085179B30}" dt="2020-11-29T22:13:03.177" v="98"/>
          <ac:spMkLst>
            <pc:docMk/>
            <pc:sldMk cId="109857222" sldId="256"/>
            <ac:spMk id="31" creationId="{AC8EEB0F-BA72-49AC-956F-331B60FDE79E}"/>
          </ac:spMkLst>
        </pc:spChg>
        <pc:grpChg chg="add del">
          <ac:chgData name="Kimberly A. Kraemer" userId="S::s1131610@monmouth.edu::61c18ac6-e492-4605-856e-bc007894533e" providerId="AD" clId="Web-{D89712D0-8957-35B4-03F3-E27085179B30}" dt="2020-11-29T22:09:55.043" v="87"/>
          <ac:grpSpMkLst>
            <pc:docMk/>
            <pc:sldMk cId="109857222" sldId="256"/>
            <ac:grpSpMk id="7" creationId="{C8F3AECA-1E28-4DB0-901D-747B827596E9}"/>
          </ac:grpSpMkLst>
        </pc:grpChg>
        <pc:grpChg chg="add del">
          <ac:chgData name="Kimberly A. Kraemer" userId="S::s1131610@monmouth.edu::61c18ac6-e492-4605-856e-bc007894533e" providerId="AD" clId="Web-{D89712D0-8957-35B4-03F3-E27085179B30}" dt="2020-11-29T22:09:55.043" v="87"/>
          <ac:grpSpMkLst>
            <pc:docMk/>
            <pc:sldMk cId="109857222" sldId="256"/>
            <ac:grpSpMk id="18" creationId="{3214C51D-3B74-4CCB-82B8-A184460FCAA2}"/>
          </ac:grpSpMkLst>
        </pc:grpChg>
        <pc:grpChg chg="add del">
          <ac:chgData name="Kimberly A. Kraemer" userId="S::s1131610@monmouth.edu::61c18ac6-e492-4605-856e-bc007894533e" providerId="AD" clId="Web-{D89712D0-8957-35B4-03F3-E27085179B30}" dt="2020-11-29T22:13:03.177" v="98"/>
          <ac:grpSpMkLst>
            <pc:docMk/>
            <pc:sldMk cId="109857222" sldId="256"/>
            <ac:grpSpMk id="33" creationId="{FB8CE58F-407C-497E-B723-21FD8C6D35E4}"/>
          </ac:grpSpMkLst>
        </pc:grpChg>
        <pc:picChg chg="add del">
          <ac:chgData name="Kimberly A. Kraemer" userId="S::s1131610@monmouth.edu::61c18ac6-e492-4605-856e-bc007894533e" providerId="AD" clId="Web-{D89712D0-8957-35B4-03F3-E27085179B30}" dt="2020-11-29T22:06:35.782" v="76"/>
          <ac:picMkLst>
            <pc:docMk/>
            <pc:sldMk cId="109857222" sldId="256"/>
            <ac:picMk id="4" creationId="{D23AB98A-BAFF-4F31-A0F3-29284D3611FF}"/>
          </ac:picMkLst>
        </pc:picChg>
        <pc:picChg chg="add del">
          <ac:chgData name="Kimberly A. Kraemer" userId="S::s1131610@monmouth.edu::61c18ac6-e492-4605-856e-bc007894533e" providerId="AD" clId="Web-{D89712D0-8957-35B4-03F3-E27085179B30}" dt="2020-11-29T22:10:32.685" v="89"/>
          <ac:picMkLst>
            <pc:docMk/>
            <pc:sldMk cId="109857222" sldId="256"/>
            <ac:picMk id="8" creationId="{7A28D15F-3BB7-4B32-9473-87EE957781B2}"/>
          </ac:picMkLst>
        </pc:picChg>
        <pc:picChg chg="add del">
          <ac:chgData name="Kimberly A. Kraemer" userId="S::s1131610@monmouth.edu::61c18ac6-e492-4605-856e-bc007894533e" providerId="AD" clId="Web-{D89712D0-8957-35B4-03F3-E27085179B30}" dt="2020-11-29T22:09:55.043" v="87"/>
          <ac:picMkLst>
            <pc:docMk/>
            <pc:sldMk cId="109857222" sldId="256"/>
            <ac:picMk id="10" creationId="{5DE017E6-3804-4B44-BBC0-58D578F7D4AB}"/>
          </ac:picMkLst>
        </pc:picChg>
        <pc:picChg chg="add del">
          <ac:chgData name="Kimberly A. Kraemer" userId="S::s1131610@monmouth.edu::61c18ac6-e492-4605-856e-bc007894533e" providerId="AD" clId="Web-{D89712D0-8957-35B4-03F3-E27085179B30}" dt="2020-11-29T22:10:43.717" v="91"/>
          <ac:picMkLst>
            <pc:docMk/>
            <pc:sldMk cId="109857222" sldId="256"/>
            <ac:picMk id="19" creationId="{C1E7B880-FE5B-435B-A80D-71A3D1B95BA8}"/>
          </ac:picMkLst>
        </pc:picChg>
        <pc:picChg chg="add del mod">
          <ac:chgData name="Kimberly A. Kraemer" userId="S::s1131610@monmouth.edu::61c18ac6-e492-4605-856e-bc007894533e" providerId="AD" clId="Web-{D89712D0-8957-35B4-03F3-E27085179B30}" dt="2020-11-29T22:13:05.240" v="99"/>
          <ac:picMkLst>
            <pc:docMk/>
            <pc:sldMk cId="109857222" sldId="256"/>
            <ac:picMk id="22" creationId="{DA77C947-A8B2-42C4-B414-2B73A99664D7}"/>
          </ac:picMkLst>
        </pc:picChg>
        <pc:cxnChg chg="add del">
          <ac:chgData name="Kimberly A. Kraemer" userId="S::s1131610@monmouth.edu::61c18ac6-e492-4605-856e-bc007894533e" providerId="AD" clId="Web-{D89712D0-8957-35B4-03F3-E27085179B30}" dt="2020-11-29T22:10:43.717" v="91"/>
          <ac:cxnSpMkLst>
            <pc:docMk/>
            <pc:sldMk cId="109857222" sldId="256"/>
            <ac:cxnSpMk id="20" creationId="{E7A7CD63-7EC3-44F3-95D0-595C4019FF24}"/>
          </ac:cxnSpMkLst>
        </pc:cxnChg>
      </pc:sldChg>
      <pc:sldChg chg="new del">
        <pc:chgData name="Kimberly A. Kraemer" userId="S::s1131610@monmouth.edu::61c18ac6-e492-4605-856e-bc007894533e" providerId="AD" clId="Web-{D89712D0-8957-35B4-03F3-E27085179B30}" dt="2020-11-29T22:13:01.724" v="97"/>
        <pc:sldMkLst>
          <pc:docMk/>
          <pc:sldMk cId="2178405584" sldId="257"/>
        </pc:sldMkLst>
      </pc:sldChg>
      <pc:sldChg chg="new del">
        <pc:chgData name="Kimberly A. Kraemer" userId="S::s1131610@monmouth.edu::61c18ac6-e492-4605-856e-bc007894533e" providerId="AD" clId="Web-{D89712D0-8957-35B4-03F3-E27085179B30}" dt="2020-11-29T22:11:28.704" v="94"/>
        <pc:sldMkLst>
          <pc:docMk/>
          <pc:sldMk cId="2651038187" sldId="257"/>
        </pc:sldMkLst>
      </pc:sldChg>
      <pc:sldMasterChg chg="add del addSldLayout delSldLayout">
        <pc:chgData name="Kimberly A. Kraemer" userId="S::s1131610@monmouth.edu::61c18ac6-e492-4605-856e-bc007894533e" providerId="AD" clId="Web-{D89712D0-8957-35B4-03F3-E27085179B30}" dt="2020-11-29T22:13:05.240" v="99"/>
        <pc:sldMasterMkLst>
          <pc:docMk/>
          <pc:sldMasterMk cId="2460954070" sldId="2147483660"/>
        </pc:sldMasterMkLst>
        <pc:sldLayoutChg chg="add del">
          <pc:chgData name="Kimberly A. Kraemer" userId="S::s1131610@monmouth.edu::61c18ac6-e492-4605-856e-bc007894533e" providerId="AD" clId="Web-{D89712D0-8957-35B4-03F3-E27085179B30}" dt="2020-11-29T22:13:05.240" v="99"/>
          <pc:sldLayoutMkLst>
            <pc:docMk/>
            <pc:sldMasterMk cId="2460954070" sldId="2147483660"/>
            <pc:sldLayoutMk cId="2385387890" sldId="2147483661"/>
          </pc:sldLayoutMkLst>
        </pc:sldLayoutChg>
        <pc:sldLayoutChg chg="add del">
          <pc:chgData name="Kimberly A. Kraemer" userId="S::s1131610@monmouth.edu::61c18ac6-e492-4605-856e-bc007894533e" providerId="AD" clId="Web-{D89712D0-8957-35B4-03F3-E27085179B30}" dt="2020-11-29T22:13:05.240" v="99"/>
          <pc:sldLayoutMkLst>
            <pc:docMk/>
            <pc:sldMasterMk cId="2460954070" sldId="2147483660"/>
            <pc:sldLayoutMk cId="949138452" sldId="2147483662"/>
          </pc:sldLayoutMkLst>
        </pc:sldLayoutChg>
        <pc:sldLayoutChg chg="add del">
          <pc:chgData name="Kimberly A. Kraemer" userId="S::s1131610@monmouth.edu::61c18ac6-e492-4605-856e-bc007894533e" providerId="AD" clId="Web-{D89712D0-8957-35B4-03F3-E27085179B30}" dt="2020-11-29T22:13:05.240" v="99"/>
          <pc:sldLayoutMkLst>
            <pc:docMk/>
            <pc:sldMasterMk cId="2460954070" sldId="2147483660"/>
            <pc:sldLayoutMk cId="2591524520" sldId="2147483663"/>
          </pc:sldLayoutMkLst>
        </pc:sldLayoutChg>
        <pc:sldLayoutChg chg="add del">
          <pc:chgData name="Kimberly A. Kraemer" userId="S::s1131610@monmouth.edu::61c18ac6-e492-4605-856e-bc007894533e" providerId="AD" clId="Web-{D89712D0-8957-35B4-03F3-E27085179B30}" dt="2020-11-29T22:13:05.240" v="99"/>
          <pc:sldLayoutMkLst>
            <pc:docMk/>
            <pc:sldMasterMk cId="2460954070" sldId="2147483660"/>
            <pc:sldLayoutMk cId="1203092039" sldId="2147483664"/>
          </pc:sldLayoutMkLst>
        </pc:sldLayoutChg>
        <pc:sldLayoutChg chg="add del">
          <pc:chgData name="Kimberly A. Kraemer" userId="S::s1131610@monmouth.edu::61c18ac6-e492-4605-856e-bc007894533e" providerId="AD" clId="Web-{D89712D0-8957-35B4-03F3-E27085179B30}" dt="2020-11-29T22:13:05.240" v="99"/>
          <pc:sldLayoutMkLst>
            <pc:docMk/>
            <pc:sldMasterMk cId="2460954070" sldId="2147483660"/>
            <pc:sldLayoutMk cId="3733172339" sldId="2147483665"/>
          </pc:sldLayoutMkLst>
        </pc:sldLayoutChg>
        <pc:sldLayoutChg chg="add del">
          <pc:chgData name="Kimberly A. Kraemer" userId="S::s1131610@monmouth.edu::61c18ac6-e492-4605-856e-bc007894533e" providerId="AD" clId="Web-{D89712D0-8957-35B4-03F3-E27085179B30}" dt="2020-11-29T22:13:05.240" v="99"/>
          <pc:sldLayoutMkLst>
            <pc:docMk/>
            <pc:sldMasterMk cId="2460954070" sldId="2147483660"/>
            <pc:sldLayoutMk cId="3210312558" sldId="2147483666"/>
          </pc:sldLayoutMkLst>
        </pc:sldLayoutChg>
        <pc:sldLayoutChg chg="add del">
          <pc:chgData name="Kimberly A. Kraemer" userId="S::s1131610@monmouth.edu::61c18ac6-e492-4605-856e-bc007894533e" providerId="AD" clId="Web-{D89712D0-8957-35B4-03F3-E27085179B30}" dt="2020-11-29T22:13:05.240" v="99"/>
          <pc:sldLayoutMkLst>
            <pc:docMk/>
            <pc:sldMasterMk cId="2460954070" sldId="2147483660"/>
            <pc:sldLayoutMk cId="3146388984" sldId="2147483667"/>
          </pc:sldLayoutMkLst>
        </pc:sldLayoutChg>
        <pc:sldLayoutChg chg="add del">
          <pc:chgData name="Kimberly A. Kraemer" userId="S::s1131610@monmouth.edu::61c18ac6-e492-4605-856e-bc007894533e" providerId="AD" clId="Web-{D89712D0-8957-35B4-03F3-E27085179B30}" dt="2020-11-29T22:13:05.240" v="99"/>
          <pc:sldLayoutMkLst>
            <pc:docMk/>
            <pc:sldMasterMk cId="2460954070" sldId="2147483660"/>
            <pc:sldLayoutMk cId="3171841454" sldId="2147483668"/>
          </pc:sldLayoutMkLst>
        </pc:sldLayoutChg>
        <pc:sldLayoutChg chg="add del">
          <pc:chgData name="Kimberly A. Kraemer" userId="S::s1131610@monmouth.edu::61c18ac6-e492-4605-856e-bc007894533e" providerId="AD" clId="Web-{D89712D0-8957-35B4-03F3-E27085179B30}" dt="2020-11-29T22:13:05.240" v="99"/>
          <pc:sldLayoutMkLst>
            <pc:docMk/>
            <pc:sldMasterMk cId="2460954070" sldId="2147483660"/>
            <pc:sldLayoutMk cId="1718958274" sldId="2147483669"/>
          </pc:sldLayoutMkLst>
        </pc:sldLayoutChg>
        <pc:sldLayoutChg chg="add del">
          <pc:chgData name="Kimberly A. Kraemer" userId="S::s1131610@monmouth.edu::61c18ac6-e492-4605-856e-bc007894533e" providerId="AD" clId="Web-{D89712D0-8957-35B4-03F3-E27085179B30}" dt="2020-11-29T22:13:05.240" v="99"/>
          <pc:sldLayoutMkLst>
            <pc:docMk/>
            <pc:sldMasterMk cId="2460954070" sldId="2147483660"/>
            <pc:sldLayoutMk cId="2202905451" sldId="2147483670"/>
          </pc:sldLayoutMkLst>
        </pc:sldLayoutChg>
        <pc:sldLayoutChg chg="add del">
          <pc:chgData name="Kimberly A. Kraemer" userId="S::s1131610@monmouth.edu::61c18ac6-e492-4605-856e-bc007894533e" providerId="AD" clId="Web-{D89712D0-8957-35B4-03F3-E27085179B30}" dt="2020-11-29T22:13:05.240" v="99"/>
          <pc:sldLayoutMkLst>
            <pc:docMk/>
            <pc:sldMasterMk cId="2460954070" sldId="2147483660"/>
            <pc:sldLayoutMk cId="3479445657" sldId="2147483671"/>
          </pc:sldLayoutMkLst>
        </pc:sldLayoutChg>
      </pc:sldMasterChg>
      <pc:sldMasterChg chg="add del addSldLayout delSldLayout">
        <pc:chgData name="Kimberly A. Kraemer" userId="S::s1131610@monmouth.edu::61c18ac6-e492-4605-856e-bc007894533e" providerId="AD" clId="Web-{D89712D0-8957-35B4-03F3-E27085179B30}" dt="2020-11-29T22:10:43.717" v="91"/>
        <pc:sldMasterMkLst>
          <pc:docMk/>
          <pc:sldMasterMk cId="3826675665" sldId="2147483698"/>
        </pc:sldMasterMkLst>
        <pc:sldLayoutChg chg="add del">
          <pc:chgData name="Kimberly A. Kraemer" userId="S::s1131610@monmouth.edu::61c18ac6-e492-4605-856e-bc007894533e" providerId="AD" clId="Web-{D89712D0-8957-35B4-03F3-E27085179B30}" dt="2020-11-29T22:10:43.717" v="91"/>
          <pc:sldLayoutMkLst>
            <pc:docMk/>
            <pc:sldMasterMk cId="3826675665" sldId="2147483698"/>
            <pc:sldLayoutMk cId="882719445" sldId="2147483687"/>
          </pc:sldLayoutMkLst>
        </pc:sldLayoutChg>
        <pc:sldLayoutChg chg="add del">
          <pc:chgData name="Kimberly A. Kraemer" userId="S::s1131610@monmouth.edu::61c18ac6-e492-4605-856e-bc007894533e" providerId="AD" clId="Web-{D89712D0-8957-35B4-03F3-E27085179B30}" dt="2020-11-29T22:10:43.717" v="91"/>
          <pc:sldLayoutMkLst>
            <pc:docMk/>
            <pc:sldMasterMk cId="3826675665" sldId="2147483698"/>
            <pc:sldLayoutMk cId="513299060" sldId="2147483688"/>
          </pc:sldLayoutMkLst>
        </pc:sldLayoutChg>
        <pc:sldLayoutChg chg="add del">
          <pc:chgData name="Kimberly A. Kraemer" userId="S::s1131610@monmouth.edu::61c18ac6-e492-4605-856e-bc007894533e" providerId="AD" clId="Web-{D89712D0-8957-35B4-03F3-E27085179B30}" dt="2020-11-29T22:10:43.717" v="91"/>
          <pc:sldLayoutMkLst>
            <pc:docMk/>
            <pc:sldMasterMk cId="3826675665" sldId="2147483698"/>
            <pc:sldLayoutMk cId="852244290" sldId="2147483689"/>
          </pc:sldLayoutMkLst>
        </pc:sldLayoutChg>
        <pc:sldLayoutChg chg="add del">
          <pc:chgData name="Kimberly A. Kraemer" userId="S::s1131610@monmouth.edu::61c18ac6-e492-4605-856e-bc007894533e" providerId="AD" clId="Web-{D89712D0-8957-35B4-03F3-E27085179B30}" dt="2020-11-29T22:10:43.717" v="91"/>
          <pc:sldLayoutMkLst>
            <pc:docMk/>
            <pc:sldMasterMk cId="3826675665" sldId="2147483698"/>
            <pc:sldLayoutMk cId="1200712666" sldId="2147483690"/>
          </pc:sldLayoutMkLst>
        </pc:sldLayoutChg>
        <pc:sldLayoutChg chg="add del">
          <pc:chgData name="Kimberly A. Kraemer" userId="S::s1131610@monmouth.edu::61c18ac6-e492-4605-856e-bc007894533e" providerId="AD" clId="Web-{D89712D0-8957-35B4-03F3-E27085179B30}" dt="2020-11-29T22:10:43.717" v="91"/>
          <pc:sldLayoutMkLst>
            <pc:docMk/>
            <pc:sldMasterMk cId="3826675665" sldId="2147483698"/>
            <pc:sldLayoutMk cId="1977981575" sldId="2147483691"/>
          </pc:sldLayoutMkLst>
        </pc:sldLayoutChg>
        <pc:sldLayoutChg chg="add del">
          <pc:chgData name="Kimberly A. Kraemer" userId="S::s1131610@monmouth.edu::61c18ac6-e492-4605-856e-bc007894533e" providerId="AD" clId="Web-{D89712D0-8957-35B4-03F3-E27085179B30}" dt="2020-11-29T22:10:43.717" v="91"/>
          <pc:sldLayoutMkLst>
            <pc:docMk/>
            <pc:sldMasterMk cId="3826675665" sldId="2147483698"/>
            <pc:sldLayoutMk cId="2969785556" sldId="2147483692"/>
          </pc:sldLayoutMkLst>
        </pc:sldLayoutChg>
        <pc:sldLayoutChg chg="add del">
          <pc:chgData name="Kimberly A. Kraemer" userId="S::s1131610@monmouth.edu::61c18ac6-e492-4605-856e-bc007894533e" providerId="AD" clId="Web-{D89712D0-8957-35B4-03F3-E27085179B30}" dt="2020-11-29T22:10:43.717" v="91"/>
          <pc:sldLayoutMkLst>
            <pc:docMk/>
            <pc:sldMasterMk cId="3826675665" sldId="2147483698"/>
            <pc:sldLayoutMk cId="4020198721" sldId="2147483693"/>
          </pc:sldLayoutMkLst>
        </pc:sldLayoutChg>
        <pc:sldLayoutChg chg="add del">
          <pc:chgData name="Kimberly A. Kraemer" userId="S::s1131610@monmouth.edu::61c18ac6-e492-4605-856e-bc007894533e" providerId="AD" clId="Web-{D89712D0-8957-35B4-03F3-E27085179B30}" dt="2020-11-29T22:10:43.717" v="91"/>
          <pc:sldLayoutMkLst>
            <pc:docMk/>
            <pc:sldMasterMk cId="3826675665" sldId="2147483698"/>
            <pc:sldLayoutMk cId="678039598" sldId="2147483694"/>
          </pc:sldLayoutMkLst>
        </pc:sldLayoutChg>
        <pc:sldLayoutChg chg="add del">
          <pc:chgData name="Kimberly A. Kraemer" userId="S::s1131610@monmouth.edu::61c18ac6-e492-4605-856e-bc007894533e" providerId="AD" clId="Web-{D89712D0-8957-35B4-03F3-E27085179B30}" dt="2020-11-29T22:10:43.717" v="91"/>
          <pc:sldLayoutMkLst>
            <pc:docMk/>
            <pc:sldMasterMk cId="3826675665" sldId="2147483698"/>
            <pc:sldLayoutMk cId="566909370" sldId="2147483695"/>
          </pc:sldLayoutMkLst>
        </pc:sldLayoutChg>
        <pc:sldLayoutChg chg="add del">
          <pc:chgData name="Kimberly A. Kraemer" userId="S::s1131610@monmouth.edu::61c18ac6-e492-4605-856e-bc007894533e" providerId="AD" clId="Web-{D89712D0-8957-35B4-03F3-E27085179B30}" dt="2020-11-29T22:10:43.717" v="91"/>
          <pc:sldLayoutMkLst>
            <pc:docMk/>
            <pc:sldMasterMk cId="3826675665" sldId="2147483698"/>
            <pc:sldLayoutMk cId="4284529162" sldId="2147483696"/>
          </pc:sldLayoutMkLst>
        </pc:sldLayoutChg>
        <pc:sldLayoutChg chg="add del">
          <pc:chgData name="Kimberly A. Kraemer" userId="S::s1131610@monmouth.edu::61c18ac6-e492-4605-856e-bc007894533e" providerId="AD" clId="Web-{D89712D0-8957-35B4-03F3-E27085179B30}" dt="2020-11-29T22:10:43.717" v="91"/>
          <pc:sldLayoutMkLst>
            <pc:docMk/>
            <pc:sldMasterMk cId="3826675665" sldId="2147483698"/>
            <pc:sldLayoutMk cId="2435144951" sldId="2147483697"/>
          </pc:sldLayoutMkLst>
        </pc:sldLayoutChg>
      </pc:sldMasterChg>
      <pc:sldMasterChg chg="add del addSldLayout delSldLayout">
        <pc:chgData name="Kimberly A. Kraemer" userId="S::s1131610@monmouth.edu::61c18ac6-e492-4605-856e-bc007894533e" providerId="AD" clId="Web-{D89712D0-8957-35B4-03F3-E27085179B30}" dt="2020-11-29T22:06:35.782" v="76"/>
        <pc:sldMasterMkLst>
          <pc:docMk/>
          <pc:sldMasterMk cId="2549986447" sldId="2147483711"/>
        </pc:sldMasterMkLst>
        <pc:sldLayoutChg chg="add del">
          <pc:chgData name="Kimberly A. Kraemer" userId="S::s1131610@monmouth.edu::61c18ac6-e492-4605-856e-bc007894533e" providerId="AD" clId="Web-{D89712D0-8957-35B4-03F3-E27085179B30}" dt="2020-11-29T22:06:35.782" v="76"/>
          <pc:sldLayoutMkLst>
            <pc:docMk/>
            <pc:sldMasterMk cId="2549986447" sldId="2147483711"/>
            <pc:sldLayoutMk cId="3246568701" sldId="2147483700"/>
          </pc:sldLayoutMkLst>
        </pc:sldLayoutChg>
        <pc:sldLayoutChg chg="add del">
          <pc:chgData name="Kimberly A. Kraemer" userId="S::s1131610@monmouth.edu::61c18ac6-e492-4605-856e-bc007894533e" providerId="AD" clId="Web-{D89712D0-8957-35B4-03F3-E27085179B30}" dt="2020-11-29T22:06:35.782" v="76"/>
          <pc:sldLayoutMkLst>
            <pc:docMk/>
            <pc:sldMasterMk cId="2549986447" sldId="2147483711"/>
            <pc:sldLayoutMk cId="2512240036" sldId="2147483701"/>
          </pc:sldLayoutMkLst>
        </pc:sldLayoutChg>
        <pc:sldLayoutChg chg="add del">
          <pc:chgData name="Kimberly A. Kraemer" userId="S::s1131610@monmouth.edu::61c18ac6-e492-4605-856e-bc007894533e" providerId="AD" clId="Web-{D89712D0-8957-35B4-03F3-E27085179B30}" dt="2020-11-29T22:06:35.782" v="76"/>
          <pc:sldLayoutMkLst>
            <pc:docMk/>
            <pc:sldMasterMk cId="2549986447" sldId="2147483711"/>
            <pc:sldLayoutMk cId="1537323262" sldId="2147483702"/>
          </pc:sldLayoutMkLst>
        </pc:sldLayoutChg>
        <pc:sldLayoutChg chg="add del">
          <pc:chgData name="Kimberly A. Kraemer" userId="S::s1131610@monmouth.edu::61c18ac6-e492-4605-856e-bc007894533e" providerId="AD" clId="Web-{D89712D0-8957-35B4-03F3-E27085179B30}" dt="2020-11-29T22:06:35.782" v="76"/>
          <pc:sldLayoutMkLst>
            <pc:docMk/>
            <pc:sldMasterMk cId="2549986447" sldId="2147483711"/>
            <pc:sldLayoutMk cId="485334071" sldId="2147483703"/>
          </pc:sldLayoutMkLst>
        </pc:sldLayoutChg>
        <pc:sldLayoutChg chg="add del">
          <pc:chgData name="Kimberly A. Kraemer" userId="S::s1131610@monmouth.edu::61c18ac6-e492-4605-856e-bc007894533e" providerId="AD" clId="Web-{D89712D0-8957-35B4-03F3-E27085179B30}" dt="2020-11-29T22:06:35.782" v="76"/>
          <pc:sldLayoutMkLst>
            <pc:docMk/>
            <pc:sldMasterMk cId="2549986447" sldId="2147483711"/>
            <pc:sldLayoutMk cId="3855515271" sldId="2147483704"/>
          </pc:sldLayoutMkLst>
        </pc:sldLayoutChg>
        <pc:sldLayoutChg chg="add del">
          <pc:chgData name="Kimberly A. Kraemer" userId="S::s1131610@monmouth.edu::61c18ac6-e492-4605-856e-bc007894533e" providerId="AD" clId="Web-{D89712D0-8957-35B4-03F3-E27085179B30}" dt="2020-11-29T22:06:35.782" v="76"/>
          <pc:sldLayoutMkLst>
            <pc:docMk/>
            <pc:sldMasterMk cId="2549986447" sldId="2147483711"/>
            <pc:sldLayoutMk cId="672172537" sldId="2147483705"/>
          </pc:sldLayoutMkLst>
        </pc:sldLayoutChg>
        <pc:sldLayoutChg chg="add del">
          <pc:chgData name="Kimberly A. Kraemer" userId="S::s1131610@monmouth.edu::61c18ac6-e492-4605-856e-bc007894533e" providerId="AD" clId="Web-{D89712D0-8957-35B4-03F3-E27085179B30}" dt="2020-11-29T22:06:35.782" v="76"/>
          <pc:sldLayoutMkLst>
            <pc:docMk/>
            <pc:sldMasterMk cId="2549986447" sldId="2147483711"/>
            <pc:sldLayoutMk cId="843717255" sldId="2147483706"/>
          </pc:sldLayoutMkLst>
        </pc:sldLayoutChg>
        <pc:sldLayoutChg chg="add del">
          <pc:chgData name="Kimberly A. Kraemer" userId="S::s1131610@monmouth.edu::61c18ac6-e492-4605-856e-bc007894533e" providerId="AD" clId="Web-{D89712D0-8957-35B4-03F3-E27085179B30}" dt="2020-11-29T22:06:35.782" v="76"/>
          <pc:sldLayoutMkLst>
            <pc:docMk/>
            <pc:sldMasterMk cId="2549986447" sldId="2147483711"/>
            <pc:sldLayoutMk cId="3736376283" sldId="2147483707"/>
          </pc:sldLayoutMkLst>
        </pc:sldLayoutChg>
        <pc:sldLayoutChg chg="add del">
          <pc:chgData name="Kimberly A. Kraemer" userId="S::s1131610@monmouth.edu::61c18ac6-e492-4605-856e-bc007894533e" providerId="AD" clId="Web-{D89712D0-8957-35B4-03F3-E27085179B30}" dt="2020-11-29T22:06:35.782" v="76"/>
          <pc:sldLayoutMkLst>
            <pc:docMk/>
            <pc:sldMasterMk cId="2549986447" sldId="2147483711"/>
            <pc:sldLayoutMk cId="2008133023" sldId="2147483708"/>
          </pc:sldLayoutMkLst>
        </pc:sldLayoutChg>
        <pc:sldLayoutChg chg="add del">
          <pc:chgData name="Kimberly A. Kraemer" userId="S::s1131610@monmouth.edu::61c18ac6-e492-4605-856e-bc007894533e" providerId="AD" clId="Web-{D89712D0-8957-35B4-03F3-E27085179B30}" dt="2020-11-29T22:06:35.782" v="76"/>
          <pc:sldLayoutMkLst>
            <pc:docMk/>
            <pc:sldMasterMk cId="2549986447" sldId="2147483711"/>
            <pc:sldLayoutMk cId="1606752220" sldId="2147483709"/>
          </pc:sldLayoutMkLst>
        </pc:sldLayoutChg>
        <pc:sldLayoutChg chg="add del">
          <pc:chgData name="Kimberly A. Kraemer" userId="S::s1131610@monmouth.edu::61c18ac6-e492-4605-856e-bc007894533e" providerId="AD" clId="Web-{D89712D0-8957-35B4-03F3-E27085179B30}" dt="2020-11-29T22:06:35.782" v="76"/>
          <pc:sldLayoutMkLst>
            <pc:docMk/>
            <pc:sldMasterMk cId="2549986447" sldId="2147483711"/>
            <pc:sldLayoutMk cId="1523575911" sldId="2147483710"/>
          </pc:sldLayoutMkLst>
        </pc:sldLayoutChg>
      </pc:sldMasterChg>
      <pc:sldMasterChg chg="add del addSldLayout delSldLayout">
        <pc:chgData name="Kimberly A. Kraemer" userId="S::s1131610@monmouth.edu::61c18ac6-e492-4605-856e-bc007894533e" providerId="AD" clId="Web-{D89712D0-8957-35B4-03F3-E27085179B30}" dt="2020-11-29T22:13:05.240" v="99"/>
        <pc:sldMasterMkLst>
          <pc:docMk/>
          <pc:sldMasterMk cId="2935291074" sldId="2147483750"/>
        </pc:sldMasterMkLst>
        <pc:sldLayoutChg chg="add del">
          <pc:chgData name="Kimberly A. Kraemer" userId="S::s1131610@monmouth.edu::61c18ac6-e492-4605-856e-bc007894533e" providerId="AD" clId="Web-{D89712D0-8957-35B4-03F3-E27085179B30}" dt="2020-11-29T22:13:05.240" v="99"/>
          <pc:sldLayoutMkLst>
            <pc:docMk/>
            <pc:sldMasterMk cId="2935291074" sldId="2147483750"/>
            <pc:sldLayoutMk cId="4087611354" sldId="2147483739"/>
          </pc:sldLayoutMkLst>
        </pc:sldLayoutChg>
        <pc:sldLayoutChg chg="add del">
          <pc:chgData name="Kimberly A. Kraemer" userId="S::s1131610@monmouth.edu::61c18ac6-e492-4605-856e-bc007894533e" providerId="AD" clId="Web-{D89712D0-8957-35B4-03F3-E27085179B30}" dt="2020-11-29T22:13:05.240" v="99"/>
          <pc:sldLayoutMkLst>
            <pc:docMk/>
            <pc:sldMasterMk cId="2935291074" sldId="2147483750"/>
            <pc:sldLayoutMk cId="1864151369" sldId="2147483740"/>
          </pc:sldLayoutMkLst>
        </pc:sldLayoutChg>
        <pc:sldLayoutChg chg="add del">
          <pc:chgData name="Kimberly A. Kraemer" userId="S::s1131610@monmouth.edu::61c18ac6-e492-4605-856e-bc007894533e" providerId="AD" clId="Web-{D89712D0-8957-35B4-03F3-E27085179B30}" dt="2020-11-29T22:13:05.240" v="99"/>
          <pc:sldLayoutMkLst>
            <pc:docMk/>
            <pc:sldMasterMk cId="2935291074" sldId="2147483750"/>
            <pc:sldLayoutMk cId="1930282062" sldId="2147483741"/>
          </pc:sldLayoutMkLst>
        </pc:sldLayoutChg>
        <pc:sldLayoutChg chg="add del">
          <pc:chgData name="Kimberly A. Kraemer" userId="S::s1131610@monmouth.edu::61c18ac6-e492-4605-856e-bc007894533e" providerId="AD" clId="Web-{D89712D0-8957-35B4-03F3-E27085179B30}" dt="2020-11-29T22:13:05.240" v="99"/>
          <pc:sldLayoutMkLst>
            <pc:docMk/>
            <pc:sldMasterMk cId="2935291074" sldId="2147483750"/>
            <pc:sldLayoutMk cId="80269505" sldId="2147483742"/>
          </pc:sldLayoutMkLst>
        </pc:sldLayoutChg>
        <pc:sldLayoutChg chg="add del">
          <pc:chgData name="Kimberly A. Kraemer" userId="S::s1131610@monmouth.edu::61c18ac6-e492-4605-856e-bc007894533e" providerId="AD" clId="Web-{D89712D0-8957-35B4-03F3-E27085179B30}" dt="2020-11-29T22:13:05.240" v="99"/>
          <pc:sldLayoutMkLst>
            <pc:docMk/>
            <pc:sldMasterMk cId="2935291074" sldId="2147483750"/>
            <pc:sldLayoutMk cId="320314222" sldId="2147483743"/>
          </pc:sldLayoutMkLst>
        </pc:sldLayoutChg>
        <pc:sldLayoutChg chg="add del">
          <pc:chgData name="Kimberly A. Kraemer" userId="S::s1131610@monmouth.edu::61c18ac6-e492-4605-856e-bc007894533e" providerId="AD" clId="Web-{D89712D0-8957-35B4-03F3-E27085179B30}" dt="2020-11-29T22:13:05.240" v="99"/>
          <pc:sldLayoutMkLst>
            <pc:docMk/>
            <pc:sldMasterMk cId="2935291074" sldId="2147483750"/>
            <pc:sldLayoutMk cId="3618738823" sldId="2147483744"/>
          </pc:sldLayoutMkLst>
        </pc:sldLayoutChg>
        <pc:sldLayoutChg chg="add del">
          <pc:chgData name="Kimberly A. Kraemer" userId="S::s1131610@monmouth.edu::61c18ac6-e492-4605-856e-bc007894533e" providerId="AD" clId="Web-{D89712D0-8957-35B4-03F3-E27085179B30}" dt="2020-11-29T22:13:05.240" v="99"/>
          <pc:sldLayoutMkLst>
            <pc:docMk/>
            <pc:sldMasterMk cId="2935291074" sldId="2147483750"/>
            <pc:sldLayoutMk cId="891944331" sldId="2147483745"/>
          </pc:sldLayoutMkLst>
        </pc:sldLayoutChg>
        <pc:sldLayoutChg chg="add del">
          <pc:chgData name="Kimberly A. Kraemer" userId="S::s1131610@monmouth.edu::61c18ac6-e492-4605-856e-bc007894533e" providerId="AD" clId="Web-{D89712D0-8957-35B4-03F3-E27085179B30}" dt="2020-11-29T22:13:05.240" v="99"/>
          <pc:sldLayoutMkLst>
            <pc:docMk/>
            <pc:sldMasterMk cId="2935291074" sldId="2147483750"/>
            <pc:sldLayoutMk cId="2370278261" sldId="2147483746"/>
          </pc:sldLayoutMkLst>
        </pc:sldLayoutChg>
        <pc:sldLayoutChg chg="add del">
          <pc:chgData name="Kimberly A. Kraemer" userId="S::s1131610@monmouth.edu::61c18ac6-e492-4605-856e-bc007894533e" providerId="AD" clId="Web-{D89712D0-8957-35B4-03F3-E27085179B30}" dt="2020-11-29T22:13:05.240" v="99"/>
          <pc:sldLayoutMkLst>
            <pc:docMk/>
            <pc:sldMasterMk cId="2935291074" sldId="2147483750"/>
            <pc:sldLayoutMk cId="832899009" sldId="2147483747"/>
          </pc:sldLayoutMkLst>
        </pc:sldLayoutChg>
        <pc:sldLayoutChg chg="add del">
          <pc:chgData name="Kimberly A. Kraemer" userId="S::s1131610@monmouth.edu::61c18ac6-e492-4605-856e-bc007894533e" providerId="AD" clId="Web-{D89712D0-8957-35B4-03F3-E27085179B30}" dt="2020-11-29T22:13:05.240" v="99"/>
          <pc:sldLayoutMkLst>
            <pc:docMk/>
            <pc:sldMasterMk cId="2935291074" sldId="2147483750"/>
            <pc:sldLayoutMk cId="1156902792" sldId="2147483748"/>
          </pc:sldLayoutMkLst>
        </pc:sldLayoutChg>
        <pc:sldLayoutChg chg="add del">
          <pc:chgData name="Kimberly A. Kraemer" userId="S::s1131610@monmouth.edu::61c18ac6-e492-4605-856e-bc007894533e" providerId="AD" clId="Web-{D89712D0-8957-35B4-03F3-E27085179B30}" dt="2020-11-29T22:13:05.240" v="99"/>
          <pc:sldLayoutMkLst>
            <pc:docMk/>
            <pc:sldMasterMk cId="2935291074" sldId="2147483750"/>
            <pc:sldLayoutMk cId="2174741837" sldId="2147483749"/>
          </pc:sldLayoutMkLst>
        </pc:sldLayoutChg>
      </pc:sldMasterChg>
      <pc:sldMasterChg chg="add del addSldLayout delSldLayout">
        <pc:chgData name="Kimberly A. Kraemer" userId="S::s1131610@monmouth.edu::61c18ac6-e492-4605-856e-bc007894533e" providerId="AD" clId="Web-{D89712D0-8957-35B4-03F3-E27085179B30}" dt="2020-11-29T22:10:32.685" v="89"/>
        <pc:sldMasterMkLst>
          <pc:docMk/>
          <pc:sldMasterMk cId="103185403" sldId="2147483763"/>
        </pc:sldMasterMkLst>
        <pc:sldLayoutChg chg="add del">
          <pc:chgData name="Kimberly A. Kraemer" userId="S::s1131610@monmouth.edu::61c18ac6-e492-4605-856e-bc007894533e" providerId="AD" clId="Web-{D89712D0-8957-35B4-03F3-E27085179B30}" dt="2020-11-29T22:10:32.685" v="89"/>
          <pc:sldLayoutMkLst>
            <pc:docMk/>
            <pc:sldMasterMk cId="103185403" sldId="2147483763"/>
            <pc:sldLayoutMk cId="687348754" sldId="2147483752"/>
          </pc:sldLayoutMkLst>
        </pc:sldLayoutChg>
        <pc:sldLayoutChg chg="add del">
          <pc:chgData name="Kimberly A. Kraemer" userId="S::s1131610@monmouth.edu::61c18ac6-e492-4605-856e-bc007894533e" providerId="AD" clId="Web-{D89712D0-8957-35B4-03F3-E27085179B30}" dt="2020-11-29T22:10:32.685" v="89"/>
          <pc:sldLayoutMkLst>
            <pc:docMk/>
            <pc:sldMasterMk cId="103185403" sldId="2147483763"/>
            <pc:sldLayoutMk cId="1292746078" sldId="2147483753"/>
          </pc:sldLayoutMkLst>
        </pc:sldLayoutChg>
        <pc:sldLayoutChg chg="add del">
          <pc:chgData name="Kimberly A. Kraemer" userId="S::s1131610@monmouth.edu::61c18ac6-e492-4605-856e-bc007894533e" providerId="AD" clId="Web-{D89712D0-8957-35B4-03F3-E27085179B30}" dt="2020-11-29T22:10:32.685" v="89"/>
          <pc:sldLayoutMkLst>
            <pc:docMk/>
            <pc:sldMasterMk cId="103185403" sldId="2147483763"/>
            <pc:sldLayoutMk cId="1181060476" sldId="2147483754"/>
          </pc:sldLayoutMkLst>
        </pc:sldLayoutChg>
        <pc:sldLayoutChg chg="add del">
          <pc:chgData name="Kimberly A. Kraemer" userId="S::s1131610@monmouth.edu::61c18ac6-e492-4605-856e-bc007894533e" providerId="AD" clId="Web-{D89712D0-8957-35B4-03F3-E27085179B30}" dt="2020-11-29T22:10:32.685" v="89"/>
          <pc:sldLayoutMkLst>
            <pc:docMk/>
            <pc:sldMasterMk cId="103185403" sldId="2147483763"/>
            <pc:sldLayoutMk cId="2888180939" sldId="2147483755"/>
          </pc:sldLayoutMkLst>
        </pc:sldLayoutChg>
        <pc:sldLayoutChg chg="add del">
          <pc:chgData name="Kimberly A. Kraemer" userId="S::s1131610@monmouth.edu::61c18ac6-e492-4605-856e-bc007894533e" providerId="AD" clId="Web-{D89712D0-8957-35B4-03F3-E27085179B30}" dt="2020-11-29T22:10:32.685" v="89"/>
          <pc:sldLayoutMkLst>
            <pc:docMk/>
            <pc:sldMasterMk cId="103185403" sldId="2147483763"/>
            <pc:sldLayoutMk cId="3492949052" sldId="2147483756"/>
          </pc:sldLayoutMkLst>
        </pc:sldLayoutChg>
        <pc:sldLayoutChg chg="add del">
          <pc:chgData name="Kimberly A. Kraemer" userId="S::s1131610@monmouth.edu::61c18ac6-e492-4605-856e-bc007894533e" providerId="AD" clId="Web-{D89712D0-8957-35B4-03F3-E27085179B30}" dt="2020-11-29T22:10:32.685" v="89"/>
          <pc:sldLayoutMkLst>
            <pc:docMk/>
            <pc:sldMasterMk cId="103185403" sldId="2147483763"/>
            <pc:sldLayoutMk cId="2064546079" sldId="2147483757"/>
          </pc:sldLayoutMkLst>
        </pc:sldLayoutChg>
        <pc:sldLayoutChg chg="add del">
          <pc:chgData name="Kimberly A. Kraemer" userId="S::s1131610@monmouth.edu::61c18ac6-e492-4605-856e-bc007894533e" providerId="AD" clId="Web-{D89712D0-8957-35B4-03F3-E27085179B30}" dt="2020-11-29T22:10:32.685" v="89"/>
          <pc:sldLayoutMkLst>
            <pc:docMk/>
            <pc:sldMasterMk cId="103185403" sldId="2147483763"/>
            <pc:sldLayoutMk cId="1551692907" sldId="2147483758"/>
          </pc:sldLayoutMkLst>
        </pc:sldLayoutChg>
        <pc:sldLayoutChg chg="add del">
          <pc:chgData name="Kimberly A. Kraemer" userId="S::s1131610@monmouth.edu::61c18ac6-e492-4605-856e-bc007894533e" providerId="AD" clId="Web-{D89712D0-8957-35B4-03F3-E27085179B30}" dt="2020-11-29T22:10:32.685" v="89"/>
          <pc:sldLayoutMkLst>
            <pc:docMk/>
            <pc:sldMasterMk cId="103185403" sldId="2147483763"/>
            <pc:sldLayoutMk cId="48118802" sldId="2147483759"/>
          </pc:sldLayoutMkLst>
        </pc:sldLayoutChg>
        <pc:sldLayoutChg chg="add del">
          <pc:chgData name="Kimberly A. Kraemer" userId="S::s1131610@monmouth.edu::61c18ac6-e492-4605-856e-bc007894533e" providerId="AD" clId="Web-{D89712D0-8957-35B4-03F3-E27085179B30}" dt="2020-11-29T22:10:32.685" v="89"/>
          <pc:sldLayoutMkLst>
            <pc:docMk/>
            <pc:sldMasterMk cId="103185403" sldId="2147483763"/>
            <pc:sldLayoutMk cId="2016115023" sldId="2147483760"/>
          </pc:sldLayoutMkLst>
        </pc:sldLayoutChg>
        <pc:sldLayoutChg chg="add del">
          <pc:chgData name="Kimberly A. Kraemer" userId="S::s1131610@monmouth.edu::61c18ac6-e492-4605-856e-bc007894533e" providerId="AD" clId="Web-{D89712D0-8957-35B4-03F3-E27085179B30}" dt="2020-11-29T22:10:32.685" v="89"/>
          <pc:sldLayoutMkLst>
            <pc:docMk/>
            <pc:sldMasterMk cId="103185403" sldId="2147483763"/>
            <pc:sldLayoutMk cId="3959769928" sldId="2147483761"/>
          </pc:sldLayoutMkLst>
        </pc:sldLayoutChg>
        <pc:sldLayoutChg chg="add del">
          <pc:chgData name="Kimberly A. Kraemer" userId="S::s1131610@monmouth.edu::61c18ac6-e492-4605-856e-bc007894533e" providerId="AD" clId="Web-{D89712D0-8957-35B4-03F3-E27085179B30}" dt="2020-11-29T22:10:32.685" v="89"/>
          <pc:sldLayoutMkLst>
            <pc:docMk/>
            <pc:sldMasterMk cId="103185403" sldId="2147483763"/>
            <pc:sldLayoutMk cId="270412462" sldId="2147483762"/>
          </pc:sldLayoutMkLst>
        </pc:sldLayoutChg>
      </pc:sldMasterChg>
      <pc:sldMasterChg chg="add del addSldLayout delSldLayout">
        <pc:chgData name="Kimberly A. Kraemer" userId="S::s1131610@monmouth.edu::61c18ac6-e492-4605-856e-bc007894533e" providerId="AD" clId="Web-{D89712D0-8957-35B4-03F3-E27085179B30}" dt="2020-11-29T22:09:55.043" v="87"/>
        <pc:sldMasterMkLst>
          <pc:docMk/>
          <pc:sldMasterMk cId="695276515" sldId="2147483764"/>
        </pc:sldMasterMkLst>
        <pc:sldLayoutChg chg="add del">
          <pc:chgData name="Kimberly A. Kraemer" userId="S::s1131610@monmouth.edu::61c18ac6-e492-4605-856e-bc007894533e" providerId="AD" clId="Web-{D89712D0-8957-35B4-03F3-E27085179B30}" dt="2020-11-29T22:09:55.043" v="87"/>
          <pc:sldLayoutMkLst>
            <pc:docMk/>
            <pc:sldMasterMk cId="695276515" sldId="2147483764"/>
            <pc:sldLayoutMk cId="3145493833" sldId="2147483753"/>
          </pc:sldLayoutMkLst>
        </pc:sldLayoutChg>
        <pc:sldLayoutChg chg="add del">
          <pc:chgData name="Kimberly A. Kraemer" userId="S::s1131610@monmouth.edu::61c18ac6-e492-4605-856e-bc007894533e" providerId="AD" clId="Web-{D89712D0-8957-35B4-03F3-E27085179B30}" dt="2020-11-29T22:09:55.043" v="87"/>
          <pc:sldLayoutMkLst>
            <pc:docMk/>
            <pc:sldMasterMk cId="695276515" sldId="2147483764"/>
            <pc:sldLayoutMk cId="1696352724" sldId="2147483754"/>
          </pc:sldLayoutMkLst>
        </pc:sldLayoutChg>
        <pc:sldLayoutChg chg="add del">
          <pc:chgData name="Kimberly A. Kraemer" userId="S::s1131610@monmouth.edu::61c18ac6-e492-4605-856e-bc007894533e" providerId="AD" clId="Web-{D89712D0-8957-35B4-03F3-E27085179B30}" dt="2020-11-29T22:09:55.043" v="87"/>
          <pc:sldLayoutMkLst>
            <pc:docMk/>
            <pc:sldMasterMk cId="695276515" sldId="2147483764"/>
            <pc:sldLayoutMk cId="3204989924" sldId="2147483755"/>
          </pc:sldLayoutMkLst>
        </pc:sldLayoutChg>
        <pc:sldLayoutChg chg="add del">
          <pc:chgData name="Kimberly A. Kraemer" userId="S::s1131610@monmouth.edu::61c18ac6-e492-4605-856e-bc007894533e" providerId="AD" clId="Web-{D89712D0-8957-35B4-03F3-E27085179B30}" dt="2020-11-29T22:09:55.043" v="87"/>
          <pc:sldLayoutMkLst>
            <pc:docMk/>
            <pc:sldMasterMk cId="695276515" sldId="2147483764"/>
            <pc:sldLayoutMk cId="1894681406" sldId="2147483756"/>
          </pc:sldLayoutMkLst>
        </pc:sldLayoutChg>
        <pc:sldLayoutChg chg="add del">
          <pc:chgData name="Kimberly A. Kraemer" userId="S::s1131610@monmouth.edu::61c18ac6-e492-4605-856e-bc007894533e" providerId="AD" clId="Web-{D89712D0-8957-35B4-03F3-E27085179B30}" dt="2020-11-29T22:09:55.043" v="87"/>
          <pc:sldLayoutMkLst>
            <pc:docMk/>
            <pc:sldMasterMk cId="695276515" sldId="2147483764"/>
            <pc:sldLayoutMk cId="4276887435" sldId="2147483757"/>
          </pc:sldLayoutMkLst>
        </pc:sldLayoutChg>
        <pc:sldLayoutChg chg="add del">
          <pc:chgData name="Kimberly A. Kraemer" userId="S::s1131610@monmouth.edu::61c18ac6-e492-4605-856e-bc007894533e" providerId="AD" clId="Web-{D89712D0-8957-35B4-03F3-E27085179B30}" dt="2020-11-29T22:09:55.043" v="87"/>
          <pc:sldLayoutMkLst>
            <pc:docMk/>
            <pc:sldMasterMk cId="695276515" sldId="2147483764"/>
            <pc:sldLayoutMk cId="2760695831" sldId="2147483758"/>
          </pc:sldLayoutMkLst>
        </pc:sldLayoutChg>
        <pc:sldLayoutChg chg="add del">
          <pc:chgData name="Kimberly A. Kraemer" userId="S::s1131610@monmouth.edu::61c18ac6-e492-4605-856e-bc007894533e" providerId="AD" clId="Web-{D89712D0-8957-35B4-03F3-E27085179B30}" dt="2020-11-29T22:09:55.043" v="87"/>
          <pc:sldLayoutMkLst>
            <pc:docMk/>
            <pc:sldMasterMk cId="695276515" sldId="2147483764"/>
            <pc:sldLayoutMk cId="1866814418" sldId="2147483759"/>
          </pc:sldLayoutMkLst>
        </pc:sldLayoutChg>
        <pc:sldLayoutChg chg="add del">
          <pc:chgData name="Kimberly A. Kraemer" userId="S::s1131610@monmouth.edu::61c18ac6-e492-4605-856e-bc007894533e" providerId="AD" clId="Web-{D89712D0-8957-35B4-03F3-E27085179B30}" dt="2020-11-29T22:09:55.043" v="87"/>
          <pc:sldLayoutMkLst>
            <pc:docMk/>
            <pc:sldMasterMk cId="695276515" sldId="2147483764"/>
            <pc:sldLayoutMk cId="396957873" sldId="2147483760"/>
          </pc:sldLayoutMkLst>
        </pc:sldLayoutChg>
        <pc:sldLayoutChg chg="add del">
          <pc:chgData name="Kimberly A. Kraemer" userId="S::s1131610@monmouth.edu::61c18ac6-e492-4605-856e-bc007894533e" providerId="AD" clId="Web-{D89712D0-8957-35B4-03F3-E27085179B30}" dt="2020-11-29T22:09:55.043" v="87"/>
          <pc:sldLayoutMkLst>
            <pc:docMk/>
            <pc:sldMasterMk cId="695276515" sldId="2147483764"/>
            <pc:sldLayoutMk cId="1909967962" sldId="2147483761"/>
          </pc:sldLayoutMkLst>
        </pc:sldLayoutChg>
        <pc:sldLayoutChg chg="add del">
          <pc:chgData name="Kimberly A. Kraemer" userId="S::s1131610@monmouth.edu::61c18ac6-e492-4605-856e-bc007894533e" providerId="AD" clId="Web-{D89712D0-8957-35B4-03F3-E27085179B30}" dt="2020-11-29T22:09:55.043" v="87"/>
          <pc:sldLayoutMkLst>
            <pc:docMk/>
            <pc:sldMasterMk cId="695276515" sldId="2147483764"/>
            <pc:sldLayoutMk cId="343613826" sldId="2147483762"/>
          </pc:sldLayoutMkLst>
        </pc:sldLayoutChg>
        <pc:sldLayoutChg chg="add del">
          <pc:chgData name="Kimberly A. Kraemer" userId="S::s1131610@monmouth.edu::61c18ac6-e492-4605-856e-bc007894533e" providerId="AD" clId="Web-{D89712D0-8957-35B4-03F3-E27085179B30}" dt="2020-11-29T22:09:55.043" v="87"/>
          <pc:sldLayoutMkLst>
            <pc:docMk/>
            <pc:sldMasterMk cId="695276515" sldId="2147483764"/>
            <pc:sldLayoutMk cId="965961201" sldId="2147483763"/>
          </pc:sldLayoutMkLst>
        </pc:sldLayoutChg>
      </pc:sldMasterChg>
      <pc:sldMasterChg chg="add del addSldLayout delSldLayout">
        <pc:chgData name="Kimberly A. Kraemer" userId="S::s1131610@monmouth.edu::61c18ac6-e492-4605-856e-bc007894533e" providerId="AD" clId="Web-{D89712D0-8957-35B4-03F3-E27085179B30}" dt="2020-11-29T22:13:03.177" v="98"/>
        <pc:sldMasterMkLst>
          <pc:docMk/>
          <pc:sldMasterMk cId="2663148940" sldId="2147483852"/>
        </pc:sldMasterMkLst>
        <pc:sldLayoutChg chg="add del">
          <pc:chgData name="Kimberly A. Kraemer" userId="S::s1131610@monmouth.edu::61c18ac6-e492-4605-856e-bc007894533e" providerId="AD" clId="Web-{D89712D0-8957-35B4-03F3-E27085179B30}" dt="2020-11-29T22:13:03.177" v="98"/>
          <pc:sldLayoutMkLst>
            <pc:docMk/>
            <pc:sldMasterMk cId="2663148940" sldId="2147483852"/>
            <pc:sldLayoutMk cId="3011344891" sldId="2147483841"/>
          </pc:sldLayoutMkLst>
        </pc:sldLayoutChg>
        <pc:sldLayoutChg chg="add del">
          <pc:chgData name="Kimberly A. Kraemer" userId="S::s1131610@monmouth.edu::61c18ac6-e492-4605-856e-bc007894533e" providerId="AD" clId="Web-{D89712D0-8957-35B4-03F3-E27085179B30}" dt="2020-11-29T22:13:03.177" v="98"/>
          <pc:sldLayoutMkLst>
            <pc:docMk/>
            <pc:sldMasterMk cId="2663148940" sldId="2147483852"/>
            <pc:sldLayoutMk cId="3380423472" sldId="2147483842"/>
          </pc:sldLayoutMkLst>
        </pc:sldLayoutChg>
        <pc:sldLayoutChg chg="add del">
          <pc:chgData name="Kimberly A. Kraemer" userId="S::s1131610@monmouth.edu::61c18ac6-e492-4605-856e-bc007894533e" providerId="AD" clId="Web-{D89712D0-8957-35B4-03F3-E27085179B30}" dt="2020-11-29T22:13:03.177" v="98"/>
          <pc:sldLayoutMkLst>
            <pc:docMk/>
            <pc:sldMasterMk cId="2663148940" sldId="2147483852"/>
            <pc:sldLayoutMk cId="2619151783" sldId="2147483843"/>
          </pc:sldLayoutMkLst>
        </pc:sldLayoutChg>
        <pc:sldLayoutChg chg="add del">
          <pc:chgData name="Kimberly A. Kraemer" userId="S::s1131610@monmouth.edu::61c18ac6-e492-4605-856e-bc007894533e" providerId="AD" clId="Web-{D89712D0-8957-35B4-03F3-E27085179B30}" dt="2020-11-29T22:13:03.177" v="98"/>
          <pc:sldLayoutMkLst>
            <pc:docMk/>
            <pc:sldMasterMk cId="2663148940" sldId="2147483852"/>
            <pc:sldLayoutMk cId="3479837774" sldId="2147483844"/>
          </pc:sldLayoutMkLst>
        </pc:sldLayoutChg>
        <pc:sldLayoutChg chg="add del">
          <pc:chgData name="Kimberly A. Kraemer" userId="S::s1131610@monmouth.edu::61c18ac6-e492-4605-856e-bc007894533e" providerId="AD" clId="Web-{D89712D0-8957-35B4-03F3-E27085179B30}" dt="2020-11-29T22:13:03.177" v="98"/>
          <pc:sldLayoutMkLst>
            <pc:docMk/>
            <pc:sldMasterMk cId="2663148940" sldId="2147483852"/>
            <pc:sldLayoutMk cId="3491470146" sldId="2147483845"/>
          </pc:sldLayoutMkLst>
        </pc:sldLayoutChg>
        <pc:sldLayoutChg chg="add del">
          <pc:chgData name="Kimberly A. Kraemer" userId="S::s1131610@monmouth.edu::61c18ac6-e492-4605-856e-bc007894533e" providerId="AD" clId="Web-{D89712D0-8957-35B4-03F3-E27085179B30}" dt="2020-11-29T22:13:03.177" v="98"/>
          <pc:sldLayoutMkLst>
            <pc:docMk/>
            <pc:sldMasterMk cId="2663148940" sldId="2147483852"/>
            <pc:sldLayoutMk cId="1077709899" sldId="2147483846"/>
          </pc:sldLayoutMkLst>
        </pc:sldLayoutChg>
        <pc:sldLayoutChg chg="add del">
          <pc:chgData name="Kimberly A. Kraemer" userId="S::s1131610@monmouth.edu::61c18ac6-e492-4605-856e-bc007894533e" providerId="AD" clId="Web-{D89712D0-8957-35B4-03F3-E27085179B30}" dt="2020-11-29T22:13:03.177" v="98"/>
          <pc:sldLayoutMkLst>
            <pc:docMk/>
            <pc:sldMasterMk cId="2663148940" sldId="2147483852"/>
            <pc:sldLayoutMk cId="1795125231" sldId="2147483847"/>
          </pc:sldLayoutMkLst>
        </pc:sldLayoutChg>
        <pc:sldLayoutChg chg="add del">
          <pc:chgData name="Kimberly A. Kraemer" userId="S::s1131610@monmouth.edu::61c18ac6-e492-4605-856e-bc007894533e" providerId="AD" clId="Web-{D89712D0-8957-35B4-03F3-E27085179B30}" dt="2020-11-29T22:13:03.177" v="98"/>
          <pc:sldLayoutMkLst>
            <pc:docMk/>
            <pc:sldMasterMk cId="2663148940" sldId="2147483852"/>
            <pc:sldLayoutMk cId="1571165112" sldId="2147483848"/>
          </pc:sldLayoutMkLst>
        </pc:sldLayoutChg>
        <pc:sldLayoutChg chg="add del">
          <pc:chgData name="Kimberly A. Kraemer" userId="S::s1131610@monmouth.edu::61c18ac6-e492-4605-856e-bc007894533e" providerId="AD" clId="Web-{D89712D0-8957-35B4-03F3-E27085179B30}" dt="2020-11-29T22:13:03.177" v="98"/>
          <pc:sldLayoutMkLst>
            <pc:docMk/>
            <pc:sldMasterMk cId="2663148940" sldId="2147483852"/>
            <pc:sldLayoutMk cId="1866510662" sldId="2147483849"/>
          </pc:sldLayoutMkLst>
        </pc:sldLayoutChg>
        <pc:sldLayoutChg chg="add del">
          <pc:chgData name="Kimberly A. Kraemer" userId="S::s1131610@monmouth.edu::61c18ac6-e492-4605-856e-bc007894533e" providerId="AD" clId="Web-{D89712D0-8957-35B4-03F3-E27085179B30}" dt="2020-11-29T22:13:03.177" v="98"/>
          <pc:sldLayoutMkLst>
            <pc:docMk/>
            <pc:sldMasterMk cId="2663148940" sldId="2147483852"/>
            <pc:sldLayoutMk cId="299169700" sldId="2147483850"/>
          </pc:sldLayoutMkLst>
        </pc:sldLayoutChg>
        <pc:sldLayoutChg chg="add del">
          <pc:chgData name="Kimberly A. Kraemer" userId="S::s1131610@monmouth.edu::61c18ac6-e492-4605-856e-bc007894533e" providerId="AD" clId="Web-{D89712D0-8957-35B4-03F3-E27085179B30}" dt="2020-11-29T22:13:03.177" v="98"/>
          <pc:sldLayoutMkLst>
            <pc:docMk/>
            <pc:sldMasterMk cId="2663148940" sldId="2147483852"/>
            <pc:sldLayoutMk cId="889660327" sldId="2147483851"/>
          </pc:sldLayoutMkLst>
        </pc:sldLayoutChg>
      </pc:sldMasterChg>
    </pc:docChg>
  </pc:docChgLst>
  <pc:docChgLst>
    <pc:chgData name="Alex M. Sheriff" userId="S::s1270704@monmouth.edu::fd30eefa-a416-45fb-b28f-19c12b02bc0d" providerId="AD" clId="Web-{8D14733B-55AF-DFA8-423B-A95C0D64D1DA}"/>
    <pc:docChg chg="addSld delSld modSld">
      <pc:chgData name="Alex M. Sheriff" userId="S::s1270704@monmouth.edu::fd30eefa-a416-45fb-b28f-19c12b02bc0d" providerId="AD" clId="Web-{8D14733B-55AF-DFA8-423B-A95C0D64D1DA}" dt="2020-11-30T01:29:53.624" v="4169" actId="1076"/>
      <pc:docMkLst>
        <pc:docMk/>
      </pc:docMkLst>
      <pc:sldChg chg="modSp">
        <pc:chgData name="Alex M. Sheriff" userId="S::s1270704@monmouth.edu::fd30eefa-a416-45fb-b28f-19c12b02bc0d" providerId="AD" clId="Web-{8D14733B-55AF-DFA8-423B-A95C0D64D1DA}" dt="2020-11-30T00:34:41.860" v="1142" actId="20577"/>
        <pc:sldMkLst>
          <pc:docMk/>
          <pc:sldMk cId="231696598" sldId="259"/>
        </pc:sldMkLst>
        <pc:spChg chg="mod">
          <ac:chgData name="Alex M. Sheriff" userId="S::s1270704@monmouth.edu::fd30eefa-a416-45fb-b28f-19c12b02bc0d" providerId="AD" clId="Web-{8D14733B-55AF-DFA8-423B-A95C0D64D1DA}" dt="2020-11-30T00:34:41.860" v="1142" actId="20577"/>
          <ac:spMkLst>
            <pc:docMk/>
            <pc:sldMk cId="231696598" sldId="259"/>
            <ac:spMk id="5" creationId="{6F269B5E-CC9F-47E1-BDD3-5503B21BF599}"/>
          </ac:spMkLst>
        </pc:spChg>
      </pc:sldChg>
      <pc:sldChg chg="modSp">
        <pc:chgData name="Alex M. Sheriff" userId="S::s1270704@monmouth.edu::fd30eefa-a416-45fb-b28f-19c12b02bc0d" providerId="AD" clId="Web-{8D14733B-55AF-DFA8-423B-A95C0D64D1DA}" dt="2020-11-30T00:59:53.945" v="2268" actId="20577"/>
        <pc:sldMkLst>
          <pc:docMk/>
          <pc:sldMk cId="3639523504" sldId="261"/>
        </pc:sldMkLst>
        <pc:spChg chg="mod">
          <ac:chgData name="Alex M. Sheriff" userId="S::s1270704@monmouth.edu::fd30eefa-a416-45fb-b28f-19c12b02bc0d" providerId="AD" clId="Web-{8D14733B-55AF-DFA8-423B-A95C0D64D1DA}" dt="2020-11-30T00:59:53.945" v="2268" actId="20577"/>
          <ac:spMkLst>
            <pc:docMk/>
            <pc:sldMk cId="3639523504" sldId="261"/>
            <ac:spMk id="3" creationId="{0D589134-9E8D-45B7-9980-829B64C3A21F}"/>
          </ac:spMkLst>
        </pc:spChg>
      </pc:sldChg>
      <pc:sldChg chg="modSp">
        <pc:chgData name="Alex M. Sheriff" userId="S::s1270704@monmouth.edu::fd30eefa-a416-45fb-b28f-19c12b02bc0d" providerId="AD" clId="Web-{8D14733B-55AF-DFA8-423B-A95C0D64D1DA}" dt="2020-11-30T01:29:53.624" v="4169" actId="1076"/>
        <pc:sldMkLst>
          <pc:docMk/>
          <pc:sldMk cId="1541638111" sldId="263"/>
        </pc:sldMkLst>
        <pc:spChg chg="mod">
          <ac:chgData name="Alex M. Sheriff" userId="S::s1270704@monmouth.edu::fd30eefa-a416-45fb-b28f-19c12b02bc0d" providerId="AD" clId="Web-{8D14733B-55AF-DFA8-423B-A95C0D64D1DA}" dt="2020-11-30T01:29:53.624" v="4169" actId="1076"/>
          <ac:spMkLst>
            <pc:docMk/>
            <pc:sldMk cId="1541638111" sldId="263"/>
            <ac:spMk id="2" creationId="{47C75CF4-420E-453B-AE09-C131171A0D12}"/>
          </ac:spMkLst>
        </pc:spChg>
        <pc:spChg chg="mod">
          <ac:chgData name="Alex M. Sheriff" userId="S::s1270704@monmouth.edu::fd30eefa-a416-45fb-b28f-19c12b02bc0d" providerId="AD" clId="Web-{8D14733B-55AF-DFA8-423B-A95C0D64D1DA}" dt="2020-11-30T01:25:19.386" v="4136" actId="1076"/>
          <ac:spMkLst>
            <pc:docMk/>
            <pc:sldMk cId="1541638111" sldId="263"/>
            <ac:spMk id="4" creationId="{D1256A07-6143-44E4-9710-4F6FDDE604F6}"/>
          </ac:spMkLst>
        </pc:spChg>
      </pc:sldChg>
      <pc:sldChg chg="modSp">
        <pc:chgData name="Alex M. Sheriff" userId="S::s1270704@monmouth.edu::fd30eefa-a416-45fb-b28f-19c12b02bc0d" providerId="AD" clId="Web-{8D14733B-55AF-DFA8-423B-A95C0D64D1DA}" dt="2020-11-30T01:26:17.559" v="4140" actId="20577"/>
        <pc:sldMkLst>
          <pc:docMk/>
          <pc:sldMk cId="3001759661" sldId="264"/>
        </pc:sldMkLst>
        <pc:spChg chg="mod">
          <ac:chgData name="Alex M. Sheriff" userId="S::s1270704@monmouth.edu::fd30eefa-a416-45fb-b28f-19c12b02bc0d" providerId="AD" clId="Web-{8D14733B-55AF-DFA8-423B-A95C0D64D1DA}" dt="2020-11-30T01:26:17.559" v="4140" actId="20577"/>
          <ac:spMkLst>
            <pc:docMk/>
            <pc:sldMk cId="3001759661" sldId="264"/>
            <ac:spMk id="3" creationId="{A695396F-F1AC-44BC-949D-9A8B9B6BE23B}"/>
          </ac:spMkLst>
        </pc:spChg>
      </pc:sldChg>
      <pc:sldChg chg="new del">
        <pc:chgData name="Alex M. Sheriff" userId="S::s1270704@monmouth.edu::fd30eefa-a416-45fb-b28f-19c12b02bc0d" providerId="AD" clId="Web-{8D14733B-55AF-DFA8-423B-A95C0D64D1DA}" dt="2020-11-30T01:23:23.916" v="4132"/>
        <pc:sldMkLst>
          <pc:docMk/>
          <pc:sldMk cId="1401533873" sldId="266"/>
        </pc:sldMkLst>
      </pc:sldChg>
    </pc:docChg>
  </pc:docChgLst>
  <pc:docChgLst>
    <pc:chgData name="Kimberly A. Kraemer" userId="S::s1131610@monmouth.edu::61c18ac6-e492-4605-856e-bc007894533e" providerId="AD" clId="Web-{C514A112-6AEF-4EC9-7D52-CFBB95A49F7C}"/>
    <pc:docChg chg="modSld">
      <pc:chgData name="Kimberly A. Kraemer" userId="S::s1131610@monmouth.edu::61c18ac6-e492-4605-856e-bc007894533e" providerId="AD" clId="Web-{C514A112-6AEF-4EC9-7D52-CFBB95A49F7C}" dt="2020-11-30T02:45:49.104" v="6" actId="1076"/>
      <pc:docMkLst>
        <pc:docMk/>
      </pc:docMkLst>
      <pc:sldChg chg="delSp modSp">
        <pc:chgData name="Kimberly A. Kraemer" userId="S::s1131610@monmouth.edu::61c18ac6-e492-4605-856e-bc007894533e" providerId="AD" clId="Web-{C514A112-6AEF-4EC9-7D52-CFBB95A49F7C}" dt="2020-11-30T02:45:49.104" v="6" actId="1076"/>
        <pc:sldMkLst>
          <pc:docMk/>
          <pc:sldMk cId="3733205065" sldId="262"/>
        </pc:sldMkLst>
        <pc:spChg chg="del mod">
          <ac:chgData name="Kimberly A. Kraemer" userId="S::s1131610@monmouth.edu::61c18ac6-e492-4605-856e-bc007894533e" providerId="AD" clId="Web-{C514A112-6AEF-4EC9-7D52-CFBB95A49F7C}" dt="2020-11-30T02:45:42.776" v="5"/>
          <ac:spMkLst>
            <pc:docMk/>
            <pc:sldMk cId="3733205065" sldId="262"/>
            <ac:spMk id="4" creationId="{7A085E66-BD68-40DC-820D-9200078629AA}"/>
          </ac:spMkLst>
        </pc:spChg>
        <pc:picChg chg="mod">
          <ac:chgData name="Kimberly A. Kraemer" userId="S::s1131610@monmouth.edu::61c18ac6-e492-4605-856e-bc007894533e" providerId="AD" clId="Web-{C514A112-6AEF-4EC9-7D52-CFBB95A49F7C}" dt="2020-11-30T02:45:49.104" v="6" actId="1076"/>
          <ac:picMkLst>
            <pc:docMk/>
            <pc:sldMk cId="3733205065" sldId="262"/>
            <ac:picMk id="5" creationId="{EBD84F53-691A-4F8F-8A43-E104685CDDC0}"/>
          </ac:picMkLst>
        </pc:picChg>
      </pc:sldChg>
    </pc:docChg>
  </pc:docChgLst>
  <pc:docChgLst>
    <pc:chgData name="Kimberly A. Kraemer" userId="S::s1131610@monmouth.edu::61c18ac6-e492-4605-856e-bc007894533e" providerId="AD" clId="Web-{00A8B231-61C4-5B2E-D4DE-696E49355F69}"/>
    <pc:docChg chg="addSld modSld">
      <pc:chgData name="Kimberly A. Kraemer" userId="S::s1131610@monmouth.edu::61c18ac6-e492-4605-856e-bc007894533e" providerId="AD" clId="Web-{00A8B231-61C4-5B2E-D4DE-696E49355F69}" dt="2020-11-30T02:31:17.814" v="4184" actId="20577"/>
      <pc:docMkLst>
        <pc:docMk/>
      </pc:docMkLst>
      <pc:sldChg chg="modSp">
        <pc:chgData name="Kimberly A. Kraemer" userId="S::s1131610@monmouth.edu::61c18ac6-e492-4605-856e-bc007894533e" providerId="AD" clId="Web-{00A8B231-61C4-5B2E-D4DE-696E49355F69}" dt="2020-11-30T02:16:02.139" v="4165" actId="20577"/>
        <pc:sldMkLst>
          <pc:docMk/>
          <pc:sldMk cId="4128503863" sldId="257"/>
        </pc:sldMkLst>
        <pc:spChg chg="mod">
          <ac:chgData name="Kimberly A. Kraemer" userId="S::s1131610@monmouth.edu::61c18ac6-e492-4605-856e-bc007894533e" providerId="AD" clId="Web-{00A8B231-61C4-5B2E-D4DE-696E49355F69}" dt="2020-11-30T02:16:02.139" v="4165" actId="20577"/>
          <ac:spMkLst>
            <pc:docMk/>
            <pc:sldMk cId="4128503863" sldId="257"/>
            <ac:spMk id="3" creationId="{BDE62F08-AE0D-43AA-A83C-7AE3979C5C27}"/>
          </ac:spMkLst>
        </pc:spChg>
      </pc:sldChg>
      <pc:sldChg chg="addSp delSp modSp">
        <pc:chgData name="Kimberly A. Kraemer" userId="S::s1131610@monmouth.edu::61c18ac6-e492-4605-856e-bc007894533e" providerId="AD" clId="Web-{00A8B231-61C4-5B2E-D4DE-696E49355F69}" dt="2020-11-30T01:10:34.106" v="2137" actId="20577"/>
        <pc:sldMkLst>
          <pc:docMk/>
          <pc:sldMk cId="2449115783" sldId="258"/>
        </pc:sldMkLst>
        <pc:spChg chg="mod">
          <ac:chgData name="Kimberly A. Kraemer" userId="S::s1131610@monmouth.edu::61c18ac6-e492-4605-856e-bc007894533e" providerId="AD" clId="Web-{00A8B231-61C4-5B2E-D4DE-696E49355F69}" dt="2020-11-30T01:10:34.106" v="2137" actId="20577"/>
          <ac:spMkLst>
            <pc:docMk/>
            <pc:sldMk cId="2449115783" sldId="258"/>
            <ac:spMk id="3" creationId="{62F46863-C639-497D-AF67-53050CB0F32D}"/>
          </ac:spMkLst>
        </pc:spChg>
        <pc:spChg chg="add del mod">
          <ac:chgData name="Kimberly A. Kraemer" userId="S::s1131610@monmouth.edu::61c18ac6-e492-4605-856e-bc007894533e" providerId="AD" clId="Web-{00A8B231-61C4-5B2E-D4DE-696E49355F69}" dt="2020-11-30T01:10:28.106" v="2134"/>
          <ac:spMkLst>
            <pc:docMk/>
            <pc:sldMk cId="2449115783" sldId="258"/>
            <ac:spMk id="4" creationId="{27F491C4-8B2A-45FF-885F-F7B9D0D4DD77}"/>
          </ac:spMkLst>
        </pc:spChg>
      </pc:sldChg>
      <pc:sldChg chg="addSp delSp modSp">
        <pc:chgData name="Kimberly A. Kraemer" userId="S::s1131610@monmouth.edu::61c18ac6-e492-4605-856e-bc007894533e" providerId="AD" clId="Web-{00A8B231-61C4-5B2E-D4DE-696E49355F69}" dt="2020-11-30T02:29:32.315" v="4172" actId="1076"/>
        <pc:sldMkLst>
          <pc:docMk/>
          <pc:sldMk cId="231696598" sldId="259"/>
        </pc:sldMkLst>
        <pc:spChg chg="mod">
          <ac:chgData name="Kimberly A. Kraemer" userId="S::s1131610@monmouth.edu::61c18ac6-e492-4605-856e-bc007894533e" providerId="AD" clId="Web-{00A8B231-61C4-5B2E-D4DE-696E49355F69}" dt="2020-11-30T00:52:57.504" v="1304" actId="14100"/>
          <ac:spMkLst>
            <pc:docMk/>
            <pc:sldMk cId="231696598" sldId="259"/>
            <ac:spMk id="2" creationId="{4981717D-8CA1-4691-A03C-6F2967B0D83F}"/>
          </ac:spMkLst>
        </pc:spChg>
        <pc:spChg chg="del">
          <ac:chgData name="Kimberly A. Kraemer" userId="S::s1131610@monmouth.edu::61c18ac6-e492-4605-856e-bc007894533e" providerId="AD" clId="Web-{00A8B231-61C4-5B2E-D4DE-696E49355F69}" dt="2020-11-30T00:21:23.362" v="1080"/>
          <ac:spMkLst>
            <pc:docMk/>
            <pc:sldMk cId="231696598" sldId="259"/>
            <ac:spMk id="3" creationId="{8B92E78F-AA9E-4AB2-9A5B-3346E59DA831}"/>
          </ac:spMkLst>
        </pc:spChg>
        <pc:spChg chg="add mod">
          <ac:chgData name="Kimberly A. Kraemer" userId="S::s1131610@monmouth.edu::61c18ac6-e492-4605-856e-bc007894533e" providerId="AD" clId="Web-{00A8B231-61C4-5B2E-D4DE-696E49355F69}" dt="2020-11-30T00:52:19.458" v="1301" actId="14100"/>
          <ac:spMkLst>
            <pc:docMk/>
            <pc:sldMk cId="231696598" sldId="259"/>
            <ac:spMk id="5" creationId="{6F269B5E-CC9F-47E1-BDD3-5503B21BF599}"/>
          </ac:spMkLst>
        </pc:spChg>
        <pc:spChg chg="del">
          <ac:chgData name="Kimberly A. Kraemer" userId="S::s1131610@monmouth.edu::61c18ac6-e492-4605-856e-bc007894533e" providerId="AD" clId="Web-{00A8B231-61C4-5B2E-D4DE-696E49355F69}" dt="2020-11-30T00:23:57.283" v="1145"/>
          <ac:spMkLst>
            <pc:docMk/>
            <pc:sldMk cId="231696598" sldId="259"/>
            <ac:spMk id="19" creationId="{91F32EBA-ED97-466E-8CFA-8382584155D0}"/>
          </ac:spMkLst>
        </pc:spChg>
        <pc:spChg chg="del">
          <ac:chgData name="Kimberly A. Kraemer" userId="S::s1131610@monmouth.edu::61c18ac6-e492-4605-856e-bc007894533e" providerId="AD" clId="Web-{00A8B231-61C4-5B2E-D4DE-696E49355F69}" dt="2020-11-30T00:23:57.283" v="1145"/>
          <ac:spMkLst>
            <pc:docMk/>
            <pc:sldMk cId="231696598" sldId="259"/>
            <ac:spMk id="21" creationId="{0F06C9D3-00DF-4B71-AE88-29075022FC89}"/>
          </ac:spMkLst>
        </pc:spChg>
        <pc:spChg chg="del">
          <ac:chgData name="Kimberly A. Kraemer" userId="S::s1131610@monmouth.edu::61c18ac6-e492-4605-856e-bc007894533e" providerId="AD" clId="Web-{00A8B231-61C4-5B2E-D4DE-696E49355F69}" dt="2020-11-30T00:23:57.283" v="1145"/>
          <ac:spMkLst>
            <pc:docMk/>
            <pc:sldMk cId="231696598" sldId="259"/>
            <ac:spMk id="23" creationId="{4300F7B2-2FBB-4B65-B588-6331766027CB}"/>
          </ac:spMkLst>
        </pc:spChg>
        <pc:spChg chg="del">
          <ac:chgData name="Kimberly A. Kraemer" userId="S::s1131610@monmouth.edu::61c18ac6-e492-4605-856e-bc007894533e" providerId="AD" clId="Web-{00A8B231-61C4-5B2E-D4DE-696E49355F69}" dt="2020-11-30T00:23:57.283" v="1145"/>
          <ac:spMkLst>
            <pc:docMk/>
            <pc:sldMk cId="231696598" sldId="259"/>
            <ac:spMk id="25" creationId="{EFA5A327-531A-495C-BCA7-27F04811AF4B}"/>
          </ac:spMkLst>
        </pc:spChg>
        <pc:spChg chg="add">
          <ac:chgData name="Kimberly A. Kraemer" userId="S::s1131610@monmouth.edu::61c18ac6-e492-4605-856e-bc007894533e" providerId="AD" clId="Web-{00A8B231-61C4-5B2E-D4DE-696E49355F69}" dt="2020-11-30T00:23:57.283" v="1145"/>
          <ac:spMkLst>
            <pc:docMk/>
            <pc:sldMk cId="231696598" sldId="259"/>
            <ac:spMk id="30" creationId="{233F6408-E1FB-40EE-933F-488D38CCC73F}"/>
          </ac:spMkLst>
        </pc:spChg>
        <pc:spChg chg="add">
          <ac:chgData name="Kimberly A. Kraemer" userId="S::s1131610@monmouth.edu::61c18ac6-e492-4605-856e-bc007894533e" providerId="AD" clId="Web-{00A8B231-61C4-5B2E-D4DE-696E49355F69}" dt="2020-11-30T00:23:57.283" v="1145"/>
          <ac:spMkLst>
            <pc:docMk/>
            <pc:sldMk cId="231696598" sldId="259"/>
            <ac:spMk id="32" creationId="{F055C0C5-567C-4C02-83F3-B427BC740697}"/>
          </ac:spMkLst>
        </pc:spChg>
        <pc:spChg chg="add">
          <ac:chgData name="Kimberly A. Kraemer" userId="S::s1131610@monmouth.edu::61c18ac6-e492-4605-856e-bc007894533e" providerId="AD" clId="Web-{00A8B231-61C4-5B2E-D4DE-696E49355F69}" dt="2020-11-30T00:23:57.283" v="1145"/>
          <ac:spMkLst>
            <pc:docMk/>
            <pc:sldMk cId="231696598" sldId="259"/>
            <ac:spMk id="34" creationId="{E48B6BD6-5DED-4B86-A4B3-D35037F68FC4}"/>
          </ac:spMkLst>
        </pc:spChg>
        <pc:picChg chg="add mod ord modCrop">
          <ac:chgData name="Kimberly A. Kraemer" userId="S::s1131610@monmouth.edu::61c18ac6-e492-4605-856e-bc007894533e" providerId="AD" clId="Web-{00A8B231-61C4-5B2E-D4DE-696E49355F69}" dt="2020-11-30T02:29:32.315" v="4172" actId="1076"/>
          <ac:picMkLst>
            <pc:docMk/>
            <pc:sldMk cId="231696598" sldId="259"/>
            <ac:picMk id="4" creationId="{A83AC9F0-4404-46F0-9246-B4D58DAB61DC}"/>
          </ac:picMkLst>
        </pc:picChg>
      </pc:sldChg>
      <pc:sldChg chg="addSp delSp modSp">
        <pc:chgData name="Kimberly A. Kraemer" userId="S::s1131610@monmouth.edu::61c18ac6-e492-4605-856e-bc007894533e" providerId="AD" clId="Web-{00A8B231-61C4-5B2E-D4DE-696E49355F69}" dt="2020-11-30T00:49:49.709" v="1168" actId="1076"/>
        <pc:sldMkLst>
          <pc:docMk/>
          <pc:sldMk cId="2759346953" sldId="260"/>
        </pc:sldMkLst>
        <pc:spChg chg="mod">
          <ac:chgData name="Kimberly A. Kraemer" userId="S::s1131610@monmouth.edu::61c18ac6-e492-4605-856e-bc007894533e" providerId="AD" clId="Web-{00A8B231-61C4-5B2E-D4DE-696E49355F69}" dt="2020-11-30T00:48:37.710" v="1162"/>
          <ac:spMkLst>
            <pc:docMk/>
            <pc:sldMk cId="2759346953" sldId="260"/>
            <ac:spMk id="2" creationId="{2FBD390A-2684-4916-AF6F-CC0F75BE90F5}"/>
          </ac:spMkLst>
        </pc:spChg>
        <pc:spChg chg="del">
          <ac:chgData name="Kimberly A. Kraemer" userId="S::s1131610@monmouth.edu::61c18ac6-e492-4605-856e-bc007894533e" providerId="AD" clId="Web-{00A8B231-61C4-5B2E-D4DE-696E49355F69}" dt="2020-11-30T00:46:21.007" v="1157"/>
          <ac:spMkLst>
            <pc:docMk/>
            <pc:sldMk cId="2759346953" sldId="260"/>
            <ac:spMk id="3" creationId="{9E378166-15D2-44A0-B639-C7120F4C324A}"/>
          </ac:spMkLst>
        </pc:spChg>
        <pc:spChg chg="del">
          <ac:chgData name="Kimberly A. Kraemer" userId="S::s1131610@monmouth.edu::61c18ac6-e492-4605-856e-bc007894533e" providerId="AD" clId="Web-{00A8B231-61C4-5B2E-D4DE-696E49355F69}" dt="2020-11-30T00:48:37.710" v="1162"/>
          <ac:spMkLst>
            <pc:docMk/>
            <pc:sldMk cId="2759346953" sldId="260"/>
            <ac:spMk id="8" creationId="{33CD251C-A887-4D2F-925B-FC097198538B}"/>
          </ac:spMkLst>
        </pc:spChg>
        <pc:spChg chg="del">
          <ac:chgData name="Kimberly A. Kraemer" userId="S::s1131610@monmouth.edu::61c18ac6-e492-4605-856e-bc007894533e" providerId="AD" clId="Web-{00A8B231-61C4-5B2E-D4DE-696E49355F69}" dt="2020-11-30T00:48:37.710" v="1162"/>
          <ac:spMkLst>
            <pc:docMk/>
            <pc:sldMk cId="2759346953" sldId="260"/>
            <ac:spMk id="10" creationId="{3B2069EE-A08E-44F0-B3F9-3CF8CC2DCAD5}"/>
          </ac:spMkLst>
        </pc:spChg>
        <pc:spChg chg="add">
          <ac:chgData name="Kimberly A. Kraemer" userId="S::s1131610@monmouth.edu::61c18ac6-e492-4605-856e-bc007894533e" providerId="AD" clId="Web-{00A8B231-61C4-5B2E-D4DE-696E49355F69}" dt="2020-11-30T00:48:37.710" v="1162"/>
          <ac:spMkLst>
            <pc:docMk/>
            <pc:sldMk cId="2759346953" sldId="260"/>
            <ac:spMk id="19" creationId="{16F9E488-0718-4E1E-9D12-26779F606252}"/>
          </ac:spMkLst>
        </pc:spChg>
        <pc:spChg chg="add">
          <ac:chgData name="Kimberly A. Kraemer" userId="S::s1131610@monmouth.edu::61c18ac6-e492-4605-856e-bc007894533e" providerId="AD" clId="Web-{00A8B231-61C4-5B2E-D4DE-696E49355F69}" dt="2020-11-30T00:48:37.710" v="1162"/>
          <ac:spMkLst>
            <pc:docMk/>
            <pc:sldMk cId="2759346953" sldId="260"/>
            <ac:spMk id="21" creationId="{CE708407-D01D-4E57-8998-FF799DBC3788}"/>
          </ac:spMkLst>
        </pc:spChg>
        <pc:grpChg chg="del">
          <ac:chgData name="Kimberly A. Kraemer" userId="S::s1131610@monmouth.edu::61c18ac6-e492-4605-856e-bc007894533e" providerId="AD" clId="Web-{00A8B231-61C4-5B2E-D4DE-696E49355F69}" dt="2020-11-30T00:48:37.710" v="1162"/>
          <ac:grpSpMkLst>
            <pc:docMk/>
            <pc:sldMk cId="2759346953" sldId="260"/>
            <ac:grpSpMk id="12" creationId="{E12BF2FB-8A96-4B53-86A0-04755C545EB8}"/>
          </ac:grpSpMkLst>
        </pc:grpChg>
        <pc:grpChg chg="add">
          <ac:chgData name="Kimberly A. Kraemer" userId="S::s1131610@monmouth.edu::61c18ac6-e492-4605-856e-bc007894533e" providerId="AD" clId="Web-{00A8B231-61C4-5B2E-D4DE-696E49355F69}" dt="2020-11-30T00:48:37.710" v="1162"/>
          <ac:grpSpMkLst>
            <pc:docMk/>
            <pc:sldMk cId="2759346953" sldId="260"/>
            <ac:grpSpMk id="23" creationId="{7F963B07-5C9E-478C-A53E-B6F5B4A78933}"/>
          </ac:grpSpMkLst>
        </pc:grpChg>
        <pc:picChg chg="add mod ord">
          <ac:chgData name="Kimberly A. Kraemer" userId="S::s1131610@monmouth.edu::61c18ac6-e492-4605-856e-bc007894533e" providerId="AD" clId="Web-{00A8B231-61C4-5B2E-D4DE-696E49355F69}" dt="2020-11-30T00:49:49.709" v="1168" actId="1076"/>
          <ac:picMkLst>
            <pc:docMk/>
            <pc:sldMk cId="2759346953" sldId="260"/>
            <ac:picMk id="4" creationId="{7019E163-FD5F-4754-824A-138A4F55A213}"/>
          </ac:picMkLst>
        </pc:picChg>
      </pc:sldChg>
      <pc:sldChg chg="addSp delSp modSp mod setBg setClrOvrMap">
        <pc:chgData name="Kimberly A. Kraemer" userId="S::s1131610@monmouth.edu::61c18ac6-e492-4605-856e-bc007894533e" providerId="AD" clId="Web-{00A8B231-61C4-5B2E-D4DE-696E49355F69}" dt="2020-11-30T02:31:17.814" v="4184" actId="20577"/>
        <pc:sldMkLst>
          <pc:docMk/>
          <pc:sldMk cId="3639523504" sldId="261"/>
        </pc:sldMkLst>
        <pc:spChg chg="mod">
          <ac:chgData name="Kimberly A. Kraemer" userId="S::s1131610@monmouth.edu::61c18ac6-e492-4605-856e-bc007894533e" providerId="AD" clId="Web-{00A8B231-61C4-5B2E-D4DE-696E49355F69}" dt="2020-11-30T02:30:59.252" v="4175" actId="1076"/>
          <ac:spMkLst>
            <pc:docMk/>
            <pc:sldMk cId="3639523504" sldId="261"/>
            <ac:spMk id="2" creationId="{C30D599A-A6D9-454E-ACF7-EC6B1F7EB1B6}"/>
          </ac:spMkLst>
        </pc:spChg>
        <pc:spChg chg="mod">
          <ac:chgData name="Kimberly A. Kraemer" userId="S::s1131610@monmouth.edu::61c18ac6-e492-4605-856e-bc007894533e" providerId="AD" clId="Web-{00A8B231-61C4-5B2E-D4DE-696E49355F69}" dt="2020-11-30T02:31:17.814" v="4184" actId="20577"/>
          <ac:spMkLst>
            <pc:docMk/>
            <pc:sldMk cId="3639523504" sldId="261"/>
            <ac:spMk id="3" creationId="{0D589134-9E8D-45B7-9980-829B64C3A21F}"/>
          </ac:spMkLst>
        </pc:spChg>
        <pc:spChg chg="add del">
          <ac:chgData name="Kimberly A. Kraemer" userId="S::s1131610@monmouth.edu::61c18ac6-e492-4605-856e-bc007894533e" providerId="AD" clId="Web-{00A8B231-61C4-5B2E-D4DE-696E49355F69}" dt="2020-11-30T02:30:48.689" v="4173"/>
          <ac:spMkLst>
            <pc:docMk/>
            <pc:sldMk cId="3639523504" sldId="261"/>
            <ac:spMk id="8" creationId="{AD21898E-86C0-4C8A-A76C-DF33E844C87A}"/>
          </ac:spMkLst>
        </pc:spChg>
        <pc:spChg chg="add del">
          <ac:chgData name="Kimberly A. Kraemer" userId="S::s1131610@monmouth.edu::61c18ac6-e492-4605-856e-bc007894533e" providerId="AD" clId="Web-{00A8B231-61C4-5B2E-D4DE-696E49355F69}" dt="2020-11-30T02:30:48.689" v="4173"/>
          <ac:spMkLst>
            <pc:docMk/>
            <pc:sldMk cId="3639523504" sldId="261"/>
            <ac:spMk id="10" creationId="{5C8F04BD-D093-45D0-B54C-50FDB308B4EE}"/>
          </ac:spMkLst>
        </pc:spChg>
        <pc:spChg chg="add">
          <ac:chgData name="Kimberly A. Kraemer" userId="S::s1131610@monmouth.edu::61c18ac6-e492-4605-856e-bc007894533e" providerId="AD" clId="Web-{00A8B231-61C4-5B2E-D4DE-696E49355F69}" dt="2020-11-30T02:30:48.689" v="4173"/>
          <ac:spMkLst>
            <pc:docMk/>
            <pc:sldMk cId="3639523504" sldId="261"/>
            <ac:spMk id="12" creationId="{488333BA-AE6E-427A-9B16-A39C8073F4EB}"/>
          </ac:spMkLst>
        </pc:spChg>
        <pc:spChg chg="add">
          <ac:chgData name="Kimberly A. Kraemer" userId="S::s1131610@monmouth.edu::61c18ac6-e492-4605-856e-bc007894533e" providerId="AD" clId="Web-{00A8B231-61C4-5B2E-D4DE-696E49355F69}" dt="2020-11-30T02:30:48.689" v="4173"/>
          <ac:spMkLst>
            <pc:docMk/>
            <pc:sldMk cId="3639523504" sldId="261"/>
            <ac:spMk id="13" creationId="{F98ED85F-DCEE-4B50-802E-71A6E3E12B04}"/>
          </ac:spMkLst>
        </pc:spChg>
        <pc:spChg chg="add del">
          <ac:chgData name="Kimberly A. Kraemer" userId="S::s1131610@monmouth.edu::61c18ac6-e492-4605-856e-bc007894533e" providerId="AD" clId="Web-{00A8B231-61C4-5B2E-D4DE-696E49355F69}" dt="2020-11-30T00:55:27.737" v="1310"/>
          <ac:spMkLst>
            <pc:docMk/>
            <pc:sldMk cId="3639523504" sldId="261"/>
            <ac:spMk id="15" creationId="{87A57295-2710-4920-B99A-4D1FA03A62BD}"/>
          </ac:spMkLst>
        </pc:spChg>
        <pc:spChg chg="add del">
          <ac:chgData name="Kimberly A. Kraemer" userId="S::s1131610@monmouth.edu::61c18ac6-e492-4605-856e-bc007894533e" providerId="AD" clId="Web-{00A8B231-61C4-5B2E-D4DE-696E49355F69}" dt="2020-11-30T00:55:27.737" v="1310"/>
          <ac:spMkLst>
            <pc:docMk/>
            <pc:sldMk cId="3639523504" sldId="261"/>
            <ac:spMk id="17" creationId="{78067929-4D33-4306-9E2F-67C49CDDB5DE}"/>
          </ac:spMkLst>
        </pc:spChg>
        <pc:cxnChg chg="add del">
          <ac:chgData name="Kimberly A. Kraemer" userId="S::s1131610@monmouth.edu::61c18ac6-e492-4605-856e-bc007894533e" providerId="AD" clId="Web-{00A8B231-61C4-5B2E-D4DE-696E49355F69}" dt="2020-11-30T00:55:27.737" v="1310"/>
          <ac:cxnSpMkLst>
            <pc:docMk/>
            <pc:sldMk cId="3639523504" sldId="261"/>
            <ac:cxnSpMk id="19" creationId="{2D72A2C9-F3CA-4216-8BAD-FA4C970C3C4E}"/>
          </ac:cxnSpMkLst>
        </pc:cxnChg>
      </pc:sldChg>
      <pc:sldChg chg="addSp delSp modSp mod setClrOvrMap">
        <pc:chgData name="Kimberly A. Kraemer" userId="S::s1131610@monmouth.edu::61c18ac6-e492-4605-856e-bc007894533e" providerId="AD" clId="Web-{00A8B231-61C4-5B2E-D4DE-696E49355F69}" dt="2020-11-30T00:26:14.345" v="1153" actId="20577"/>
        <pc:sldMkLst>
          <pc:docMk/>
          <pc:sldMk cId="3733205065" sldId="262"/>
        </pc:sldMkLst>
        <pc:spChg chg="mod">
          <ac:chgData name="Kimberly A. Kraemer" userId="S::s1131610@monmouth.edu::61c18ac6-e492-4605-856e-bc007894533e" providerId="AD" clId="Web-{00A8B231-61C4-5B2E-D4DE-696E49355F69}" dt="2020-11-29T22:35:22.738" v="7" actId="1076"/>
          <ac:spMkLst>
            <pc:docMk/>
            <pc:sldMk cId="3733205065" sldId="262"/>
            <ac:spMk id="2" creationId="{BF369C10-52B2-45C4-B404-AB4321D5CD82}"/>
          </ac:spMkLst>
        </pc:spChg>
        <pc:spChg chg="add mod">
          <ac:chgData name="Kimberly A. Kraemer" userId="S::s1131610@monmouth.edu::61c18ac6-e492-4605-856e-bc007894533e" providerId="AD" clId="Web-{00A8B231-61C4-5B2E-D4DE-696E49355F69}" dt="2020-11-30T00:26:14.345" v="1153" actId="20577"/>
          <ac:spMkLst>
            <pc:docMk/>
            <pc:sldMk cId="3733205065" sldId="262"/>
            <ac:spMk id="3" creationId="{776378BF-E5F7-44D5-9240-B43706346FB5}"/>
          </ac:spMkLst>
        </pc:spChg>
        <pc:spChg chg="mod">
          <ac:chgData name="Kimberly A. Kraemer" userId="S::s1131610@monmouth.edu::61c18ac6-e492-4605-856e-bc007894533e" providerId="AD" clId="Web-{00A8B231-61C4-5B2E-D4DE-696E49355F69}" dt="2020-11-29T22:34:58.832" v="0"/>
          <ac:spMkLst>
            <pc:docMk/>
            <pc:sldMk cId="3733205065" sldId="262"/>
            <ac:spMk id="4" creationId="{7A085E66-BD68-40DC-820D-9200078629AA}"/>
          </ac:spMkLst>
        </pc:spChg>
        <pc:spChg chg="del">
          <ac:chgData name="Kimberly A. Kraemer" userId="S::s1131610@monmouth.edu::61c18ac6-e492-4605-856e-bc007894533e" providerId="AD" clId="Web-{00A8B231-61C4-5B2E-D4DE-696E49355F69}" dt="2020-11-29T22:34:58.832" v="0"/>
          <ac:spMkLst>
            <pc:docMk/>
            <pc:sldMk cId="3733205065" sldId="262"/>
            <ac:spMk id="10" creationId="{B34F5AD2-EDBD-4BBD-A55C-EAFFD0C7097A}"/>
          </ac:spMkLst>
        </pc:spChg>
        <pc:spChg chg="del">
          <ac:chgData name="Kimberly A. Kraemer" userId="S::s1131610@monmouth.edu::61c18ac6-e492-4605-856e-bc007894533e" providerId="AD" clId="Web-{00A8B231-61C4-5B2E-D4DE-696E49355F69}" dt="2020-11-29T22:34:58.832" v="0"/>
          <ac:spMkLst>
            <pc:docMk/>
            <pc:sldMk cId="3733205065" sldId="262"/>
            <ac:spMk id="12" creationId="{C3896A03-3945-419A-B66B-4EE266EDD152}"/>
          </ac:spMkLst>
        </pc:spChg>
        <pc:spChg chg="add mod">
          <ac:chgData name="Kimberly A. Kraemer" userId="S::s1131610@monmouth.edu::61c18ac6-e492-4605-856e-bc007894533e" providerId="AD" clId="Web-{00A8B231-61C4-5B2E-D4DE-696E49355F69}" dt="2020-11-29T22:50:18.095" v="287" actId="1076"/>
          <ac:spMkLst>
            <pc:docMk/>
            <pc:sldMk cId="3733205065" sldId="262"/>
            <ac:spMk id="13" creationId="{7A38950C-5DA8-41EF-8683-BFFDF404A7FD}"/>
          </ac:spMkLst>
        </pc:spChg>
        <pc:spChg chg="del">
          <ac:chgData name="Kimberly A. Kraemer" userId="S::s1131610@monmouth.edu::61c18ac6-e492-4605-856e-bc007894533e" providerId="AD" clId="Web-{00A8B231-61C4-5B2E-D4DE-696E49355F69}" dt="2020-11-29T22:34:58.832" v="0"/>
          <ac:spMkLst>
            <pc:docMk/>
            <pc:sldMk cId="3733205065" sldId="262"/>
            <ac:spMk id="14" creationId="{6832F003-FCA6-4CFB-A2EA-308F3AA257D1}"/>
          </ac:spMkLst>
        </pc:spChg>
        <pc:spChg chg="add">
          <ac:chgData name="Kimberly A. Kraemer" userId="S::s1131610@monmouth.edu::61c18ac6-e492-4605-856e-bc007894533e" providerId="AD" clId="Web-{00A8B231-61C4-5B2E-D4DE-696E49355F69}" dt="2020-11-29T22:34:58.832" v="0"/>
          <ac:spMkLst>
            <pc:docMk/>
            <pc:sldMk cId="3733205065" sldId="262"/>
            <ac:spMk id="16" creationId="{0DE6A193-4755-479A-BC6F-A7EBCA73BE1A}"/>
          </ac:spMkLst>
        </pc:spChg>
        <pc:spChg chg="add">
          <ac:chgData name="Kimberly A. Kraemer" userId="S::s1131610@monmouth.edu::61c18ac6-e492-4605-856e-bc007894533e" providerId="AD" clId="Web-{00A8B231-61C4-5B2E-D4DE-696E49355F69}" dt="2020-11-29T22:34:58.832" v="0"/>
          <ac:spMkLst>
            <pc:docMk/>
            <pc:sldMk cId="3733205065" sldId="262"/>
            <ac:spMk id="17" creationId="{5A55B759-31A7-423C-9BC2-A8BC09FE98B9}"/>
          </ac:spMkLst>
        </pc:spChg>
        <pc:spChg chg="add">
          <ac:chgData name="Kimberly A. Kraemer" userId="S::s1131610@monmouth.edu::61c18ac6-e492-4605-856e-bc007894533e" providerId="AD" clId="Web-{00A8B231-61C4-5B2E-D4DE-696E49355F69}" dt="2020-11-29T22:34:58.832" v="0"/>
          <ac:spMkLst>
            <pc:docMk/>
            <pc:sldMk cId="3733205065" sldId="262"/>
            <ac:spMk id="18" creationId="{F78796AF-79A0-47AC-BEFD-BFFC00F968C4}"/>
          </ac:spMkLst>
        </pc:spChg>
        <pc:picChg chg="mod ord">
          <ac:chgData name="Kimberly A. Kraemer" userId="S::s1131610@monmouth.edu::61c18ac6-e492-4605-856e-bc007894533e" providerId="AD" clId="Web-{00A8B231-61C4-5B2E-D4DE-696E49355F69}" dt="2020-11-29T22:35:16.425" v="5" actId="1076"/>
          <ac:picMkLst>
            <pc:docMk/>
            <pc:sldMk cId="3733205065" sldId="262"/>
            <ac:picMk id="5" creationId="{EBD84F53-691A-4F8F-8A43-E104685CDDC0}"/>
          </ac:picMkLst>
        </pc:picChg>
      </pc:sldChg>
      <pc:sldChg chg="addSp delSp modSp mod setBg">
        <pc:chgData name="Kimberly A. Kraemer" userId="S::s1131610@monmouth.edu::61c18ac6-e492-4605-856e-bc007894533e" providerId="AD" clId="Web-{00A8B231-61C4-5B2E-D4DE-696E49355F69}" dt="2020-11-30T01:27:37.598" v="2449" actId="1076"/>
        <pc:sldMkLst>
          <pc:docMk/>
          <pc:sldMk cId="1541638111" sldId="263"/>
        </pc:sldMkLst>
        <pc:spChg chg="mod ord">
          <ac:chgData name="Kimberly A. Kraemer" userId="S::s1131610@monmouth.edu::61c18ac6-e492-4605-856e-bc007894533e" providerId="AD" clId="Web-{00A8B231-61C4-5B2E-D4DE-696E49355F69}" dt="2020-11-30T01:27:37.598" v="2449" actId="1076"/>
          <ac:spMkLst>
            <pc:docMk/>
            <pc:sldMk cId="1541638111" sldId="263"/>
            <ac:spMk id="2" creationId="{47C75CF4-420E-453B-AE09-C131171A0D12}"/>
          </ac:spMkLst>
        </pc:spChg>
        <pc:spChg chg="del">
          <ac:chgData name="Kimberly A. Kraemer" userId="S::s1131610@monmouth.edu::61c18ac6-e492-4605-856e-bc007894533e" providerId="AD" clId="Web-{00A8B231-61C4-5B2E-D4DE-696E49355F69}" dt="2020-11-29T22:53:55.860" v="288"/>
          <ac:spMkLst>
            <pc:docMk/>
            <pc:sldMk cId="1541638111" sldId="263"/>
            <ac:spMk id="3" creationId="{D0EA2A31-57A4-4EDF-8F10-2FD2BEEA12DC}"/>
          </ac:spMkLst>
        </pc:spChg>
        <pc:spChg chg="mod">
          <ac:chgData name="Kimberly A. Kraemer" userId="S::s1131610@monmouth.edu::61c18ac6-e492-4605-856e-bc007894533e" providerId="AD" clId="Web-{00A8B231-61C4-5B2E-D4DE-696E49355F69}" dt="2020-11-30T01:26:32.333" v="2429" actId="1076"/>
          <ac:spMkLst>
            <pc:docMk/>
            <pc:sldMk cId="1541638111" sldId="263"/>
            <ac:spMk id="4" creationId="{D1256A07-6143-44E4-9710-4F6FDDE604F6}"/>
          </ac:spMkLst>
        </pc:spChg>
        <pc:spChg chg="add">
          <ac:chgData name="Kimberly A. Kraemer" userId="S::s1131610@monmouth.edu::61c18ac6-e492-4605-856e-bc007894533e" providerId="AD" clId="Web-{00A8B231-61C4-5B2E-D4DE-696E49355F69}" dt="2020-11-29T22:54:31.985" v="331"/>
          <ac:spMkLst>
            <pc:docMk/>
            <pc:sldMk cId="1541638111" sldId="263"/>
            <ac:spMk id="10" creationId="{8181FC64-B306-4821-98E2-780662EFC486}"/>
          </ac:spMkLst>
        </pc:spChg>
        <pc:spChg chg="add">
          <ac:chgData name="Kimberly A. Kraemer" userId="S::s1131610@monmouth.edu::61c18ac6-e492-4605-856e-bc007894533e" providerId="AD" clId="Web-{00A8B231-61C4-5B2E-D4DE-696E49355F69}" dt="2020-11-29T22:54:31.985" v="331"/>
          <ac:spMkLst>
            <pc:docMk/>
            <pc:sldMk cId="1541638111" sldId="263"/>
            <ac:spMk id="12" creationId="{5871FC61-DD4E-47D4-81FD-8A7E7D12B371}"/>
          </ac:spMkLst>
        </pc:spChg>
        <pc:spChg chg="add">
          <ac:chgData name="Kimberly A. Kraemer" userId="S::s1131610@monmouth.edu::61c18ac6-e492-4605-856e-bc007894533e" providerId="AD" clId="Web-{00A8B231-61C4-5B2E-D4DE-696E49355F69}" dt="2020-11-29T22:54:31.985" v="331"/>
          <ac:spMkLst>
            <pc:docMk/>
            <pc:sldMk cId="1541638111" sldId="263"/>
            <ac:spMk id="14" creationId="{F9EC3F91-A75C-4F74-867E-E4C28C13546B}"/>
          </ac:spMkLst>
        </pc:spChg>
        <pc:spChg chg="add">
          <ac:chgData name="Kimberly A. Kraemer" userId="S::s1131610@monmouth.edu::61c18ac6-e492-4605-856e-bc007894533e" providerId="AD" clId="Web-{00A8B231-61C4-5B2E-D4DE-696E49355F69}" dt="2020-11-29T22:54:31.985" v="331"/>
          <ac:spMkLst>
            <pc:docMk/>
            <pc:sldMk cId="1541638111" sldId="263"/>
            <ac:spMk id="16" creationId="{829A1E2C-5AC8-40FC-99E9-832069D39792}"/>
          </ac:spMkLst>
        </pc:spChg>
        <pc:picChg chg="add mod ord modCrop">
          <ac:chgData name="Kimberly A. Kraemer" userId="S::s1131610@monmouth.edu::61c18ac6-e492-4605-856e-bc007894533e" providerId="AD" clId="Web-{00A8B231-61C4-5B2E-D4DE-696E49355F69}" dt="2020-11-30T01:27:28.301" v="2448" actId="1076"/>
          <ac:picMkLst>
            <pc:docMk/>
            <pc:sldMk cId="1541638111" sldId="263"/>
            <ac:picMk id="5" creationId="{33BC365D-9A1F-46B9-B037-617B0B2C2C34}"/>
          </ac:picMkLst>
        </pc:picChg>
      </pc:sldChg>
      <pc:sldChg chg="addSp delSp modSp new mod setBg setClrOvrMap">
        <pc:chgData name="Kimberly A. Kraemer" userId="S::s1131610@monmouth.edu::61c18ac6-e492-4605-856e-bc007894533e" providerId="AD" clId="Web-{00A8B231-61C4-5B2E-D4DE-696E49355F69}" dt="2020-11-30T01:22:02.741" v="2412"/>
        <pc:sldMkLst>
          <pc:docMk/>
          <pc:sldMk cId="3001759661" sldId="264"/>
        </pc:sldMkLst>
        <pc:spChg chg="mod">
          <ac:chgData name="Kimberly A. Kraemer" userId="S::s1131610@monmouth.edu::61c18ac6-e492-4605-856e-bc007894533e" providerId="AD" clId="Web-{00A8B231-61C4-5B2E-D4DE-696E49355F69}" dt="2020-11-30T01:22:02.741" v="2412"/>
          <ac:spMkLst>
            <pc:docMk/>
            <pc:sldMk cId="3001759661" sldId="264"/>
            <ac:spMk id="2" creationId="{6E57DF7E-71EC-494A-A3D4-8645289CD536}"/>
          </ac:spMkLst>
        </pc:spChg>
        <pc:spChg chg="mod">
          <ac:chgData name="Kimberly A. Kraemer" userId="S::s1131610@monmouth.edu::61c18ac6-e492-4605-856e-bc007894533e" providerId="AD" clId="Web-{00A8B231-61C4-5B2E-D4DE-696E49355F69}" dt="2020-11-30T01:22:02.741" v="2412"/>
          <ac:spMkLst>
            <pc:docMk/>
            <pc:sldMk cId="3001759661" sldId="264"/>
            <ac:spMk id="3" creationId="{A695396F-F1AC-44BC-949D-9A8B9B6BE23B}"/>
          </ac:spMkLst>
        </pc:spChg>
        <pc:spChg chg="add del">
          <ac:chgData name="Kimberly A. Kraemer" userId="S::s1131610@monmouth.edu::61c18ac6-e492-4605-856e-bc007894533e" providerId="AD" clId="Web-{00A8B231-61C4-5B2E-D4DE-696E49355F69}" dt="2020-11-30T01:21:14.617" v="2401"/>
          <ac:spMkLst>
            <pc:docMk/>
            <pc:sldMk cId="3001759661" sldId="264"/>
            <ac:spMk id="5" creationId="{DFF2AC85-FAA0-4844-813F-83C04D7382E2}"/>
          </ac:spMkLst>
        </pc:spChg>
        <pc:spChg chg="add del">
          <ac:chgData name="Kimberly A. Kraemer" userId="S::s1131610@monmouth.edu::61c18ac6-e492-4605-856e-bc007894533e" providerId="AD" clId="Web-{00A8B231-61C4-5B2E-D4DE-696E49355F69}" dt="2020-11-30T01:21:14.617" v="2401"/>
          <ac:spMkLst>
            <pc:docMk/>
            <pc:sldMk cId="3001759661" sldId="264"/>
            <ac:spMk id="6" creationId="{89CC0F1E-BAA2-47B1-8F83-7ECB9FD9E009}"/>
          </ac:spMkLst>
        </pc:spChg>
        <pc:spChg chg="add del">
          <ac:chgData name="Kimberly A. Kraemer" userId="S::s1131610@monmouth.edu::61c18ac6-e492-4605-856e-bc007894533e" providerId="AD" clId="Web-{00A8B231-61C4-5B2E-D4DE-696E49355F69}" dt="2020-11-30T01:21:27.663" v="2403"/>
          <ac:spMkLst>
            <pc:docMk/>
            <pc:sldMk cId="3001759661" sldId="264"/>
            <ac:spMk id="7" creationId="{33CD251C-A887-4D2F-925B-FC097198538B}"/>
          </ac:spMkLst>
        </pc:spChg>
        <pc:spChg chg="add del">
          <ac:chgData name="Kimberly A. Kraemer" userId="S::s1131610@monmouth.edu::61c18ac6-e492-4605-856e-bc007894533e" providerId="AD" clId="Web-{00A8B231-61C4-5B2E-D4DE-696E49355F69}" dt="2020-11-30T01:21:07.945" v="2399"/>
          <ac:spMkLst>
            <pc:docMk/>
            <pc:sldMk cId="3001759661" sldId="264"/>
            <ac:spMk id="8" creationId="{B95B9BA8-1D69-4796-85F5-B6D0BD52354B}"/>
          </ac:spMkLst>
        </pc:spChg>
        <pc:spChg chg="add del">
          <ac:chgData name="Kimberly A. Kraemer" userId="S::s1131610@monmouth.edu::61c18ac6-e492-4605-856e-bc007894533e" providerId="AD" clId="Web-{00A8B231-61C4-5B2E-D4DE-696E49355F69}" dt="2020-11-30T01:21:27.663" v="2403"/>
          <ac:spMkLst>
            <pc:docMk/>
            <pc:sldMk cId="3001759661" sldId="264"/>
            <ac:spMk id="9" creationId="{B19D093C-27FB-4032-B282-42C4563F257C}"/>
          </ac:spMkLst>
        </pc:spChg>
        <pc:spChg chg="add del">
          <ac:chgData name="Kimberly A. Kraemer" userId="S::s1131610@monmouth.edu::61c18ac6-e492-4605-856e-bc007894533e" providerId="AD" clId="Web-{00A8B231-61C4-5B2E-D4DE-696E49355F69}" dt="2020-11-30T01:21:38.069" v="2405"/>
          <ac:spMkLst>
            <pc:docMk/>
            <pc:sldMk cId="3001759661" sldId="264"/>
            <ac:spMk id="11" creationId="{C4E4288A-DFC8-40A2-90E5-70E851A933AD}"/>
          </ac:spMkLst>
        </pc:spChg>
        <pc:spChg chg="add del">
          <ac:chgData name="Kimberly A. Kraemer" userId="S::s1131610@monmouth.edu::61c18ac6-e492-4605-856e-bc007894533e" providerId="AD" clId="Web-{00A8B231-61C4-5B2E-D4DE-696E49355F69}" dt="2020-11-30T01:21:38.069" v="2405"/>
          <ac:spMkLst>
            <pc:docMk/>
            <pc:sldMk cId="3001759661" sldId="264"/>
            <ac:spMk id="13" creationId="{9AD93FD3-7DF2-4DC8-BD55-8B2EB5F63F2A}"/>
          </ac:spMkLst>
        </pc:spChg>
        <pc:spChg chg="add del">
          <ac:chgData name="Kimberly A. Kraemer" userId="S::s1131610@monmouth.edu::61c18ac6-e492-4605-856e-bc007894533e" providerId="AD" clId="Web-{00A8B231-61C4-5B2E-D4DE-696E49355F69}" dt="2020-11-30T01:21:38.069" v="2405"/>
          <ac:spMkLst>
            <pc:docMk/>
            <pc:sldMk cId="3001759661" sldId="264"/>
            <ac:spMk id="14" creationId="{19D0EF7D-8D7F-4A18-A68B-92E2D448730D}"/>
          </ac:spMkLst>
        </pc:spChg>
        <pc:spChg chg="add del">
          <ac:chgData name="Kimberly A. Kraemer" userId="S::s1131610@monmouth.edu::61c18ac6-e492-4605-856e-bc007894533e" providerId="AD" clId="Web-{00A8B231-61C4-5B2E-D4DE-696E49355F69}" dt="2020-11-30T01:21:38.069" v="2405"/>
          <ac:spMkLst>
            <pc:docMk/>
            <pc:sldMk cId="3001759661" sldId="264"/>
            <ac:spMk id="15" creationId="{956571CF-1434-4180-A385-D4AC63B6269D}"/>
          </ac:spMkLst>
        </pc:spChg>
        <pc:spChg chg="add del">
          <ac:chgData name="Kimberly A. Kraemer" userId="S::s1131610@monmouth.edu::61c18ac6-e492-4605-856e-bc007894533e" providerId="AD" clId="Web-{00A8B231-61C4-5B2E-D4DE-696E49355F69}" dt="2020-11-30T01:21:53.866" v="2407"/>
          <ac:spMkLst>
            <pc:docMk/>
            <pc:sldMk cId="3001759661" sldId="264"/>
            <ac:spMk id="17" creationId="{70DFC902-7D23-471A-B557-B6B6917D7A0D}"/>
          </ac:spMkLst>
        </pc:spChg>
        <pc:spChg chg="add del">
          <ac:chgData name="Kimberly A. Kraemer" userId="S::s1131610@monmouth.edu::61c18ac6-e492-4605-856e-bc007894533e" providerId="AD" clId="Web-{00A8B231-61C4-5B2E-D4DE-696E49355F69}" dt="2020-11-30T01:21:53.866" v="2407"/>
          <ac:spMkLst>
            <pc:docMk/>
            <pc:sldMk cId="3001759661" sldId="264"/>
            <ac:spMk id="18" creationId="{A55D5633-D557-4DCA-982C-FF36EB7A1C00}"/>
          </ac:spMkLst>
        </pc:spChg>
        <pc:spChg chg="add del">
          <ac:chgData name="Kimberly A. Kraemer" userId="S::s1131610@monmouth.edu::61c18ac6-e492-4605-856e-bc007894533e" providerId="AD" clId="Web-{00A8B231-61C4-5B2E-D4DE-696E49355F69}" dt="2020-11-30T01:21:53.866" v="2407"/>
          <ac:spMkLst>
            <pc:docMk/>
            <pc:sldMk cId="3001759661" sldId="264"/>
            <ac:spMk id="19" creationId="{450D3AD2-FA80-415F-A9CE-54D884561CD7}"/>
          </ac:spMkLst>
        </pc:spChg>
        <pc:spChg chg="add del">
          <ac:chgData name="Kimberly A. Kraemer" userId="S::s1131610@monmouth.edu::61c18ac6-e492-4605-856e-bc007894533e" providerId="AD" clId="Web-{00A8B231-61C4-5B2E-D4DE-696E49355F69}" dt="2020-11-30T01:21:58.351" v="2409"/>
          <ac:spMkLst>
            <pc:docMk/>
            <pc:sldMk cId="3001759661" sldId="264"/>
            <ac:spMk id="20" creationId="{A9CB0874-88B8-43D3-B0B6-C32F790F790D}"/>
          </ac:spMkLst>
        </pc:spChg>
        <pc:spChg chg="add del">
          <ac:chgData name="Kimberly A. Kraemer" userId="S::s1131610@monmouth.edu::61c18ac6-e492-4605-856e-bc007894533e" providerId="AD" clId="Web-{00A8B231-61C4-5B2E-D4DE-696E49355F69}" dt="2020-11-30T01:22:02.726" v="2411"/>
          <ac:spMkLst>
            <pc:docMk/>
            <pc:sldMk cId="3001759661" sldId="264"/>
            <ac:spMk id="22" creationId="{70DFC902-7D23-471A-B557-B6B6917D7A0D}"/>
          </ac:spMkLst>
        </pc:spChg>
        <pc:spChg chg="add del">
          <ac:chgData name="Kimberly A. Kraemer" userId="S::s1131610@monmouth.edu::61c18ac6-e492-4605-856e-bc007894533e" providerId="AD" clId="Web-{00A8B231-61C4-5B2E-D4DE-696E49355F69}" dt="2020-11-30T01:22:02.726" v="2411"/>
          <ac:spMkLst>
            <pc:docMk/>
            <pc:sldMk cId="3001759661" sldId="264"/>
            <ac:spMk id="23" creationId="{A55D5633-D557-4DCA-982C-FF36EB7A1C00}"/>
          </ac:spMkLst>
        </pc:spChg>
        <pc:spChg chg="add del">
          <ac:chgData name="Kimberly A. Kraemer" userId="S::s1131610@monmouth.edu::61c18ac6-e492-4605-856e-bc007894533e" providerId="AD" clId="Web-{00A8B231-61C4-5B2E-D4DE-696E49355F69}" dt="2020-11-30T01:22:02.726" v="2411"/>
          <ac:spMkLst>
            <pc:docMk/>
            <pc:sldMk cId="3001759661" sldId="264"/>
            <ac:spMk id="25" creationId="{450D3AD2-FA80-415F-A9CE-54D884561CD7}"/>
          </ac:spMkLst>
        </pc:spChg>
        <pc:spChg chg="add">
          <ac:chgData name="Kimberly A. Kraemer" userId="S::s1131610@monmouth.edu::61c18ac6-e492-4605-856e-bc007894533e" providerId="AD" clId="Web-{00A8B231-61C4-5B2E-D4DE-696E49355F69}" dt="2020-11-30T01:22:02.741" v="2412"/>
          <ac:spMkLst>
            <pc:docMk/>
            <pc:sldMk cId="3001759661" sldId="264"/>
            <ac:spMk id="26" creationId="{70DFC902-7D23-471A-B557-B6B6917D7A0D}"/>
          </ac:spMkLst>
        </pc:spChg>
        <pc:spChg chg="add">
          <ac:chgData name="Kimberly A. Kraemer" userId="S::s1131610@monmouth.edu::61c18ac6-e492-4605-856e-bc007894533e" providerId="AD" clId="Web-{00A8B231-61C4-5B2E-D4DE-696E49355F69}" dt="2020-11-30T01:22:02.741" v="2412"/>
          <ac:spMkLst>
            <pc:docMk/>
            <pc:sldMk cId="3001759661" sldId="264"/>
            <ac:spMk id="27" creationId="{A55D5633-D557-4DCA-982C-FF36EB7A1C00}"/>
          </ac:spMkLst>
        </pc:spChg>
        <pc:spChg chg="add">
          <ac:chgData name="Kimberly A. Kraemer" userId="S::s1131610@monmouth.edu::61c18ac6-e492-4605-856e-bc007894533e" providerId="AD" clId="Web-{00A8B231-61C4-5B2E-D4DE-696E49355F69}" dt="2020-11-30T01:22:02.741" v="2412"/>
          <ac:spMkLst>
            <pc:docMk/>
            <pc:sldMk cId="3001759661" sldId="264"/>
            <ac:spMk id="28" creationId="{450D3AD2-FA80-415F-A9CE-54D884561CD7}"/>
          </ac:spMkLst>
        </pc:spChg>
        <pc:grpChg chg="add del">
          <ac:chgData name="Kimberly A. Kraemer" userId="S::s1131610@monmouth.edu::61c18ac6-e492-4605-856e-bc007894533e" providerId="AD" clId="Web-{00A8B231-61C4-5B2E-D4DE-696E49355F69}" dt="2020-11-30T01:21:07.945" v="2399"/>
          <ac:grpSpMkLst>
            <pc:docMk/>
            <pc:sldMk cId="3001759661" sldId="264"/>
            <ac:grpSpMk id="10" creationId="{5F892E19-92E7-4BB2-8C3F-DBDFE8D9D324}"/>
          </ac:grpSpMkLst>
        </pc:grpChg>
        <pc:grpChg chg="add del">
          <ac:chgData name="Kimberly A. Kraemer" userId="S::s1131610@monmouth.edu::61c18ac6-e492-4605-856e-bc007894533e" providerId="AD" clId="Web-{00A8B231-61C4-5B2E-D4DE-696E49355F69}" dt="2020-11-30T01:21:27.663" v="2403"/>
          <ac:grpSpMkLst>
            <pc:docMk/>
            <pc:sldMk cId="3001759661" sldId="264"/>
            <ac:grpSpMk id="12" creationId="{35EE815E-1BD3-4777-B652-6D98825BF66B}"/>
          </ac:grpSpMkLst>
        </pc:grpChg>
        <pc:grpChg chg="add del">
          <ac:chgData name="Kimberly A. Kraemer" userId="S::s1131610@monmouth.edu::61c18ac6-e492-4605-856e-bc007894533e" providerId="AD" clId="Web-{00A8B231-61C4-5B2E-D4DE-696E49355F69}" dt="2020-11-30T01:21:38.069" v="2405"/>
          <ac:grpSpMkLst>
            <pc:docMk/>
            <pc:sldMk cId="3001759661" sldId="264"/>
            <ac:grpSpMk id="16" creationId="{C770F868-28FE-4B38-8FC7-E9C841B837FA}"/>
          </ac:grpSpMkLst>
        </pc:grpChg>
        <pc:grpChg chg="add del">
          <ac:chgData name="Kimberly A. Kraemer" userId="S::s1131610@monmouth.edu::61c18ac6-e492-4605-856e-bc007894533e" providerId="AD" clId="Web-{00A8B231-61C4-5B2E-D4DE-696E49355F69}" dt="2020-11-30T01:21:58.351" v="2409"/>
          <ac:grpSpMkLst>
            <pc:docMk/>
            <pc:sldMk cId="3001759661" sldId="264"/>
            <ac:grpSpMk id="21" creationId="{4BFD067A-52BE-40EE-B7CA-391830B9A265}"/>
          </ac:grpSpMkLst>
        </pc:grpChg>
        <pc:grpChg chg="add del">
          <ac:chgData name="Kimberly A. Kraemer" userId="S::s1131610@monmouth.edu::61c18ac6-e492-4605-856e-bc007894533e" providerId="AD" clId="Web-{00A8B231-61C4-5B2E-D4DE-696E49355F69}" dt="2020-11-30T01:21:58.351" v="2409"/>
          <ac:grpSpMkLst>
            <pc:docMk/>
            <pc:sldMk cId="3001759661" sldId="264"/>
            <ac:grpSpMk id="24" creationId="{C15B8CC4-8CCE-428F-AE7E-28D178984CEC}"/>
          </ac:grpSpMkLst>
        </pc:grpChg>
      </pc:sldChg>
      <pc:sldChg chg="modSp new">
        <pc:chgData name="Kimberly A. Kraemer" userId="S::s1131610@monmouth.edu::61c18ac6-e492-4605-856e-bc007894533e" providerId="AD" clId="Web-{00A8B231-61C4-5B2E-D4DE-696E49355F69}" dt="2020-11-30T01:20:36.117" v="2397" actId="14100"/>
        <pc:sldMkLst>
          <pc:docMk/>
          <pc:sldMk cId="3463419959" sldId="265"/>
        </pc:sldMkLst>
        <pc:spChg chg="mod">
          <ac:chgData name="Kimberly A. Kraemer" userId="S::s1131610@monmouth.edu::61c18ac6-e492-4605-856e-bc007894533e" providerId="AD" clId="Web-{00A8B231-61C4-5B2E-D4DE-696E49355F69}" dt="2020-11-30T01:20:32.789" v="2396" actId="14100"/>
          <ac:spMkLst>
            <pc:docMk/>
            <pc:sldMk cId="3463419959" sldId="265"/>
            <ac:spMk id="2" creationId="{B128A90C-734A-4436-8878-4ECBC81253AD}"/>
          </ac:spMkLst>
        </pc:spChg>
        <pc:spChg chg="mod">
          <ac:chgData name="Kimberly A. Kraemer" userId="S::s1131610@monmouth.edu::61c18ac6-e492-4605-856e-bc007894533e" providerId="AD" clId="Web-{00A8B231-61C4-5B2E-D4DE-696E49355F69}" dt="2020-11-30T01:20:36.117" v="2397" actId="14100"/>
          <ac:spMkLst>
            <pc:docMk/>
            <pc:sldMk cId="3463419959" sldId="265"/>
            <ac:spMk id="3" creationId="{373EF9B1-6D4B-45CF-8217-F5BC0752F9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5E43D-A9DC-42E2-95CA-81E319E2F1A1}"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9FD71-5070-40AC-A72B-BAA1D2C4C8CF}" type="slidenum">
              <a:rPr lang="en-US" smtClean="0"/>
              <a:t>‹#›</a:t>
            </a:fld>
            <a:endParaRPr lang="en-US"/>
          </a:p>
        </p:txBody>
      </p:sp>
    </p:spTree>
    <p:extLst>
      <p:ext uri="{BB962C8B-B14F-4D97-AF65-F5344CB8AC3E}">
        <p14:creationId xmlns:p14="http://schemas.microsoft.com/office/powerpoint/2010/main" val="3319574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69FD71-5070-40AC-A72B-BAA1D2C4C8CF}" type="slidenum">
              <a:rPr lang="en-US" smtClean="0"/>
              <a:t>2</a:t>
            </a:fld>
            <a:endParaRPr lang="en-US"/>
          </a:p>
        </p:txBody>
      </p:sp>
    </p:spTree>
    <p:extLst>
      <p:ext uri="{BB962C8B-B14F-4D97-AF65-F5344CB8AC3E}">
        <p14:creationId xmlns:p14="http://schemas.microsoft.com/office/powerpoint/2010/main" val="212077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November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November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November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November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November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November 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November 2020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November 2020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November 2020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November 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November 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November 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YMx90HvHN9Y?feature=oemb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Shape 11">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3">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880281" y="2961564"/>
            <a:ext cx="5124734" cy="3268639"/>
          </a:xfrm>
        </p:spPr>
        <p:txBody>
          <a:bodyPr anchor="ctr">
            <a:normAutofit/>
          </a:bodyPr>
          <a:lstStyle/>
          <a:p>
            <a:pPr algn="l"/>
            <a:r>
              <a:rPr lang="en-US" sz="7200">
                <a:solidFill>
                  <a:schemeClr val="bg1"/>
                </a:solidFill>
                <a:cs typeface="Calibri Light"/>
              </a:rPr>
              <a:t>Windows PowerShell </a:t>
            </a:r>
            <a:br>
              <a:rPr lang="en-US" sz="7200">
                <a:solidFill>
                  <a:schemeClr val="bg1"/>
                </a:solidFill>
                <a:cs typeface="Calibri Light"/>
              </a:rPr>
            </a:br>
            <a:r>
              <a:rPr lang="en-US" sz="7200">
                <a:solidFill>
                  <a:schemeClr val="bg1"/>
                </a:solidFill>
                <a:cs typeface="Calibri Light"/>
              </a:rPr>
              <a:t>Trojan Horse</a:t>
            </a:r>
            <a:endParaRPr lang="en-US" sz="7200">
              <a:solidFill>
                <a:schemeClr val="bg1"/>
              </a:solidFill>
            </a:endParaRPr>
          </a:p>
        </p:txBody>
      </p:sp>
      <p:sp>
        <p:nvSpPr>
          <p:cNvPr id="3" name="Subtitle 2"/>
          <p:cNvSpPr>
            <a:spLocks noGrp="1"/>
          </p:cNvSpPr>
          <p:nvPr>
            <p:ph type="subTitle" idx="1"/>
          </p:nvPr>
        </p:nvSpPr>
        <p:spPr>
          <a:xfrm>
            <a:off x="6304333" y="1340553"/>
            <a:ext cx="2223009" cy="1200095"/>
          </a:xfrm>
        </p:spPr>
        <p:txBody>
          <a:bodyPr vert="horz" lIns="91440" tIns="45720" rIns="91440" bIns="45720" rtlCol="0" anchor="ctr">
            <a:normAutofit/>
          </a:bodyPr>
          <a:lstStyle/>
          <a:p>
            <a:r>
              <a:rPr lang="en-US">
                <a:solidFill>
                  <a:schemeClr val="bg1"/>
                </a:solidFill>
                <a:cs typeface="Calibri"/>
              </a:rPr>
              <a:t>Kim Kraemer &amp; Alex Sheriff</a:t>
            </a:r>
            <a:endParaRPr lang="en-US">
              <a:solidFill>
                <a:schemeClr val="bg1"/>
              </a:solidFill>
            </a:endParaRPr>
          </a:p>
        </p:txBody>
      </p:sp>
      <p:grpSp>
        <p:nvGrpSpPr>
          <p:cNvPr id="32" name="Group 15">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34"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A90C-734A-4436-8878-4ECBC81253AD}"/>
              </a:ext>
            </a:extLst>
          </p:cNvPr>
          <p:cNvSpPr>
            <a:spLocks noGrp="1"/>
          </p:cNvSpPr>
          <p:nvPr>
            <p:ph type="title"/>
          </p:nvPr>
        </p:nvSpPr>
        <p:spPr>
          <a:xfrm>
            <a:off x="838200" y="365125"/>
            <a:ext cx="10515600" cy="792163"/>
          </a:xfrm>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373EF9B1-6D4B-45CF-8217-F5BC0752F9C1}"/>
              </a:ext>
            </a:extLst>
          </p:cNvPr>
          <p:cNvSpPr>
            <a:spLocks noGrp="1"/>
          </p:cNvSpPr>
          <p:nvPr>
            <p:ph idx="1"/>
          </p:nvPr>
        </p:nvSpPr>
        <p:spPr>
          <a:xfrm>
            <a:off x="419100" y="1206500"/>
            <a:ext cx="11458575" cy="5218113"/>
          </a:xfrm>
        </p:spPr>
        <p:txBody>
          <a:bodyPr vert="horz" lIns="91440" tIns="45720" rIns="91440" bIns="45720" rtlCol="0" anchor="t">
            <a:normAutofit/>
          </a:bodyPr>
          <a:lstStyle/>
          <a:p>
            <a:pPr marL="0" indent="0">
              <a:buNone/>
            </a:pPr>
            <a:r>
              <a:rPr lang="en-US" sz="2400">
                <a:ea typeface="+mn-lt"/>
                <a:cs typeface="+mn-lt"/>
              </a:rPr>
              <a:t>[1]     T. Greene, "Power Shell is a powerful malware tool," </a:t>
            </a:r>
            <a:r>
              <a:rPr lang="en-US" sz="2400" i="1">
                <a:ea typeface="+mn-lt"/>
                <a:cs typeface="+mn-lt"/>
              </a:rPr>
              <a:t>Network World(Online), </a:t>
            </a:r>
            <a:r>
              <a:rPr lang="en-US" sz="2400">
                <a:ea typeface="+mn-lt"/>
                <a:cs typeface="+mn-lt"/>
              </a:rPr>
              <a:t>2016.</a:t>
            </a:r>
          </a:p>
          <a:p>
            <a:pPr marL="0" indent="0">
              <a:buNone/>
            </a:pPr>
            <a:r>
              <a:rPr lang="en-US" sz="2400">
                <a:ea typeface="+mn-lt"/>
                <a:cs typeface="+mn-lt"/>
              </a:rPr>
              <a:t>          Available: https://ezproxy.monmouth.edu/login?url=https://www-proquest-</a:t>
            </a:r>
          </a:p>
          <a:p>
            <a:pPr marL="0" indent="0">
              <a:buNone/>
            </a:pPr>
            <a:r>
              <a:rPr lang="en-US" sz="2400">
                <a:ea typeface="+mn-lt"/>
                <a:cs typeface="+mn-lt"/>
              </a:rPr>
              <a:t>          com.ezproxy.monmouth.edu/docview/1780625743?accountid=12532. </a:t>
            </a:r>
            <a:br>
              <a:rPr lang="en-US" sz="2400">
                <a:ea typeface="+mn-lt"/>
                <a:cs typeface="+mn-lt"/>
              </a:rPr>
            </a:br>
            <a:endParaRPr lang="en-US" sz="2400">
              <a:cs typeface="Calibri" panose="020F0502020204030204"/>
            </a:endParaRPr>
          </a:p>
          <a:p>
            <a:pPr marL="0" indent="0">
              <a:buNone/>
            </a:pPr>
            <a:r>
              <a:rPr lang="en-US" sz="2400">
                <a:ea typeface="+mn-lt"/>
                <a:cs typeface="+mn-lt"/>
              </a:rPr>
              <a:t>[2]     D. Crookes, "Fileless malware," </a:t>
            </a:r>
            <a:r>
              <a:rPr lang="en-US" sz="2400" i="1">
                <a:ea typeface="+mn-lt"/>
                <a:cs typeface="+mn-lt"/>
              </a:rPr>
              <a:t>Web User, </a:t>
            </a:r>
            <a:r>
              <a:rPr lang="en-US" sz="2400">
                <a:ea typeface="+mn-lt"/>
                <a:cs typeface="+mn-lt"/>
              </a:rPr>
              <a:t>pp. 38-39, 2018. Available:</a:t>
            </a:r>
          </a:p>
          <a:p>
            <a:pPr marL="0" indent="0">
              <a:buNone/>
            </a:pPr>
            <a:r>
              <a:rPr lang="en-US" sz="2400">
                <a:ea typeface="+mn-lt"/>
                <a:cs typeface="+mn-lt"/>
              </a:rPr>
              <a:t>          https://ezproxy.monmouth.edu/login?url=https://www-proquest-</a:t>
            </a:r>
          </a:p>
          <a:p>
            <a:pPr marL="0" indent="0">
              <a:buNone/>
            </a:pPr>
            <a:r>
              <a:rPr lang="en-US" sz="2400">
                <a:ea typeface="+mn-lt"/>
                <a:cs typeface="+mn-lt"/>
              </a:rPr>
              <a:t>          com.ezproxy.monmouth.edu/docview/2132197114?accountid=12532. </a:t>
            </a:r>
            <a:br>
              <a:rPr lang="en-US" sz="2400">
                <a:ea typeface="+mn-lt"/>
                <a:cs typeface="+mn-lt"/>
              </a:rPr>
            </a:br>
            <a:endParaRPr lang="en-US" sz="2400">
              <a:cs typeface="Calibri" panose="020F0502020204030204"/>
            </a:endParaRPr>
          </a:p>
          <a:p>
            <a:pPr marL="0" indent="0">
              <a:buNone/>
            </a:pPr>
            <a:r>
              <a:rPr lang="en-US" sz="2400">
                <a:cs typeface="Calibri" panose="020F0502020204030204"/>
              </a:rPr>
              <a:t>[3]     L. Constantin, "Open-source developers targeted in sophisticated malware attack,"</a:t>
            </a:r>
          </a:p>
          <a:p>
            <a:pPr marL="0" indent="0">
              <a:buNone/>
            </a:pPr>
            <a:r>
              <a:rPr lang="en-US" sz="2400">
                <a:cs typeface="Calibri" panose="020F0502020204030204"/>
              </a:rPr>
              <a:t>         </a:t>
            </a:r>
            <a:r>
              <a:rPr lang="en-US" sz="2400" i="1">
                <a:cs typeface="Calibri" panose="020F0502020204030204"/>
              </a:rPr>
              <a:t>JavaWorld, </a:t>
            </a:r>
            <a:r>
              <a:rPr lang="en-US" sz="2400">
                <a:cs typeface="Calibri" panose="020F0502020204030204"/>
              </a:rPr>
              <a:t>2017. Available: https://ezproxy.monmouth.edu/login?url=https://www-</a:t>
            </a:r>
          </a:p>
          <a:p>
            <a:pPr marL="0" indent="0">
              <a:buNone/>
            </a:pPr>
            <a:r>
              <a:rPr lang="en-US" sz="2400">
                <a:cs typeface="Calibri" panose="020F0502020204030204"/>
              </a:rPr>
              <a:t>         proquest-com.ezproxy.monmouth.edu/docview/1884289704?accountid=12532.</a:t>
            </a:r>
          </a:p>
        </p:txBody>
      </p:sp>
      <p:sp>
        <p:nvSpPr>
          <p:cNvPr id="6" name="Date Placeholder 5">
            <a:extLst>
              <a:ext uri="{FF2B5EF4-FFF2-40B4-BE49-F238E27FC236}">
                <a16:creationId xmlns:a16="http://schemas.microsoft.com/office/drawing/2014/main" id="{6F59FA8F-1CD7-4105-B7A8-73ABBA0CBED1}"/>
              </a:ext>
            </a:extLst>
          </p:cNvPr>
          <p:cNvSpPr>
            <a:spLocks noGrp="1"/>
          </p:cNvSpPr>
          <p:nvPr>
            <p:ph type="dt" sz="half" idx="10"/>
          </p:nvPr>
        </p:nvSpPr>
        <p:spPr/>
        <p:txBody>
          <a:bodyPr/>
          <a:lstStyle/>
          <a:p>
            <a:r>
              <a:rPr lang="en-US"/>
              <a:t>November 2020</a:t>
            </a:r>
          </a:p>
        </p:txBody>
      </p:sp>
      <p:sp>
        <p:nvSpPr>
          <p:cNvPr id="7" name="Slide Number Placeholder 6">
            <a:extLst>
              <a:ext uri="{FF2B5EF4-FFF2-40B4-BE49-F238E27FC236}">
                <a16:creationId xmlns:a16="http://schemas.microsoft.com/office/drawing/2014/main" id="{9DBCFA3B-9390-4EAE-8D6B-33A12B107228}"/>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346341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FD8C132-E8C6-4A95-A5B8-E312D617A0C4}"/>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cs typeface="Calibri Light"/>
              </a:rPr>
              <a:t>About PowerShell Malware</a:t>
            </a:r>
            <a:endParaRPr lang="en-US" sz="4800">
              <a:solidFill>
                <a:schemeClr val="bg1"/>
              </a:solidFill>
            </a:endParaRPr>
          </a:p>
        </p:txBody>
      </p:sp>
      <p:sp>
        <p:nvSpPr>
          <p:cNvPr id="3" name="Content Placeholder 2">
            <a:extLst>
              <a:ext uri="{FF2B5EF4-FFF2-40B4-BE49-F238E27FC236}">
                <a16:creationId xmlns:a16="http://schemas.microsoft.com/office/drawing/2014/main" id="{BDE62F08-AE0D-43AA-A83C-7AE3979C5C27}"/>
              </a:ext>
            </a:extLst>
          </p:cNvPr>
          <p:cNvSpPr>
            <a:spLocks noGrp="1"/>
          </p:cNvSpPr>
          <p:nvPr>
            <p:ph idx="1"/>
          </p:nvPr>
        </p:nvSpPr>
        <p:spPr>
          <a:xfrm>
            <a:off x="5005048" y="383470"/>
            <a:ext cx="6865353" cy="5953960"/>
          </a:xfrm>
        </p:spPr>
        <p:txBody>
          <a:bodyPr anchor="ctr">
            <a:normAutofit fontScale="92500" lnSpcReduction="10000"/>
          </a:bodyPr>
          <a:lstStyle/>
          <a:p>
            <a:r>
              <a:rPr lang="en-US" sz="2400">
                <a:cs typeface="Calibri"/>
              </a:rPr>
              <a:t>PowerShell Scripts are convenient in malware because they can run in memory only and never save to disc</a:t>
            </a:r>
          </a:p>
          <a:p>
            <a:pPr lvl="1"/>
            <a:r>
              <a:rPr lang="en-US" sz="2000">
                <a:cs typeface="Calibri"/>
              </a:rPr>
              <a:t>Able to run more discretely and do damage to system without alerting the user</a:t>
            </a:r>
          </a:p>
          <a:p>
            <a:r>
              <a:rPr lang="en-US" sz="2400">
                <a:cs typeface="Calibri"/>
              </a:rPr>
              <a:t>They are also powerful because PowerShell can run many system commands and this type of malware is almost never detected by antivirus software</a:t>
            </a:r>
          </a:p>
          <a:p>
            <a:r>
              <a:rPr lang="en-US" sz="2400">
                <a:cs typeface="Calibri"/>
              </a:rPr>
              <a:t>Becoming a more common malware tool</a:t>
            </a:r>
            <a:endParaRPr lang="en-US"/>
          </a:p>
          <a:p>
            <a:pPr lvl="1"/>
            <a:r>
              <a:rPr lang="en-US" sz="2000">
                <a:cs typeface="Calibri"/>
              </a:rPr>
              <a:t>Recent study shows 38% of attacks seen by one security vendor involve PowerShell [1].</a:t>
            </a:r>
          </a:p>
          <a:p>
            <a:pPr lvl="1"/>
            <a:r>
              <a:rPr lang="en-US" sz="2000">
                <a:ea typeface="+mn-lt"/>
                <a:cs typeface="+mn-lt"/>
              </a:rPr>
              <a:t>Another report from SentinelOne claims "</a:t>
            </a:r>
            <a:r>
              <a:rPr lang="en-US" sz="2000">
                <a:cs typeface="Calibri"/>
              </a:rPr>
              <a:t>In June 2018, there were a record 5.2 PowerShell attacks per 1,000 PCs, up from 2.5 attacks in May" [2].</a:t>
            </a:r>
            <a:endParaRPr lang="en-US" sz="2000">
              <a:ea typeface="+mn-lt"/>
              <a:cs typeface="+mn-lt"/>
            </a:endParaRPr>
          </a:p>
          <a:p>
            <a:r>
              <a:rPr lang="en-US" sz="2400">
                <a:cs typeface="Calibri"/>
              </a:rPr>
              <a:t>Can be used in Fileless malware</a:t>
            </a:r>
          </a:p>
          <a:p>
            <a:pPr lvl="1"/>
            <a:r>
              <a:rPr lang="en-US" sz="2000">
                <a:cs typeface="Calibri"/>
              </a:rPr>
              <a:t>Malware that infects a computer without writing anything to the HardDrive [2].</a:t>
            </a:r>
          </a:p>
          <a:p>
            <a:pPr lvl="1"/>
            <a:r>
              <a:rPr lang="en-US" sz="2000">
                <a:cs typeface="Calibri"/>
              </a:rPr>
              <a:t>*Note* Our trojan is NOT fileless malware, as we will be writing the .cmd file that uses PowerShell to the user's StartUp folder</a:t>
            </a:r>
          </a:p>
        </p:txBody>
      </p:sp>
      <p:sp>
        <p:nvSpPr>
          <p:cNvPr id="6" name="Date Placeholder 5">
            <a:extLst>
              <a:ext uri="{FF2B5EF4-FFF2-40B4-BE49-F238E27FC236}">
                <a16:creationId xmlns:a16="http://schemas.microsoft.com/office/drawing/2014/main" id="{32A01704-E2C3-40AB-9B1D-0CE0BCC816F3}"/>
              </a:ext>
            </a:extLst>
          </p:cNvPr>
          <p:cNvSpPr>
            <a:spLocks noGrp="1"/>
          </p:cNvSpPr>
          <p:nvPr>
            <p:ph type="dt" sz="half" idx="10"/>
          </p:nvPr>
        </p:nvSpPr>
        <p:spPr/>
        <p:txBody>
          <a:bodyPr/>
          <a:lstStyle/>
          <a:p>
            <a:r>
              <a:rPr lang="en-US"/>
              <a:t>November 2020</a:t>
            </a:r>
          </a:p>
        </p:txBody>
      </p:sp>
      <p:sp>
        <p:nvSpPr>
          <p:cNvPr id="7" name="Slide Number Placeholder 6">
            <a:extLst>
              <a:ext uri="{FF2B5EF4-FFF2-40B4-BE49-F238E27FC236}">
                <a16:creationId xmlns:a16="http://schemas.microsoft.com/office/drawing/2014/main" id="{D778E119-6107-4924-B41B-6D4175C0782D}"/>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412850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05CE2-101E-48D0-8165-896B3AEDB200}"/>
              </a:ext>
            </a:extLst>
          </p:cNvPr>
          <p:cNvSpPr>
            <a:spLocks noGrp="1"/>
          </p:cNvSpPr>
          <p:nvPr>
            <p:ph type="title"/>
          </p:nvPr>
        </p:nvSpPr>
        <p:spPr>
          <a:xfrm>
            <a:off x="965199" y="447741"/>
            <a:ext cx="4278623" cy="1645919"/>
          </a:xfrm>
        </p:spPr>
        <p:txBody>
          <a:bodyPr>
            <a:normAutofit/>
          </a:bodyPr>
          <a:lstStyle/>
          <a:p>
            <a:r>
              <a:rPr lang="en-US" sz="4000">
                <a:cs typeface="Calibri Light"/>
              </a:rPr>
              <a:t>Dimnie Attacks</a:t>
            </a:r>
            <a:endParaRPr lang="en-US" sz="4000"/>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2F46863-C639-497D-AF67-53050CB0F32D}"/>
              </a:ext>
            </a:extLst>
          </p:cNvPr>
          <p:cNvSpPr>
            <a:spLocks noGrp="1"/>
          </p:cNvSpPr>
          <p:nvPr>
            <p:ph idx="1"/>
          </p:nvPr>
        </p:nvSpPr>
        <p:spPr>
          <a:xfrm>
            <a:off x="608445" y="2667682"/>
            <a:ext cx="5827767" cy="3788871"/>
          </a:xfrm>
        </p:spPr>
        <p:txBody>
          <a:bodyPr vert="horz" lIns="91440" tIns="45720" rIns="91440" bIns="45720" rtlCol="0" anchor="t">
            <a:normAutofit fontScale="92500" lnSpcReduction="10000"/>
          </a:bodyPr>
          <a:lstStyle/>
          <a:p>
            <a:r>
              <a:rPr lang="en-US" sz="2400" dirty="0">
                <a:solidFill>
                  <a:schemeClr val="bg1"/>
                </a:solidFill>
                <a:cs typeface="Calibri"/>
              </a:rPr>
              <a:t>2017, hackers sent emails targeted to developers on GitHub</a:t>
            </a:r>
          </a:p>
          <a:p>
            <a:pPr lvl="1"/>
            <a:r>
              <a:rPr lang="en-US" sz="2000" dirty="0">
                <a:solidFill>
                  <a:schemeClr val="bg1"/>
                </a:solidFill>
                <a:cs typeface="Calibri"/>
              </a:rPr>
              <a:t>Appeared to be requests for work that would result in payment</a:t>
            </a:r>
          </a:p>
          <a:p>
            <a:r>
              <a:rPr lang="en-US" sz="2400" dirty="0">
                <a:solidFill>
                  <a:schemeClr val="bg1"/>
                </a:solidFill>
                <a:cs typeface="Calibri"/>
              </a:rPr>
              <a:t>Emails contained .</a:t>
            </a:r>
            <a:r>
              <a:rPr lang="en-US" sz="2400" dirty="0" err="1">
                <a:solidFill>
                  <a:schemeClr val="bg1"/>
                </a:solidFill>
                <a:cs typeface="Calibri"/>
              </a:rPr>
              <a:t>gz</a:t>
            </a:r>
            <a:r>
              <a:rPr lang="en-US" sz="2400" dirty="0">
                <a:solidFill>
                  <a:schemeClr val="bg1"/>
                </a:solidFill>
                <a:cs typeface="Calibri"/>
              </a:rPr>
              <a:t> attachment w/ corrupted word doc</a:t>
            </a:r>
          </a:p>
          <a:p>
            <a:pPr lvl="1"/>
            <a:r>
              <a:rPr lang="en-US" sz="2000" dirty="0">
                <a:solidFill>
                  <a:schemeClr val="bg1"/>
                </a:solidFill>
                <a:cs typeface="Calibri"/>
              </a:rPr>
              <a:t>Once downloaded, the malware inside the word doc ran PowerShell commands that quietly installed Dimnie from an external server</a:t>
            </a:r>
          </a:p>
          <a:p>
            <a:r>
              <a:rPr lang="en-US" sz="2400" dirty="0">
                <a:solidFill>
                  <a:schemeClr val="bg1"/>
                </a:solidFill>
                <a:cs typeface="Calibri"/>
              </a:rPr>
              <a:t>Once installed, Dimnie downloaded even more malware into memory of other processes &amp; modules that stole data, </a:t>
            </a:r>
            <a:r>
              <a:rPr lang="en-US" sz="2400" dirty="0" err="1">
                <a:solidFill>
                  <a:schemeClr val="bg1"/>
                </a:solidFill>
                <a:cs typeface="Calibri"/>
              </a:rPr>
              <a:t>keylogged</a:t>
            </a:r>
            <a:r>
              <a:rPr lang="en-US" sz="2400" dirty="0">
                <a:solidFill>
                  <a:schemeClr val="bg1"/>
                </a:solidFill>
                <a:cs typeface="Calibri"/>
              </a:rPr>
              <a:t>, and screen grabbed [3]</a:t>
            </a:r>
          </a:p>
        </p:txBody>
      </p:sp>
      <p:sp>
        <p:nvSpPr>
          <p:cNvPr id="6" name="Date Placeholder 5">
            <a:extLst>
              <a:ext uri="{FF2B5EF4-FFF2-40B4-BE49-F238E27FC236}">
                <a16:creationId xmlns:a16="http://schemas.microsoft.com/office/drawing/2014/main" id="{E7E08EEA-C21E-4DBF-9ACA-45E320BAA879}"/>
              </a:ext>
            </a:extLst>
          </p:cNvPr>
          <p:cNvSpPr>
            <a:spLocks noGrp="1"/>
          </p:cNvSpPr>
          <p:nvPr>
            <p:ph type="dt" sz="half" idx="10"/>
          </p:nvPr>
        </p:nvSpPr>
        <p:spPr/>
        <p:txBody>
          <a:bodyPr/>
          <a:lstStyle/>
          <a:p>
            <a:r>
              <a:rPr lang="en-US"/>
              <a:t>November 2020</a:t>
            </a:r>
          </a:p>
        </p:txBody>
      </p:sp>
      <p:sp>
        <p:nvSpPr>
          <p:cNvPr id="7" name="Slide Number Placeholder 6">
            <a:extLst>
              <a:ext uri="{FF2B5EF4-FFF2-40B4-BE49-F238E27FC236}">
                <a16:creationId xmlns:a16="http://schemas.microsoft.com/office/drawing/2014/main" id="{159EB2AF-FF29-46C0-84BE-A8B708AFCA27}"/>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44911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33F6408-E1FB-40EE-933F-488D38CC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23">
            <a:extLst>
              <a:ext uri="{FF2B5EF4-FFF2-40B4-BE49-F238E27FC236}">
                <a16:creationId xmlns:a16="http://schemas.microsoft.com/office/drawing/2014/main" id="{F055C0C5-567C-4C02-83F3-B427BC740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81717D-8CA1-4691-A03C-6F2967B0D83F}"/>
              </a:ext>
            </a:extLst>
          </p:cNvPr>
          <p:cNvSpPr>
            <a:spLocks noGrp="1"/>
          </p:cNvSpPr>
          <p:nvPr>
            <p:ph type="title"/>
          </p:nvPr>
        </p:nvSpPr>
        <p:spPr>
          <a:xfrm>
            <a:off x="190500" y="517525"/>
            <a:ext cx="4019550" cy="582613"/>
          </a:xfrm>
        </p:spPr>
        <p:txBody>
          <a:bodyPr vert="horz" lIns="91440" tIns="45720" rIns="91440" bIns="45720" rtlCol="0" anchor="ctr">
            <a:normAutofit/>
          </a:bodyPr>
          <a:lstStyle/>
          <a:p>
            <a:r>
              <a:rPr lang="en-US" sz="3200"/>
              <a:t>Project Plan</a:t>
            </a:r>
          </a:p>
        </p:txBody>
      </p:sp>
      <p:sp>
        <p:nvSpPr>
          <p:cNvPr id="5" name="TextBox 4">
            <a:extLst>
              <a:ext uri="{FF2B5EF4-FFF2-40B4-BE49-F238E27FC236}">
                <a16:creationId xmlns:a16="http://schemas.microsoft.com/office/drawing/2014/main" id="{6F269B5E-CC9F-47E1-BDD3-5503B21BF599}"/>
              </a:ext>
            </a:extLst>
          </p:cNvPr>
          <p:cNvSpPr txBox="1"/>
          <p:nvPr/>
        </p:nvSpPr>
        <p:spPr>
          <a:xfrm>
            <a:off x="193304" y="1378723"/>
            <a:ext cx="4295031" cy="511333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a:cs typeface="Calibri"/>
              </a:rPr>
              <a:t>1. Create PowerShell program with C++.</a:t>
            </a:r>
            <a:endParaRPr lang="en-US"/>
          </a:p>
          <a:p>
            <a:pPr>
              <a:lnSpc>
                <a:spcPct val="90000"/>
              </a:lnSpc>
              <a:spcAft>
                <a:spcPts val="600"/>
              </a:spcAft>
            </a:pPr>
            <a:endParaRPr lang="en-US">
              <a:cs typeface="Calibri"/>
            </a:endParaRPr>
          </a:p>
          <a:p>
            <a:pPr>
              <a:lnSpc>
                <a:spcPct val="90000"/>
              </a:lnSpc>
              <a:spcAft>
                <a:spcPts val="600"/>
              </a:spcAft>
            </a:pPr>
            <a:r>
              <a:rPr lang="en-US">
                <a:cs typeface="Calibri"/>
              </a:rPr>
              <a:t>2. Disguise file as link to innocent cookie recipe.</a:t>
            </a:r>
          </a:p>
          <a:p>
            <a:pPr>
              <a:lnSpc>
                <a:spcPct val="90000"/>
              </a:lnSpc>
              <a:spcAft>
                <a:spcPts val="600"/>
              </a:spcAft>
            </a:pPr>
            <a:endParaRPr lang="en-US">
              <a:cs typeface="Calibri"/>
            </a:endParaRPr>
          </a:p>
          <a:p>
            <a:pPr>
              <a:lnSpc>
                <a:spcPct val="90000"/>
              </a:lnSpc>
              <a:spcAft>
                <a:spcPts val="600"/>
              </a:spcAft>
            </a:pPr>
            <a:r>
              <a:rPr lang="en-US">
                <a:cs typeface="Calibri"/>
              </a:rPr>
              <a:t>3a. Upon download, victim will be redirected to recipe webpage.</a:t>
            </a:r>
          </a:p>
          <a:p>
            <a:pPr>
              <a:lnSpc>
                <a:spcPct val="90000"/>
              </a:lnSpc>
              <a:spcAft>
                <a:spcPts val="600"/>
              </a:spcAft>
            </a:pPr>
            <a:endParaRPr lang="en-US">
              <a:cs typeface="Calibri"/>
            </a:endParaRPr>
          </a:p>
          <a:p>
            <a:pPr>
              <a:lnSpc>
                <a:spcPct val="90000"/>
              </a:lnSpc>
              <a:spcAft>
                <a:spcPts val="600"/>
              </a:spcAft>
            </a:pPr>
            <a:r>
              <a:rPr lang="en-US">
                <a:cs typeface="Calibri"/>
              </a:rPr>
              <a:t>3b. The malware will be saved in C:/Users/..../AppData/.../Startup</a:t>
            </a:r>
          </a:p>
          <a:p>
            <a:pPr>
              <a:lnSpc>
                <a:spcPct val="90000"/>
              </a:lnSpc>
              <a:spcAft>
                <a:spcPts val="600"/>
              </a:spcAft>
            </a:pPr>
            <a:endParaRPr lang="en-US">
              <a:cs typeface="Calibri"/>
            </a:endParaRPr>
          </a:p>
          <a:p>
            <a:pPr>
              <a:lnSpc>
                <a:spcPct val="90000"/>
              </a:lnSpc>
              <a:spcAft>
                <a:spcPts val="600"/>
              </a:spcAft>
            </a:pPr>
            <a:r>
              <a:rPr lang="en-US">
                <a:cs typeface="Calibri"/>
              </a:rPr>
              <a:t>4. The victim can continue to use their computer without any interference from the malware.</a:t>
            </a:r>
          </a:p>
          <a:p>
            <a:pPr>
              <a:lnSpc>
                <a:spcPct val="90000"/>
              </a:lnSpc>
              <a:spcAft>
                <a:spcPts val="600"/>
              </a:spcAft>
            </a:pPr>
            <a:endParaRPr lang="en-US">
              <a:cs typeface="Calibri"/>
            </a:endParaRPr>
          </a:p>
          <a:p>
            <a:pPr>
              <a:lnSpc>
                <a:spcPct val="90000"/>
              </a:lnSpc>
              <a:spcAft>
                <a:spcPts val="600"/>
              </a:spcAft>
            </a:pPr>
            <a:r>
              <a:rPr lang="en-US">
                <a:cs typeface="Calibri"/>
              </a:rPr>
              <a:t>5. Upon system startup, pop-up shall be displayed.</a:t>
            </a:r>
          </a:p>
        </p:txBody>
      </p:sp>
      <p:sp>
        <p:nvSpPr>
          <p:cNvPr id="34" name="Rounded Rectangle 17">
            <a:extLst>
              <a:ext uri="{FF2B5EF4-FFF2-40B4-BE49-F238E27FC236}">
                <a16:creationId xmlns:a16="http://schemas.microsoft.com/office/drawing/2014/main" id="{E48B6BD6-5DED-4B86-A4B3-D35037F68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png">
            <a:extLst>
              <a:ext uri="{FF2B5EF4-FFF2-40B4-BE49-F238E27FC236}">
                <a16:creationId xmlns:a16="http://schemas.microsoft.com/office/drawing/2014/main" id="{A83AC9F0-4404-46F0-9246-B4D58DAB61DC}"/>
              </a:ext>
            </a:extLst>
          </p:cNvPr>
          <p:cNvPicPr>
            <a:picLocks noGrp="1" noChangeAspect="1"/>
          </p:cNvPicPr>
          <p:nvPr>
            <p:ph idx="1"/>
          </p:nvPr>
        </p:nvPicPr>
        <p:blipFill rotWithShape="1">
          <a:blip r:embed="rId2"/>
          <a:srcRect t="-71" r="225" b="262"/>
          <a:stretch/>
        </p:blipFill>
        <p:spPr>
          <a:xfrm>
            <a:off x="5435744" y="1390181"/>
            <a:ext cx="5943838" cy="4084416"/>
          </a:xfrm>
          <a:prstGeom prst="rect">
            <a:avLst/>
          </a:prstGeom>
        </p:spPr>
      </p:pic>
      <p:sp>
        <p:nvSpPr>
          <p:cNvPr id="7" name="Date Placeholder 6">
            <a:extLst>
              <a:ext uri="{FF2B5EF4-FFF2-40B4-BE49-F238E27FC236}">
                <a16:creationId xmlns:a16="http://schemas.microsoft.com/office/drawing/2014/main" id="{31242E43-78F4-4074-B04E-3ADAD149FC88}"/>
              </a:ext>
            </a:extLst>
          </p:cNvPr>
          <p:cNvSpPr>
            <a:spLocks noGrp="1"/>
          </p:cNvSpPr>
          <p:nvPr>
            <p:ph type="dt" sz="half" idx="10"/>
          </p:nvPr>
        </p:nvSpPr>
        <p:spPr/>
        <p:txBody>
          <a:bodyPr/>
          <a:lstStyle/>
          <a:p>
            <a:r>
              <a:rPr lang="en-US"/>
              <a:t>November 2020</a:t>
            </a:r>
          </a:p>
        </p:txBody>
      </p:sp>
      <p:sp>
        <p:nvSpPr>
          <p:cNvPr id="8" name="Slide Number Placeholder 7">
            <a:extLst>
              <a:ext uri="{FF2B5EF4-FFF2-40B4-BE49-F238E27FC236}">
                <a16:creationId xmlns:a16="http://schemas.microsoft.com/office/drawing/2014/main" id="{A30C9769-2C9E-4BC5-94D5-A540E1802136}"/>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23169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2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369C10-52B2-45C4-B404-AB4321D5CD82}"/>
              </a:ext>
            </a:extLst>
          </p:cNvPr>
          <p:cNvSpPr>
            <a:spLocks noGrp="1"/>
          </p:cNvSpPr>
          <p:nvPr>
            <p:ph type="title"/>
          </p:nvPr>
        </p:nvSpPr>
        <p:spPr>
          <a:xfrm>
            <a:off x="428891" y="181752"/>
            <a:ext cx="3877056" cy="882000"/>
          </a:xfrm>
        </p:spPr>
        <p:txBody>
          <a:bodyPr vert="horz" lIns="91440" tIns="45720" rIns="91440" bIns="45720" rtlCol="0" anchor="b">
            <a:normAutofit/>
          </a:bodyPr>
          <a:lstStyle/>
          <a:p>
            <a:r>
              <a:rPr lang="en-US" sz="5400" kern="1200">
                <a:solidFill>
                  <a:schemeClr val="tx1"/>
                </a:solidFill>
                <a:latin typeface="+mj-lt"/>
                <a:ea typeface="+mj-ea"/>
                <a:cs typeface="+mj-cs"/>
              </a:rPr>
              <a:t>The .cmd file</a:t>
            </a:r>
          </a:p>
        </p:txBody>
      </p:sp>
      <p:pic>
        <p:nvPicPr>
          <p:cNvPr id="5" name="Picture 5" descr="Graphical user interface, text&#10;&#10;Description automatically generated">
            <a:extLst>
              <a:ext uri="{FF2B5EF4-FFF2-40B4-BE49-F238E27FC236}">
                <a16:creationId xmlns:a16="http://schemas.microsoft.com/office/drawing/2014/main" id="{EBD84F53-691A-4F8F-8A43-E104685CDDC0}"/>
              </a:ext>
            </a:extLst>
          </p:cNvPr>
          <p:cNvPicPr>
            <a:picLocks noGrp="1" noChangeAspect="1"/>
          </p:cNvPicPr>
          <p:nvPr>
            <p:ph type="pic" idx="1"/>
          </p:nvPr>
        </p:nvPicPr>
        <p:blipFill rotWithShape="1">
          <a:blip r:embed="rId2"/>
          <a:srcRect b="244"/>
          <a:stretch/>
        </p:blipFill>
        <p:spPr>
          <a:xfrm>
            <a:off x="678754" y="2486329"/>
            <a:ext cx="10828025" cy="3929809"/>
          </a:xfrm>
          <a:prstGeom prst="rect">
            <a:avLst/>
          </a:prstGeom>
        </p:spPr>
      </p:pic>
      <p:sp>
        <p:nvSpPr>
          <p:cNvPr id="3" name="Title 1">
            <a:extLst>
              <a:ext uri="{FF2B5EF4-FFF2-40B4-BE49-F238E27FC236}">
                <a16:creationId xmlns:a16="http://schemas.microsoft.com/office/drawing/2014/main" id="{776378BF-E5F7-44D5-9240-B43706346FB5}"/>
              </a:ext>
            </a:extLst>
          </p:cNvPr>
          <p:cNvSpPr txBox="1">
            <a:spLocks/>
          </p:cNvSpPr>
          <p:nvPr/>
        </p:nvSpPr>
        <p:spPr>
          <a:xfrm>
            <a:off x="737865" y="1064837"/>
            <a:ext cx="3636974" cy="13412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800"/>
              <a:t>(Will be written to the victim's startup folder by the executable)</a:t>
            </a:r>
            <a:endParaRPr lang="en-US">
              <a:cs typeface="Calibri Light" panose="020F0302020204030204"/>
            </a:endParaRPr>
          </a:p>
        </p:txBody>
      </p:sp>
      <p:sp>
        <p:nvSpPr>
          <p:cNvPr id="13" name="Title 1">
            <a:extLst>
              <a:ext uri="{FF2B5EF4-FFF2-40B4-BE49-F238E27FC236}">
                <a16:creationId xmlns:a16="http://schemas.microsoft.com/office/drawing/2014/main" id="{7A38950C-5DA8-41EF-8683-BFFDF404A7FD}"/>
              </a:ext>
            </a:extLst>
          </p:cNvPr>
          <p:cNvSpPr txBox="1">
            <a:spLocks/>
          </p:cNvSpPr>
          <p:nvPr/>
        </p:nvSpPr>
        <p:spPr>
          <a:xfrm>
            <a:off x="6447646" y="428097"/>
            <a:ext cx="5609825" cy="229117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685800" indent="-685800">
              <a:buFont typeface="Arial"/>
              <a:buChar char="•"/>
            </a:pPr>
            <a:r>
              <a:rPr lang="en-US" sz="2400">
                <a:solidFill>
                  <a:schemeClr val="bg1"/>
                </a:solidFill>
                <a:cs typeface="Calibri Light"/>
              </a:rPr>
              <a:t>Minimizes the command window</a:t>
            </a:r>
            <a:endParaRPr lang="en-US">
              <a:cs typeface="Calibri Light" panose="020F0302020204030204"/>
            </a:endParaRPr>
          </a:p>
          <a:p>
            <a:pPr marL="685800" indent="-685800">
              <a:buFont typeface="Arial"/>
              <a:buChar char="•"/>
            </a:pPr>
            <a:r>
              <a:rPr lang="en-US" sz="2400">
                <a:solidFill>
                  <a:schemeClr val="bg1"/>
                </a:solidFill>
                <a:cs typeface="Calibri Light"/>
              </a:rPr>
              <a:t>Writes temporary PowerShell program that displays a pop-up 6 times</a:t>
            </a:r>
          </a:p>
          <a:p>
            <a:pPr marL="685800" indent="-685800">
              <a:buFont typeface="Arial"/>
              <a:buChar char="•"/>
            </a:pPr>
            <a:r>
              <a:rPr lang="en-US" sz="2400">
                <a:solidFill>
                  <a:schemeClr val="bg1"/>
                </a:solidFill>
                <a:cs typeface="Calibri Light"/>
              </a:rPr>
              <a:t>Uses PowerShell to execute temp program</a:t>
            </a:r>
          </a:p>
          <a:p>
            <a:pPr marL="685800" indent="-685800">
              <a:buFont typeface="Wingdings"/>
              <a:buChar char="§"/>
            </a:pPr>
            <a:endParaRPr lang="en-US" sz="2400">
              <a:cs typeface="Calibri Light"/>
            </a:endParaRPr>
          </a:p>
        </p:txBody>
      </p:sp>
      <p:sp>
        <p:nvSpPr>
          <p:cNvPr id="7" name="Date Placeholder 6">
            <a:extLst>
              <a:ext uri="{FF2B5EF4-FFF2-40B4-BE49-F238E27FC236}">
                <a16:creationId xmlns:a16="http://schemas.microsoft.com/office/drawing/2014/main" id="{57352B7F-9692-46E1-A552-4E5E2D0DCF2E}"/>
              </a:ext>
            </a:extLst>
          </p:cNvPr>
          <p:cNvSpPr>
            <a:spLocks noGrp="1"/>
          </p:cNvSpPr>
          <p:nvPr>
            <p:ph type="dt" sz="half" idx="10"/>
          </p:nvPr>
        </p:nvSpPr>
        <p:spPr/>
        <p:txBody>
          <a:bodyPr/>
          <a:lstStyle/>
          <a:p>
            <a:r>
              <a:rPr lang="en-US"/>
              <a:t>November 2020</a:t>
            </a:r>
          </a:p>
        </p:txBody>
      </p:sp>
      <p:sp>
        <p:nvSpPr>
          <p:cNvPr id="8" name="Slide Number Placeholder 7">
            <a:extLst>
              <a:ext uri="{FF2B5EF4-FFF2-40B4-BE49-F238E27FC236}">
                <a16:creationId xmlns:a16="http://schemas.microsoft.com/office/drawing/2014/main" id="{2D4F0B56-5CD2-400B-BD25-96A73AE70C04}"/>
              </a:ext>
            </a:extLst>
          </p:cNvPr>
          <p:cNvSpPr>
            <a:spLocks noGrp="1"/>
          </p:cNvSpPr>
          <p:nvPr>
            <p:ph type="sldNum" sz="quarter" idx="12"/>
          </p:nvPr>
        </p:nvSpPr>
        <p:spPr/>
        <p:txBody>
          <a:bodyPr/>
          <a:lstStyle/>
          <a:p>
            <a:fld id="{330EA680-D336-4FF7-8B7A-9848BB0A1C32}" type="slidenum">
              <a:rPr lang="en-US" smtClean="0">
                <a:solidFill>
                  <a:schemeClr val="tx2">
                    <a:lumMod val="25000"/>
                  </a:schemeClr>
                </a:solidFill>
              </a:rPr>
              <a:t>5</a:t>
            </a:fld>
            <a:endParaRPr lang="en-US">
              <a:solidFill>
                <a:schemeClr val="tx2">
                  <a:lumMod val="25000"/>
                </a:schemeClr>
              </a:solidFill>
            </a:endParaRPr>
          </a:p>
        </p:txBody>
      </p:sp>
    </p:spTree>
    <p:extLst>
      <p:ext uri="{BB962C8B-B14F-4D97-AF65-F5344CB8AC3E}">
        <p14:creationId xmlns:p14="http://schemas.microsoft.com/office/powerpoint/2010/main" val="37332050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5" descr="Text&#10;&#10;Description automatically generated">
            <a:extLst>
              <a:ext uri="{FF2B5EF4-FFF2-40B4-BE49-F238E27FC236}">
                <a16:creationId xmlns:a16="http://schemas.microsoft.com/office/drawing/2014/main" id="{33BC365D-9A1F-46B9-B037-617B0B2C2C34}"/>
              </a:ext>
            </a:extLst>
          </p:cNvPr>
          <p:cNvPicPr>
            <a:picLocks noGrp="1" noChangeAspect="1"/>
          </p:cNvPicPr>
          <p:nvPr>
            <p:ph type="pic" idx="1"/>
          </p:nvPr>
        </p:nvPicPr>
        <p:blipFill rotWithShape="1">
          <a:blip r:embed="rId2"/>
          <a:srcRect r="14063" b="1"/>
          <a:stretch/>
        </p:blipFill>
        <p:spPr>
          <a:xfrm>
            <a:off x="20" y="10"/>
            <a:ext cx="9070762" cy="6857990"/>
          </a:xfrm>
          <a:prstGeom prst="rect">
            <a:avLst/>
          </a:prstGeom>
        </p:spPr>
      </p:pic>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Freeform: Shape 13">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7C75CF4-420E-453B-AE09-C131171A0D12}"/>
              </a:ext>
            </a:extLst>
          </p:cNvPr>
          <p:cNvSpPr>
            <a:spLocks noGrp="1"/>
          </p:cNvSpPr>
          <p:nvPr>
            <p:ph type="title"/>
          </p:nvPr>
        </p:nvSpPr>
        <p:spPr>
          <a:xfrm>
            <a:off x="2431408" y="258958"/>
            <a:ext cx="5087996" cy="978852"/>
          </a:xfrm>
        </p:spPr>
        <p:txBody>
          <a:bodyPr vert="horz" lIns="91440" tIns="45720" rIns="91440" bIns="45720" rtlCol="0" anchor="b">
            <a:noAutofit/>
          </a:bodyPr>
          <a:lstStyle/>
          <a:p>
            <a:r>
              <a:rPr lang="en-US" sz="4400" b="1"/>
              <a:t>The C++ code (.exe)</a:t>
            </a:r>
            <a:endParaRPr lang="en-US" sz="4400" b="1">
              <a:cs typeface="Calibri Light"/>
            </a:endParaRPr>
          </a:p>
        </p:txBody>
      </p:sp>
      <p:sp>
        <p:nvSpPr>
          <p:cNvPr id="4" name="Text Placeholder 3">
            <a:extLst>
              <a:ext uri="{FF2B5EF4-FFF2-40B4-BE49-F238E27FC236}">
                <a16:creationId xmlns:a16="http://schemas.microsoft.com/office/drawing/2014/main" id="{D1256A07-6143-44E4-9710-4F6FDDE604F6}"/>
              </a:ext>
            </a:extLst>
          </p:cNvPr>
          <p:cNvSpPr>
            <a:spLocks noGrp="1"/>
          </p:cNvSpPr>
          <p:nvPr>
            <p:ph type="body" sz="half" idx="2"/>
          </p:nvPr>
        </p:nvSpPr>
        <p:spPr>
          <a:xfrm>
            <a:off x="8051210" y="783435"/>
            <a:ext cx="4086641" cy="4830288"/>
          </a:xfrm>
        </p:spPr>
        <p:txBody>
          <a:bodyPr vert="horz" lIns="91440" tIns="45720" rIns="91440" bIns="45720" rtlCol="0" anchor="t">
            <a:normAutofit/>
          </a:bodyPr>
          <a:lstStyle/>
          <a:p>
            <a:pPr indent="-228600">
              <a:buFont typeface="Arial" panose="020B0604020202020204" pitchFamily="34" charset="0"/>
              <a:buChar char="•"/>
            </a:pPr>
            <a:r>
              <a:rPr lang="en-US" sz="2400"/>
              <a:t>Uses </a:t>
            </a:r>
            <a:r>
              <a:rPr lang="en-US" sz="2400" err="1"/>
              <a:t>windows.h</a:t>
            </a:r>
            <a:r>
              <a:rPr lang="en-US" sz="2400"/>
              <a:t> and </a:t>
            </a:r>
            <a:r>
              <a:rPr lang="en-US" sz="2400" err="1"/>
              <a:t>Lmcons.h</a:t>
            </a:r>
            <a:r>
              <a:rPr lang="en-US" sz="2400"/>
              <a:t> libraries to gain access to victim's Username</a:t>
            </a:r>
            <a:endParaRPr lang="en-US" sz="2400">
              <a:cs typeface="Calibri"/>
            </a:endParaRPr>
          </a:p>
          <a:p>
            <a:pPr lvl="1">
              <a:buFont typeface="Arial" panose="020B0604020202020204" pitchFamily="34" charset="0"/>
              <a:buChar char="•"/>
            </a:pPr>
            <a:r>
              <a:rPr lang="en-US" sz="2000">
                <a:cs typeface="Calibri"/>
              </a:rPr>
              <a:t>used in </a:t>
            </a:r>
            <a:r>
              <a:rPr lang="en-US" sz="2000" err="1">
                <a:cs typeface="Calibri"/>
              </a:rPr>
              <a:t>file.open</a:t>
            </a:r>
            <a:r>
              <a:rPr lang="en-US" sz="2000">
                <a:cs typeface="Calibri"/>
              </a:rPr>
              <a:t>() command to write  the .</a:t>
            </a:r>
            <a:r>
              <a:rPr lang="en-US" sz="2000" err="1">
                <a:cs typeface="Calibri"/>
              </a:rPr>
              <a:t>cmd</a:t>
            </a:r>
            <a:r>
              <a:rPr lang="en-US" sz="2000">
                <a:cs typeface="Calibri"/>
              </a:rPr>
              <a:t> file to the </a:t>
            </a:r>
            <a:r>
              <a:rPr lang="en-US" sz="2000" err="1">
                <a:cs typeface="Calibri"/>
              </a:rPr>
              <a:t>StartUp</a:t>
            </a:r>
            <a:r>
              <a:rPr lang="en-US" sz="2000">
                <a:cs typeface="Calibri"/>
              </a:rPr>
              <a:t> Directory</a:t>
            </a:r>
          </a:p>
          <a:p>
            <a:pPr indent="-228600">
              <a:buFont typeface="Arial" panose="020B0604020202020204" pitchFamily="34" charset="0"/>
              <a:buChar char="•"/>
            </a:pPr>
            <a:r>
              <a:rPr lang="en-US" sz="2400" err="1">
                <a:cs typeface="Calibri"/>
              </a:rPr>
              <a:t>GetUserName</a:t>
            </a:r>
            <a:r>
              <a:rPr lang="en-US" sz="2400">
                <a:cs typeface="Calibri"/>
              </a:rPr>
              <a:t> returns TCHAR, must be converted to string</a:t>
            </a:r>
          </a:p>
          <a:p>
            <a:pPr indent="-228600">
              <a:buFont typeface="Arial" panose="020B0604020202020204" pitchFamily="34" charset="0"/>
              <a:buChar char="•"/>
            </a:pPr>
            <a:r>
              <a:rPr lang="en-US" sz="2400">
                <a:cs typeface="Calibri"/>
              </a:rPr>
              <a:t>"file &lt;&lt;"s write the .</a:t>
            </a:r>
            <a:r>
              <a:rPr lang="en-US" sz="2400" err="1">
                <a:cs typeface="Calibri"/>
              </a:rPr>
              <a:t>cmd</a:t>
            </a:r>
            <a:r>
              <a:rPr lang="en-US" sz="2400">
                <a:cs typeface="Calibri"/>
              </a:rPr>
              <a:t> file</a:t>
            </a:r>
          </a:p>
          <a:p>
            <a:pPr indent="-228600">
              <a:buFont typeface="Arial" panose="020B0604020202020204" pitchFamily="34" charset="0"/>
              <a:buChar char="•"/>
            </a:pPr>
            <a:r>
              <a:rPr lang="en-US" sz="2400">
                <a:cs typeface="Calibri"/>
              </a:rPr>
              <a:t>This code got built as the executable file that gets sent via email</a:t>
            </a:r>
          </a:p>
        </p:txBody>
      </p:sp>
      <p:sp>
        <p:nvSpPr>
          <p:cNvPr id="7" name="Date Placeholder 6">
            <a:extLst>
              <a:ext uri="{FF2B5EF4-FFF2-40B4-BE49-F238E27FC236}">
                <a16:creationId xmlns:a16="http://schemas.microsoft.com/office/drawing/2014/main" id="{3F4ECCB9-1C86-437F-8F20-192A7A9BA085}"/>
              </a:ext>
            </a:extLst>
          </p:cNvPr>
          <p:cNvSpPr>
            <a:spLocks noGrp="1"/>
          </p:cNvSpPr>
          <p:nvPr>
            <p:ph type="dt" sz="half" idx="10"/>
          </p:nvPr>
        </p:nvSpPr>
        <p:spPr/>
        <p:txBody>
          <a:bodyPr/>
          <a:lstStyle/>
          <a:p>
            <a:r>
              <a:rPr lang="en-US"/>
              <a:t>November 2020</a:t>
            </a:r>
          </a:p>
        </p:txBody>
      </p:sp>
      <p:sp>
        <p:nvSpPr>
          <p:cNvPr id="8" name="Slide Number Placeholder 7">
            <a:extLst>
              <a:ext uri="{FF2B5EF4-FFF2-40B4-BE49-F238E27FC236}">
                <a16:creationId xmlns:a16="http://schemas.microsoft.com/office/drawing/2014/main" id="{9B4C16D0-4A40-433B-8B8C-7324427B8F1A}"/>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154163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D390A-2684-4916-AF6F-CC0F75BE90F5}"/>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Finished</a:t>
            </a:r>
            <a:br>
              <a:rPr lang="en-US" kern="1200">
                <a:solidFill>
                  <a:schemeClr val="bg1"/>
                </a:solidFill>
                <a:latin typeface="+mj-lt"/>
                <a:ea typeface="+mj-ea"/>
                <a:cs typeface="+mj-cs"/>
              </a:rPr>
            </a:br>
            <a:r>
              <a:rPr lang="en-US" kern="1200">
                <a:solidFill>
                  <a:schemeClr val="bg1"/>
                </a:solidFill>
                <a:latin typeface="+mj-lt"/>
                <a:ea typeface="+mj-ea"/>
                <a:cs typeface="+mj-cs"/>
              </a:rPr>
              <a:t>Product</a:t>
            </a:r>
          </a:p>
        </p:txBody>
      </p:sp>
      <p:grpSp>
        <p:nvGrpSpPr>
          <p:cNvPr id="23" name="Group 22">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4">
            <a:hlinkClick r:id="" action="ppaction://media"/>
            <a:extLst>
              <a:ext uri="{FF2B5EF4-FFF2-40B4-BE49-F238E27FC236}">
                <a16:creationId xmlns:a16="http://schemas.microsoft.com/office/drawing/2014/main" id="{7019E163-FD5F-4754-824A-138A4F55A213}"/>
              </a:ext>
            </a:extLst>
          </p:cNvPr>
          <p:cNvPicPr>
            <a:picLocks noGrp="1" noRot="1" noChangeAspect="1"/>
          </p:cNvPicPr>
          <p:nvPr>
            <p:ph idx="1"/>
            <a:videoFile r:link="rId1"/>
          </p:nvPr>
        </p:nvPicPr>
        <p:blipFill>
          <a:blip r:embed="rId3"/>
          <a:stretch>
            <a:fillRect/>
          </a:stretch>
        </p:blipFill>
        <p:spPr>
          <a:xfrm>
            <a:off x="3294972" y="419730"/>
            <a:ext cx="8083085" cy="6014885"/>
          </a:xfrm>
          <a:prstGeom prst="rect">
            <a:avLst/>
          </a:prstGeom>
        </p:spPr>
      </p:pic>
      <p:sp>
        <p:nvSpPr>
          <p:cNvPr id="6" name="Date Placeholder 5">
            <a:extLst>
              <a:ext uri="{FF2B5EF4-FFF2-40B4-BE49-F238E27FC236}">
                <a16:creationId xmlns:a16="http://schemas.microsoft.com/office/drawing/2014/main" id="{6B1ADD25-9733-40C9-8501-64115B701910}"/>
              </a:ext>
            </a:extLst>
          </p:cNvPr>
          <p:cNvSpPr>
            <a:spLocks noGrp="1"/>
          </p:cNvSpPr>
          <p:nvPr>
            <p:ph type="dt" sz="half" idx="10"/>
          </p:nvPr>
        </p:nvSpPr>
        <p:spPr/>
        <p:txBody>
          <a:bodyPr/>
          <a:lstStyle/>
          <a:p>
            <a:r>
              <a:rPr lang="en-US"/>
              <a:t>November 2020</a:t>
            </a:r>
          </a:p>
        </p:txBody>
      </p:sp>
      <p:sp>
        <p:nvSpPr>
          <p:cNvPr id="7" name="Slide Number Placeholder 6">
            <a:extLst>
              <a:ext uri="{FF2B5EF4-FFF2-40B4-BE49-F238E27FC236}">
                <a16:creationId xmlns:a16="http://schemas.microsoft.com/office/drawing/2014/main" id="{FCEBD291-C9D4-48D7-8AD6-BD03D1CA4D57}"/>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75934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D599A-A6D9-454E-ACF7-EC6B1F7EB1B6}"/>
              </a:ext>
            </a:extLst>
          </p:cNvPr>
          <p:cNvSpPr>
            <a:spLocks noGrp="1"/>
          </p:cNvSpPr>
          <p:nvPr>
            <p:ph type="title"/>
          </p:nvPr>
        </p:nvSpPr>
        <p:spPr>
          <a:xfrm>
            <a:off x="838200" y="567430"/>
            <a:ext cx="10515600" cy="821141"/>
          </a:xfrm>
        </p:spPr>
        <p:txBody>
          <a:bodyPr>
            <a:normAutofit/>
          </a:bodyPr>
          <a:lstStyle/>
          <a:p>
            <a:r>
              <a:rPr lang="en-US">
                <a:cs typeface="Calibri Light"/>
              </a:rPr>
              <a:t>Encountered Issues</a:t>
            </a:r>
            <a:endParaRPr lang="en-US"/>
          </a:p>
        </p:txBody>
      </p:sp>
      <p:sp>
        <p:nvSpPr>
          <p:cNvPr id="3" name="Content Placeholder 2">
            <a:extLst>
              <a:ext uri="{FF2B5EF4-FFF2-40B4-BE49-F238E27FC236}">
                <a16:creationId xmlns:a16="http://schemas.microsoft.com/office/drawing/2014/main" id="{0D589134-9E8D-45B7-9980-829B64C3A21F}"/>
              </a:ext>
            </a:extLst>
          </p:cNvPr>
          <p:cNvSpPr>
            <a:spLocks noGrp="1"/>
          </p:cNvSpPr>
          <p:nvPr>
            <p:ph idx="1"/>
          </p:nvPr>
        </p:nvSpPr>
        <p:spPr>
          <a:xfrm>
            <a:off x="838200" y="1381260"/>
            <a:ext cx="10515600" cy="5041592"/>
          </a:xfrm>
        </p:spPr>
        <p:txBody>
          <a:bodyPr vert="horz" lIns="91440" tIns="45720" rIns="91440" bIns="45720" rtlCol="0" anchor="t">
            <a:noAutofit/>
          </a:bodyPr>
          <a:lstStyle/>
          <a:p>
            <a:endParaRPr lang="en-US" sz="1800" dirty="0">
              <a:cs typeface="Calibri"/>
            </a:endParaRPr>
          </a:p>
          <a:p>
            <a:r>
              <a:rPr lang="en-US" sz="1800" dirty="0">
                <a:ea typeface="+mn-lt"/>
                <a:cs typeface="+mn-lt"/>
              </a:rPr>
              <a:t>C++ cannot directly write a file to a generic path directory stored in </a:t>
            </a:r>
            <a:r>
              <a:rPr lang="en-US" sz="1800" dirty="0" err="1">
                <a:ea typeface="+mn-lt"/>
                <a:cs typeface="+mn-lt"/>
              </a:rPr>
              <a:t>AppData</a:t>
            </a:r>
            <a:r>
              <a:rPr lang="en-US" sz="1800" dirty="0">
                <a:ea typeface="+mn-lt"/>
                <a:cs typeface="+mn-lt"/>
              </a:rPr>
              <a:t> (e.g. ~\</a:t>
            </a:r>
            <a:r>
              <a:rPr lang="en-US" sz="1800" dirty="0" err="1">
                <a:ea typeface="+mn-lt"/>
                <a:cs typeface="+mn-lt"/>
              </a:rPr>
              <a:t>AppData</a:t>
            </a:r>
            <a:r>
              <a:rPr lang="en-US" sz="1800" dirty="0">
                <a:ea typeface="+mn-lt"/>
                <a:cs typeface="+mn-lt"/>
              </a:rPr>
              <a:t>\Roaming\...\Startup)</a:t>
            </a:r>
          </a:p>
          <a:p>
            <a:pPr lvl="1"/>
            <a:r>
              <a:rPr lang="en-US" sz="1800" dirty="0">
                <a:ea typeface="+mn-lt"/>
                <a:cs typeface="+mn-lt"/>
              </a:rPr>
              <a:t>We had to write a function that obtains the users username, and inserts it into a path to save (e.g. C:\Users\*username*\AppData\Roaming\...Startup)</a:t>
            </a:r>
          </a:p>
          <a:p>
            <a:r>
              <a:rPr lang="en-US" sz="1800" dirty="0">
                <a:ea typeface="+mn-lt"/>
                <a:cs typeface="+mn-lt"/>
              </a:rPr>
              <a:t>Obtaining the username brought other problems, because the function used stores the data as a TCHAR. Converting a  TCHAR to a string turned out to be more complicated than anticipated.</a:t>
            </a:r>
          </a:p>
          <a:p>
            <a:r>
              <a:rPr lang="en-US" sz="1800" dirty="0">
                <a:cs typeface="Calibri"/>
              </a:rPr>
              <a:t>To send via email, we had to upload the .exe file to Google Drive because </a:t>
            </a:r>
            <a:r>
              <a:rPr lang="en-US" sz="1800" dirty="0" err="1">
                <a:cs typeface="Calibri"/>
              </a:rPr>
              <a:t>GMail</a:t>
            </a:r>
            <a:r>
              <a:rPr lang="en-US" sz="1800" dirty="0">
                <a:cs typeface="Calibri"/>
              </a:rPr>
              <a:t> does not allow sending of .exe files any other way</a:t>
            </a:r>
          </a:p>
          <a:p>
            <a:pPr lvl="1"/>
            <a:r>
              <a:rPr lang="en-US" sz="1800" dirty="0">
                <a:cs typeface="Calibri"/>
              </a:rPr>
              <a:t>This could be potentially be avoided by using/running some sort of external email program and sending email with attachment that way (</a:t>
            </a:r>
            <a:r>
              <a:rPr lang="en-US" sz="1800" dirty="0" err="1">
                <a:cs typeface="Calibri"/>
              </a:rPr>
              <a:t>ie</a:t>
            </a:r>
            <a:r>
              <a:rPr lang="en-US" sz="1800" dirty="0">
                <a:cs typeface="Calibri"/>
              </a:rPr>
              <a:t>. Python program)</a:t>
            </a:r>
          </a:p>
          <a:p>
            <a:r>
              <a:rPr lang="en-US" sz="1800" dirty="0">
                <a:ea typeface="+mn-lt"/>
                <a:cs typeface="+mn-lt"/>
              </a:rPr>
              <a:t>Initially, the executable caused issues when downloaded via email to a computer that didn't have certain packages downloaded</a:t>
            </a:r>
          </a:p>
          <a:p>
            <a:pPr lvl="1"/>
            <a:r>
              <a:rPr lang="en-US" sz="1800" dirty="0">
                <a:ea typeface="+mn-lt"/>
                <a:cs typeface="+mn-lt"/>
              </a:rPr>
              <a:t>Had to </a:t>
            </a:r>
            <a:r>
              <a:rPr lang="en-US" sz="1800" dirty="0">
                <a:cs typeface="Calibri"/>
              </a:rPr>
              <a:t>rebuild as a release instead of debug &amp; change runtime library in properties to multi-threaded(MT) instead of Multi threaded DLL</a:t>
            </a:r>
          </a:p>
        </p:txBody>
      </p:sp>
      <p:sp>
        <p:nvSpPr>
          <p:cNvPr id="6" name="Date Placeholder 5">
            <a:extLst>
              <a:ext uri="{FF2B5EF4-FFF2-40B4-BE49-F238E27FC236}">
                <a16:creationId xmlns:a16="http://schemas.microsoft.com/office/drawing/2014/main" id="{0530F67D-3C46-4BB0-A0FB-061EE43FA36A}"/>
              </a:ext>
            </a:extLst>
          </p:cNvPr>
          <p:cNvSpPr>
            <a:spLocks noGrp="1"/>
          </p:cNvSpPr>
          <p:nvPr>
            <p:ph type="dt" sz="half" idx="10"/>
          </p:nvPr>
        </p:nvSpPr>
        <p:spPr>
          <a:xfrm>
            <a:off x="838200" y="6230389"/>
            <a:ext cx="2743200" cy="365125"/>
          </a:xfrm>
        </p:spPr>
        <p:txBody>
          <a:bodyPr/>
          <a:lstStyle/>
          <a:p>
            <a:r>
              <a:rPr lang="en-US" dirty="0"/>
              <a:t>November 2020</a:t>
            </a:r>
          </a:p>
        </p:txBody>
      </p:sp>
      <p:sp>
        <p:nvSpPr>
          <p:cNvPr id="7" name="Slide Number Placeholder 6">
            <a:extLst>
              <a:ext uri="{FF2B5EF4-FFF2-40B4-BE49-F238E27FC236}">
                <a16:creationId xmlns:a16="http://schemas.microsoft.com/office/drawing/2014/main" id="{B2F8BBC0-1389-4351-8D9A-928930EC5C9D}"/>
              </a:ext>
            </a:extLst>
          </p:cNvPr>
          <p:cNvSpPr>
            <a:spLocks noGrp="1"/>
          </p:cNvSpPr>
          <p:nvPr>
            <p:ph type="sldNum" sz="quarter" idx="12"/>
          </p:nvPr>
        </p:nvSpPr>
        <p:spPr>
          <a:xfrm>
            <a:off x="8610600" y="6240289"/>
            <a:ext cx="2743200" cy="365125"/>
          </a:xfrm>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63952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7DF7E-71EC-494A-A3D4-8645289CD536}"/>
              </a:ext>
            </a:extLst>
          </p:cNvPr>
          <p:cNvSpPr>
            <a:spLocks noGrp="1"/>
          </p:cNvSpPr>
          <p:nvPr>
            <p:ph type="title"/>
          </p:nvPr>
        </p:nvSpPr>
        <p:spPr>
          <a:xfrm>
            <a:off x="1156851" y="637762"/>
            <a:ext cx="9888496" cy="1520377"/>
          </a:xfrm>
        </p:spPr>
        <p:txBody>
          <a:bodyPr anchor="ctr">
            <a:normAutofit/>
          </a:bodyPr>
          <a:lstStyle/>
          <a:p>
            <a:r>
              <a:rPr lang="en-US">
                <a:solidFill>
                  <a:schemeClr val="bg1"/>
                </a:solidFill>
                <a:cs typeface="Calibri Light"/>
              </a:rPr>
              <a:t>Conclusion</a:t>
            </a:r>
            <a:endParaRPr lang="en-US">
              <a:solidFill>
                <a:schemeClr val="bg1"/>
              </a:solidFill>
            </a:endParaRPr>
          </a:p>
        </p:txBody>
      </p:sp>
      <p:sp>
        <p:nvSpPr>
          <p:cNvPr id="27"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95396F-F1AC-44BC-949D-9A8B9B6BE23B}"/>
              </a:ext>
            </a:extLst>
          </p:cNvPr>
          <p:cNvSpPr>
            <a:spLocks noGrp="1"/>
          </p:cNvSpPr>
          <p:nvPr>
            <p:ph idx="1"/>
          </p:nvPr>
        </p:nvSpPr>
        <p:spPr>
          <a:xfrm>
            <a:off x="1155559" y="3100283"/>
            <a:ext cx="9889788" cy="3076679"/>
          </a:xfrm>
        </p:spPr>
        <p:txBody>
          <a:bodyPr vert="horz" lIns="91440" tIns="45720" rIns="91440" bIns="45720" rtlCol="0" anchor="t">
            <a:normAutofit/>
          </a:bodyPr>
          <a:lstStyle/>
          <a:p>
            <a:r>
              <a:rPr lang="en-US" sz="2000">
                <a:cs typeface="Calibri"/>
              </a:rPr>
              <a:t>Though this Trojan is annoying, yet harmless, it shows that with more time and malicious intent, a much more invasive and harmful piece of malware could be installed on your computer.</a:t>
            </a:r>
          </a:p>
          <a:p>
            <a:r>
              <a:rPr lang="en-US" sz="2000">
                <a:cs typeface="Calibri"/>
              </a:rPr>
              <a:t>Using our program as a template, minor changes alone could make innocent victims subject to scams.</a:t>
            </a:r>
          </a:p>
          <a:p>
            <a:pPr lvl="1"/>
            <a:r>
              <a:rPr lang="en-US" sz="2000">
                <a:cs typeface="Calibri"/>
              </a:rPr>
              <a:t>For example, make two pop-ups appear, one being the "jerk" pop-up, which could be increased to appear hundreds or thousands of times, and another being a fake virus detection pop-up informing users to call "Windows Support" (Your phone number). You can then charge any amount of money for seemingly one minute of work, since you know exactly where the problem is and how to fix it.</a:t>
            </a:r>
          </a:p>
        </p:txBody>
      </p:sp>
      <p:sp>
        <p:nvSpPr>
          <p:cNvPr id="6" name="Date Placeholder 5">
            <a:extLst>
              <a:ext uri="{FF2B5EF4-FFF2-40B4-BE49-F238E27FC236}">
                <a16:creationId xmlns:a16="http://schemas.microsoft.com/office/drawing/2014/main" id="{E27E809B-3A8D-4DC2-A2C3-3DD6422268ED}"/>
              </a:ext>
            </a:extLst>
          </p:cNvPr>
          <p:cNvSpPr>
            <a:spLocks noGrp="1"/>
          </p:cNvSpPr>
          <p:nvPr>
            <p:ph type="dt" sz="half" idx="10"/>
          </p:nvPr>
        </p:nvSpPr>
        <p:spPr/>
        <p:txBody>
          <a:bodyPr/>
          <a:lstStyle/>
          <a:p>
            <a:r>
              <a:rPr lang="en-US"/>
              <a:t>November 2020</a:t>
            </a:r>
          </a:p>
        </p:txBody>
      </p:sp>
      <p:sp>
        <p:nvSpPr>
          <p:cNvPr id="7" name="Slide Number Placeholder 6">
            <a:extLst>
              <a:ext uri="{FF2B5EF4-FFF2-40B4-BE49-F238E27FC236}">
                <a16:creationId xmlns:a16="http://schemas.microsoft.com/office/drawing/2014/main" id="{53380042-B689-479F-A1AD-347704CA8FFB}"/>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0017596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4373</TotalTime>
  <Words>1020</Words>
  <Application>Microsoft Office PowerPoint</Application>
  <PresentationFormat>Widescreen</PresentationFormat>
  <Paragraphs>84</Paragraphs>
  <Slides>10</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Meiryo</vt:lpstr>
      <vt:lpstr>Arial</vt:lpstr>
      <vt:lpstr>Calibri</vt:lpstr>
      <vt:lpstr>Calibri Light</vt:lpstr>
      <vt:lpstr>Wingdings</vt:lpstr>
      <vt:lpstr>office theme</vt:lpstr>
      <vt:lpstr>Windows PowerShell  Trojan Horse</vt:lpstr>
      <vt:lpstr>About PowerShell Malware</vt:lpstr>
      <vt:lpstr>Dimnie Attacks</vt:lpstr>
      <vt:lpstr>Project Plan</vt:lpstr>
      <vt:lpstr>The .cmd file</vt:lpstr>
      <vt:lpstr>The C++ code (.exe)</vt:lpstr>
      <vt:lpstr>Finished Product</vt:lpstr>
      <vt:lpstr>Encountered Issues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Kimberly A. Kraemer</cp:lastModifiedBy>
  <cp:revision>3</cp:revision>
  <dcterms:created xsi:type="dcterms:W3CDTF">2020-11-29T21:59:44Z</dcterms:created>
  <dcterms:modified xsi:type="dcterms:W3CDTF">2020-12-11T19:36:56Z</dcterms:modified>
</cp:coreProperties>
</file>