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42EEB-AA68-0C42-B868-B91796AD2AE4}" v="6" dt="2020-12-09T20:54:25.346"/>
    <p1510:client id="{B1369047-71C5-11A8-41EA-1FFC3A0BD7D8}" v="1" dt="2020-12-09T20:31:52.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7"/>
  </p:normalViewPr>
  <p:slideViewPr>
    <p:cSldViewPr snapToGrid="0">
      <p:cViewPr varScale="1">
        <p:scale>
          <a:sx n="101" d="100"/>
          <a:sy n="101" d="100"/>
        </p:scale>
        <p:origin x="1000" y="184"/>
      </p:cViewPr>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1A0F2-8C2A-3C49-9228-37EBCED3F68F}"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244EC-6C2F-8E4F-BFF8-12E7FB2AD5B6}" type="slidenum">
              <a:rPr lang="en-US" smtClean="0"/>
              <a:t>‹#›</a:t>
            </a:fld>
            <a:endParaRPr lang="en-US"/>
          </a:p>
        </p:txBody>
      </p:sp>
    </p:spTree>
    <p:extLst>
      <p:ext uri="{BB962C8B-B14F-4D97-AF65-F5344CB8AC3E}">
        <p14:creationId xmlns:p14="http://schemas.microsoft.com/office/powerpoint/2010/main" val="175883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youtu.be/ZTwP64PnhH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linkClick r:id="rId3"/>
              </a:rPr>
              <a:t>https://youtu.be/ZTwP64PnhH4</a:t>
            </a:r>
            <a:endParaRPr lang="en-US" dirty="0"/>
          </a:p>
          <a:p>
            <a:endParaRPr lang="en-US" dirty="0"/>
          </a:p>
        </p:txBody>
      </p:sp>
      <p:sp>
        <p:nvSpPr>
          <p:cNvPr id="4" name="Slide Number Placeholder 3"/>
          <p:cNvSpPr>
            <a:spLocks noGrp="1"/>
          </p:cNvSpPr>
          <p:nvPr>
            <p:ph type="sldNum" sz="quarter" idx="5"/>
          </p:nvPr>
        </p:nvSpPr>
        <p:spPr/>
        <p:txBody>
          <a:bodyPr/>
          <a:lstStyle/>
          <a:p>
            <a:fld id="{9F4244EC-6C2F-8E4F-BFF8-12E7FB2AD5B6}" type="slidenum">
              <a:rPr lang="en-US" smtClean="0"/>
              <a:t>7</a:t>
            </a:fld>
            <a:endParaRPr lang="en-US"/>
          </a:p>
        </p:txBody>
      </p:sp>
    </p:spTree>
    <p:extLst>
      <p:ext uri="{BB962C8B-B14F-4D97-AF65-F5344CB8AC3E}">
        <p14:creationId xmlns:p14="http://schemas.microsoft.com/office/powerpoint/2010/main" val="341766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ZTwP64PnhH4?feature=oembed" TargetMode="External"/><Relationship Id="rId5" Type="http://schemas.openxmlformats.org/officeDocument/2006/relationships/image" Target="../media/image4.jpeg"/><Relationship Id="rId4" Type="http://schemas.openxmlformats.org/officeDocument/2006/relationships/hyperlink" Target="https://youtu.be/ZTwP64PnhH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827AA-BF8F-2048-A9F9-60C041C3B89B}"/>
              </a:ext>
            </a:extLst>
          </p:cNvPr>
          <p:cNvSpPr>
            <a:spLocks noGrp="1"/>
          </p:cNvSpPr>
          <p:nvPr>
            <p:ph type="ctrTitle"/>
          </p:nvPr>
        </p:nvSpPr>
        <p:spPr>
          <a:xfrm>
            <a:off x="6027592" y="1129353"/>
            <a:ext cx="6567110" cy="3362863"/>
          </a:xfrm>
        </p:spPr>
        <p:txBody>
          <a:bodyPr>
            <a:normAutofit/>
          </a:bodyPr>
          <a:lstStyle/>
          <a:p>
            <a:pPr algn="l"/>
            <a:r>
              <a:rPr lang="en-US" sz="8000"/>
              <a:t>Robotics      Triathlon </a:t>
            </a:r>
          </a:p>
        </p:txBody>
      </p:sp>
      <p:sp>
        <p:nvSpPr>
          <p:cNvPr id="3" name="Subtitle 2">
            <a:extLst>
              <a:ext uri="{FF2B5EF4-FFF2-40B4-BE49-F238E27FC236}">
                <a16:creationId xmlns:a16="http://schemas.microsoft.com/office/drawing/2014/main" id="{1BF06839-50AA-4D4A-B185-193F3E28D174}"/>
              </a:ext>
            </a:extLst>
          </p:cNvPr>
          <p:cNvSpPr>
            <a:spLocks noGrp="1"/>
          </p:cNvSpPr>
          <p:nvPr>
            <p:ph type="subTitle" idx="1"/>
          </p:nvPr>
        </p:nvSpPr>
        <p:spPr>
          <a:xfrm>
            <a:off x="16984" y="6344968"/>
            <a:ext cx="5607906" cy="1086237"/>
          </a:xfrm>
        </p:spPr>
        <p:txBody>
          <a:bodyPr>
            <a:normAutofit/>
          </a:bodyPr>
          <a:lstStyle/>
          <a:p>
            <a:pPr algn="l">
              <a:lnSpc>
                <a:spcPct val="102000"/>
              </a:lnSpc>
              <a:spcAft>
                <a:spcPts val="600"/>
              </a:spcAft>
            </a:pPr>
            <a:r>
              <a:rPr lang="en-US" sz="2000"/>
              <a:t> </a:t>
            </a:r>
            <a:r>
              <a:rPr lang="en-US" sz="1200">
                <a:latin typeface="Cambria" panose="02040503050406030204" pitchFamily="18" charset="0"/>
              </a:rPr>
              <a:t>Christian Dimitry, Michael Auletto, Haemah Akhtar, Jamir Barnes</a:t>
            </a:r>
          </a:p>
        </p:txBody>
      </p:sp>
      <p:sp>
        <p:nvSpPr>
          <p:cNvPr id="73"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5"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6" name="Picture 2" descr="Programmable Robot Ball: Sphero SPRK+ | Teach STEM with Sphero">
            <a:extLst>
              <a:ext uri="{FF2B5EF4-FFF2-40B4-BE49-F238E27FC236}">
                <a16:creationId xmlns:a16="http://schemas.microsoft.com/office/drawing/2014/main" id="{58D8EFF4-5208-AA4B-994D-39FFA1E357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3" r="9075" b="-2"/>
          <a:stretch/>
        </p:blipFill>
        <p:spPr bwMode="auto">
          <a:xfrm>
            <a:off x="1155560" y="1129353"/>
            <a:ext cx="3914583" cy="4582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CE41F5-6048-9E40-8E66-3656E494311A}"/>
              </a:ext>
            </a:extLst>
          </p:cNvPr>
          <p:cNvSpPr txBox="1"/>
          <p:nvPr/>
        </p:nvSpPr>
        <p:spPr>
          <a:xfrm>
            <a:off x="10823934" y="5916154"/>
            <a:ext cx="2702163" cy="1107996"/>
          </a:xfrm>
          <a:prstGeom prst="rect">
            <a:avLst/>
          </a:prstGeom>
          <a:noFill/>
        </p:spPr>
        <p:txBody>
          <a:bodyPr wrap="square" rtlCol="0">
            <a:spAutoFit/>
          </a:bodyPr>
          <a:lstStyle/>
          <a:p>
            <a:r>
              <a:rPr lang="en-US" sz="1200">
                <a:latin typeface="Cambria" panose="02040503050406030204" pitchFamily="18" charset="0"/>
              </a:rPr>
              <a:t>Group 1</a:t>
            </a:r>
          </a:p>
          <a:p>
            <a:r>
              <a:rPr lang="en-US" sz="1200">
                <a:latin typeface="Cambria" panose="02040503050406030204" pitchFamily="18" charset="0"/>
              </a:rPr>
              <a:t>CS 104 02</a:t>
            </a:r>
          </a:p>
          <a:p>
            <a:r>
              <a:rPr lang="en-US" sz="1200">
                <a:latin typeface="Cambria" panose="02040503050406030204" pitchFamily="18" charset="0"/>
              </a:rPr>
              <a:t>Prof. Eckert</a:t>
            </a:r>
          </a:p>
          <a:p>
            <a:r>
              <a:rPr lang="en-US" sz="1200">
                <a:latin typeface="Cambria" panose="02040503050406030204" pitchFamily="18" charset="0"/>
              </a:rPr>
              <a:t>9 December 2020</a:t>
            </a:r>
          </a:p>
          <a:p>
            <a:endParaRPr lang="en-US"/>
          </a:p>
        </p:txBody>
      </p:sp>
    </p:spTree>
    <p:extLst>
      <p:ext uri="{BB962C8B-B14F-4D97-AF65-F5344CB8AC3E}">
        <p14:creationId xmlns:p14="http://schemas.microsoft.com/office/powerpoint/2010/main" val="124250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925115" y="462516"/>
            <a:ext cx="9601200" cy="1485900"/>
          </a:xfrm>
        </p:spPr>
        <p:txBody>
          <a:bodyPr/>
          <a:lstStyle/>
          <a:p>
            <a:r>
              <a:rPr lang="en-US">
                <a:latin typeface="Britannic Bold" panose="020B0903060703020204" pitchFamily="34" charset="77"/>
              </a:rPr>
              <a:t>Role of Each Team Member…</a:t>
            </a:r>
          </a:p>
        </p:txBody>
      </p:sp>
      <p:sp>
        <p:nvSpPr>
          <p:cNvPr id="6" name="TextBox 5">
            <a:extLst>
              <a:ext uri="{FF2B5EF4-FFF2-40B4-BE49-F238E27FC236}">
                <a16:creationId xmlns:a16="http://schemas.microsoft.com/office/drawing/2014/main" id="{8EA968C9-A098-494C-BB98-535C0FDA09AF}"/>
              </a:ext>
            </a:extLst>
          </p:cNvPr>
          <p:cNvSpPr txBox="1"/>
          <p:nvPr/>
        </p:nvSpPr>
        <p:spPr>
          <a:xfrm>
            <a:off x="925115" y="1717178"/>
            <a:ext cx="10341770" cy="4524315"/>
          </a:xfrm>
          <a:prstGeom prst="rect">
            <a:avLst/>
          </a:prstGeom>
          <a:noFill/>
        </p:spPr>
        <p:txBody>
          <a:bodyPr wrap="square" rtlCol="0">
            <a:spAutoFit/>
          </a:bodyPr>
          <a:lstStyle/>
          <a:p>
            <a:r>
              <a:rPr lang="en-US" sz="2400">
                <a:latin typeface="Cambria" panose="02040503050406030204" pitchFamily="18" charset="0"/>
              </a:rPr>
              <a:t>•</a:t>
            </a:r>
            <a:r>
              <a:rPr lang="en-US" sz="2400" b="1">
                <a:latin typeface="Cambria" panose="02040503050406030204" pitchFamily="18" charset="0"/>
              </a:rPr>
              <a:t>Michael Auletto</a:t>
            </a:r>
            <a:r>
              <a:rPr lang="en-US" sz="2400">
                <a:latin typeface="Cambria" panose="02040503050406030204" pitchFamily="18" charset="0"/>
              </a:rPr>
              <a:t>: Michael was the owner of the robot. His role was to develop and test the code.</a:t>
            </a:r>
          </a:p>
          <a:p>
            <a:endParaRPr lang="en-US" sz="2400">
              <a:latin typeface="Cambria" panose="02040503050406030204" pitchFamily="18" charset="0"/>
            </a:endParaRPr>
          </a:p>
          <a:p>
            <a:r>
              <a:rPr lang="en-US" sz="2400">
                <a:latin typeface="Cambria" panose="02040503050406030204" pitchFamily="18" charset="0"/>
              </a:rPr>
              <a:t>•</a:t>
            </a:r>
            <a:r>
              <a:rPr lang="en-US" sz="2400" b="1">
                <a:latin typeface="Cambria" panose="02040503050406030204" pitchFamily="18" charset="0"/>
              </a:rPr>
              <a:t>Christian Dimitry</a:t>
            </a:r>
            <a:r>
              <a:rPr lang="en-US" sz="2400">
                <a:latin typeface="Cambria" panose="02040503050406030204" pitchFamily="18" charset="0"/>
              </a:rPr>
              <a:t>: Christian's role was to work on the first part of the Design Document. He also helped develop the second part of the document as well.</a:t>
            </a:r>
          </a:p>
          <a:p>
            <a:r>
              <a:rPr lang="en-US" sz="2400">
                <a:latin typeface="Cambria" panose="02040503050406030204" pitchFamily="18" charset="0"/>
              </a:rPr>
              <a:t>  </a:t>
            </a:r>
          </a:p>
          <a:p>
            <a:r>
              <a:rPr lang="en-US" sz="2400">
                <a:latin typeface="Cambria" panose="02040503050406030204" pitchFamily="18" charset="0"/>
              </a:rPr>
              <a:t>•</a:t>
            </a:r>
            <a:r>
              <a:rPr lang="en-US" sz="2400" b="1">
                <a:latin typeface="Cambria" panose="02040503050406030204" pitchFamily="18" charset="0"/>
              </a:rPr>
              <a:t>Jamir Barnes</a:t>
            </a:r>
            <a:r>
              <a:rPr lang="en-US" sz="2400">
                <a:latin typeface="Cambria" panose="02040503050406030204" pitchFamily="18" charset="0"/>
              </a:rPr>
              <a:t>: Jamir worked on the second part of the Design Document.</a:t>
            </a:r>
          </a:p>
          <a:p>
            <a:endParaRPr lang="en-US" sz="2400">
              <a:latin typeface="Cambria" panose="02040503050406030204" pitchFamily="18" charset="0"/>
            </a:endParaRPr>
          </a:p>
          <a:p>
            <a:r>
              <a:rPr lang="en-US" sz="2400">
                <a:latin typeface="Cambria" panose="02040503050406030204" pitchFamily="18" charset="0"/>
              </a:rPr>
              <a:t>•</a:t>
            </a:r>
            <a:r>
              <a:rPr lang="en-US" sz="2400" b="1">
                <a:latin typeface="Cambria" panose="02040503050406030204" pitchFamily="18" charset="0"/>
              </a:rPr>
              <a:t>Haemah Akhtar</a:t>
            </a:r>
            <a:r>
              <a:rPr lang="en-US" sz="2400">
                <a:latin typeface="Cambria" panose="02040503050406030204" pitchFamily="18" charset="0"/>
              </a:rPr>
              <a:t>: Haemah was the project manager. Created a Gantt chart, the algorithm, and the flowchart. Helped out with the coding as well.</a:t>
            </a:r>
          </a:p>
          <a:p>
            <a:pPr marL="285750" indent="-285750">
              <a:buFont typeface="Arial" panose="020B0604020202020204" pitchFamily="34" charset="0"/>
              <a:buChar char="•"/>
            </a:pPr>
            <a:endParaRPr lang="en-US" sz="2400">
              <a:latin typeface="Cambria" panose="02040503050406030204" pitchFamily="18" charset="0"/>
            </a:endParaRPr>
          </a:p>
        </p:txBody>
      </p:sp>
    </p:spTree>
    <p:extLst>
      <p:ext uri="{BB962C8B-B14F-4D97-AF65-F5344CB8AC3E}">
        <p14:creationId xmlns:p14="http://schemas.microsoft.com/office/powerpoint/2010/main" val="156082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242447" y="427495"/>
            <a:ext cx="9601200" cy="1485900"/>
          </a:xfrm>
        </p:spPr>
        <p:txBody>
          <a:bodyPr/>
          <a:lstStyle/>
          <a:p>
            <a:r>
              <a:rPr lang="en-US">
                <a:latin typeface="Abadi"/>
              </a:rPr>
              <a:t>Challenges that were being faced</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1242447" y="1976034"/>
            <a:ext cx="9601200" cy="3581400"/>
          </a:xfrm>
        </p:spPr>
        <p:txBody>
          <a:bodyPr vert="horz" lIns="91440" tIns="45720" rIns="91440" bIns="45720" rtlCol="0" anchor="t">
            <a:normAutofit/>
          </a:bodyPr>
          <a:lstStyle/>
          <a:p>
            <a:pPr marL="383540" indent="-383540">
              <a:buFont typeface="Franklin Gothic Book"/>
              <a:buChar char="■"/>
            </a:pPr>
            <a:r>
              <a:rPr lang="en-US" sz="4000">
                <a:latin typeface="Aldhabi"/>
                <a:ea typeface="+mn-lt"/>
                <a:cs typeface="+mn-lt"/>
              </a:rPr>
              <a:t>COVID-19 limited our opportunities to meet in person </a:t>
            </a:r>
            <a:endParaRPr lang="en-US" sz="4000">
              <a:latin typeface="Aldhabi"/>
              <a:cs typeface="Aldhabi"/>
            </a:endParaRPr>
          </a:p>
          <a:p>
            <a:pPr marL="383540" indent="-383540">
              <a:buFont typeface="Franklin Gothic Book"/>
              <a:buChar char="■"/>
            </a:pPr>
            <a:r>
              <a:rPr lang="en-US" sz="4000">
                <a:latin typeface="Aldhabi"/>
                <a:ea typeface="+mn-lt"/>
                <a:cs typeface="+mn-lt"/>
              </a:rPr>
              <a:t>Some members of the group work full time/part time jobs, busy time schedule</a:t>
            </a:r>
            <a:endParaRPr lang="en-US" sz="4000">
              <a:latin typeface="Aldhabi"/>
              <a:cs typeface="Aldhabi"/>
            </a:endParaRPr>
          </a:p>
          <a:p>
            <a:pPr marL="383540" indent="-383540">
              <a:buFont typeface="Franklin Gothic Book"/>
              <a:buChar char="■"/>
            </a:pPr>
            <a:r>
              <a:rPr lang="en-US" sz="4000">
                <a:latin typeface="Aldhabi"/>
                <a:ea typeface="+mn-lt"/>
                <a:cs typeface="+mn-lt"/>
              </a:rPr>
              <a:t>Not all members had access to the robot</a:t>
            </a:r>
            <a:endParaRPr lang="en-US" sz="4000">
              <a:latin typeface="Aldhabi"/>
              <a:cs typeface="Aldhabi"/>
            </a:endParaRPr>
          </a:p>
          <a:p>
            <a:pPr marL="383540" indent="-383540"/>
            <a:r>
              <a:rPr lang="en-US" sz="4000">
                <a:latin typeface="Aldhabi"/>
                <a:cs typeface="Aldhabi"/>
              </a:rPr>
              <a:t>Programming was new to some of the people in our group</a:t>
            </a:r>
          </a:p>
          <a:p>
            <a:pPr marL="0" indent="0">
              <a:buNone/>
            </a:pPr>
            <a:endParaRPr lang="en-US"/>
          </a:p>
        </p:txBody>
      </p:sp>
    </p:spTree>
    <p:extLst>
      <p:ext uri="{BB962C8B-B14F-4D97-AF65-F5344CB8AC3E}">
        <p14:creationId xmlns:p14="http://schemas.microsoft.com/office/powerpoint/2010/main" val="157001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063256" y="398721"/>
            <a:ext cx="9601200" cy="1485900"/>
          </a:xfrm>
        </p:spPr>
        <p:txBody>
          <a:bodyPr/>
          <a:lstStyle/>
          <a:p>
            <a:r>
              <a:rPr lang="en-US" b="1">
                <a:latin typeface="Britannic Bold" panose="020B0903060703020204" pitchFamily="34" charset="77"/>
              </a:rPr>
              <a:t>What we would do differently…</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831665" y="1391980"/>
            <a:ext cx="10713631" cy="3581400"/>
          </a:xfrm>
        </p:spPr>
        <p:txBody>
          <a:bodyPr vert="horz" lIns="91440" tIns="45720" rIns="91440" bIns="45720" rtlCol="0" anchor="t">
            <a:noAutofit/>
          </a:bodyPr>
          <a:lstStyle/>
          <a:p>
            <a:pPr marL="383540" indent="-383540"/>
            <a:r>
              <a:rPr lang="en-US" sz="2400" b="1">
                <a:latin typeface="Cambria"/>
                <a:ea typeface="Cambria"/>
              </a:rPr>
              <a:t>Time management</a:t>
            </a:r>
            <a:r>
              <a:rPr lang="en-US" sz="2400">
                <a:latin typeface="Cambria"/>
                <a:ea typeface="Cambria"/>
              </a:rPr>
              <a:t>: The group did finish the project on time, but we should have taken more time out to review it than we did. </a:t>
            </a:r>
            <a:endParaRPr lang="en-US"/>
          </a:p>
          <a:p>
            <a:pPr marL="0" indent="0">
              <a:buNone/>
            </a:pPr>
            <a:endParaRPr lang="en-US" sz="2400">
              <a:latin typeface="Cambria" panose="02040503050406030204" pitchFamily="18" charset="0"/>
            </a:endParaRPr>
          </a:p>
          <a:p>
            <a:pPr marL="383540" indent="-383540"/>
            <a:r>
              <a:rPr lang="en-US" sz="2400" b="1">
                <a:latin typeface="Cambria"/>
              </a:rPr>
              <a:t>Meet in person</a:t>
            </a:r>
            <a:r>
              <a:rPr lang="en-US" sz="2400">
                <a:latin typeface="Cambria"/>
              </a:rPr>
              <a:t>: If we met in person, it would have been a bit easier to communicate and work with the robot itself since only one person was working with it. We were able to have group discussions virtually it was just a little complicated.</a:t>
            </a:r>
            <a:endParaRPr lang="en-US" sz="2400">
              <a:latin typeface="Cambria"/>
              <a:ea typeface="Cambria"/>
            </a:endParaRPr>
          </a:p>
          <a:p>
            <a:pPr marL="0" indent="0">
              <a:buNone/>
            </a:pPr>
            <a:endParaRPr lang="en-US" sz="2400">
              <a:latin typeface="Cambria" panose="02040503050406030204" pitchFamily="18" charset="0"/>
            </a:endParaRPr>
          </a:p>
          <a:p>
            <a:pPr marL="383540" indent="-383540"/>
            <a:r>
              <a:rPr lang="en-US" sz="2400" b="1">
                <a:latin typeface="Cambria"/>
                <a:ea typeface="Cambria"/>
              </a:rPr>
              <a:t>More Knowledge</a:t>
            </a:r>
            <a:r>
              <a:rPr lang="en-US" sz="2400">
                <a:latin typeface="Cambria"/>
                <a:ea typeface="Cambria"/>
              </a:rPr>
              <a:t>: Although our group had an understanding of the sprints, learning more about the sprint would benefit us even more. For example, gaining more knowledge about the Sphero and its abilities would save time.</a:t>
            </a:r>
          </a:p>
        </p:txBody>
      </p:sp>
    </p:spTree>
    <p:extLst>
      <p:ext uri="{BB962C8B-B14F-4D97-AF65-F5344CB8AC3E}">
        <p14:creationId xmlns:p14="http://schemas.microsoft.com/office/powerpoint/2010/main" val="214935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022888" y="375834"/>
            <a:ext cx="11693470" cy="1485900"/>
          </a:xfrm>
        </p:spPr>
        <p:txBody>
          <a:bodyPr/>
          <a:lstStyle/>
          <a:p>
            <a:r>
              <a:rPr lang="en-US">
                <a:latin typeface="Abadi"/>
              </a:rPr>
              <a:t>What we learned about Software Engineering </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1294108" y="1304441"/>
            <a:ext cx="9601200" cy="3581400"/>
          </a:xfrm>
        </p:spPr>
        <p:txBody>
          <a:bodyPr vert="horz" lIns="91440" tIns="45720" rIns="91440" bIns="45720" rtlCol="0" anchor="t">
            <a:noAutofit/>
          </a:bodyPr>
          <a:lstStyle/>
          <a:p>
            <a:pPr marL="0" indent="0">
              <a:buNone/>
            </a:pPr>
            <a:endParaRPr lang="en-US"/>
          </a:p>
          <a:p>
            <a:pPr marL="383540" indent="-383540"/>
            <a:r>
              <a:rPr lang="en-US" sz="4400">
                <a:latin typeface="Aldhabi"/>
                <a:cs typeface="Aldhabi"/>
              </a:rPr>
              <a:t>Teamwork and Collaboration</a:t>
            </a:r>
          </a:p>
          <a:p>
            <a:pPr marL="383540" indent="-383540"/>
            <a:r>
              <a:rPr lang="en-US" sz="4400">
                <a:latin typeface="Aldhabi"/>
                <a:cs typeface="Aldhabi"/>
              </a:rPr>
              <a:t>Block Coding </a:t>
            </a:r>
          </a:p>
          <a:p>
            <a:pPr marL="383540" indent="-383540"/>
            <a:r>
              <a:rPr lang="en-US" sz="4400">
                <a:latin typeface="Aldhabi"/>
                <a:cs typeface="Aldhabi"/>
              </a:rPr>
              <a:t>Managing time</a:t>
            </a:r>
          </a:p>
          <a:p>
            <a:pPr marL="383540" indent="-383540"/>
            <a:r>
              <a:rPr lang="en-US" sz="4400">
                <a:latin typeface="Aldhabi"/>
                <a:cs typeface="Aldhabi"/>
              </a:rPr>
              <a:t>Determination</a:t>
            </a:r>
          </a:p>
          <a:p>
            <a:pPr marL="383540" indent="-383540"/>
            <a:endParaRPr lang="en-US"/>
          </a:p>
        </p:txBody>
      </p:sp>
    </p:spTree>
    <p:extLst>
      <p:ext uri="{BB962C8B-B14F-4D97-AF65-F5344CB8AC3E}">
        <p14:creationId xmlns:p14="http://schemas.microsoft.com/office/powerpoint/2010/main" val="13751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5100824" y="685800"/>
            <a:ext cx="6176776" cy="1485900"/>
          </a:xfrm>
        </p:spPr>
        <p:txBody>
          <a:bodyPr>
            <a:normAutofit/>
          </a:bodyPr>
          <a:lstStyle/>
          <a:p>
            <a:r>
              <a:rPr lang="en-US"/>
              <a:t>Block Code for Sprint 3</a:t>
            </a:r>
          </a:p>
        </p:txBody>
      </p:sp>
      <p:pic>
        <p:nvPicPr>
          <p:cNvPr id="4" name="Picture 4" descr="Chart, line chart&#10;&#10;Description automatically generated">
            <a:extLst>
              <a:ext uri="{FF2B5EF4-FFF2-40B4-BE49-F238E27FC236}">
                <a16:creationId xmlns:a16="http://schemas.microsoft.com/office/drawing/2014/main" id="{74BD4391-91AD-4B80-A21F-2DDE2A830E01}"/>
              </a:ext>
            </a:extLst>
          </p:cNvPr>
          <p:cNvPicPr>
            <a:picLocks noChangeAspect="1"/>
          </p:cNvPicPr>
          <p:nvPr/>
        </p:nvPicPr>
        <p:blipFill>
          <a:blip r:embed="rId2"/>
          <a:stretch>
            <a:fillRect/>
          </a:stretch>
        </p:blipFill>
        <p:spPr>
          <a:xfrm>
            <a:off x="2604" y="973049"/>
            <a:ext cx="2039202" cy="4315364"/>
          </a:xfrm>
          <a:prstGeom prst="rect">
            <a:avLst/>
          </a:prstGeom>
          <a:ln>
            <a:noFill/>
          </a:ln>
          <a:effectLst/>
        </p:spPr>
      </p:pic>
      <p:pic>
        <p:nvPicPr>
          <p:cNvPr id="5" name="Picture 5" descr="Graphical user interface, application&#10;&#10;Description automatically generated">
            <a:extLst>
              <a:ext uri="{FF2B5EF4-FFF2-40B4-BE49-F238E27FC236}">
                <a16:creationId xmlns:a16="http://schemas.microsoft.com/office/drawing/2014/main" id="{03FBE9BC-DCE6-4D90-AAA7-9451E400492A}"/>
              </a:ext>
            </a:extLst>
          </p:cNvPr>
          <p:cNvPicPr>
            <a:picLocks noChangeAspect="1"/>
          </p:cNvPicPr>
          <p:nvPr/>
        </p:nvPicPr>
        <p:blipFill>
          <a:blip r:embed="rId3"/>
          <a:stretch>
            <a:fillRect/>
          </a:stretch>
        </p:blipFill>
        <p:spPr>
          <a:xfrm>
            <a:off x="1953782" y="970003"/>
            <a:ext cx="2427391" cy="4243477"/>
          </a:xfrm>
          <a:prstGeom prst="rect">
            <a:avLst/>
          </a:prstGeom>
          <a:ln>
            <a:noFill/>
          </a:ln>
          <a:effectLst/>
        </p:spPr>
      </p:pic>
      <p:sp>
        <p:nvSpPr>
          <p:cNvPr id="20" name="Rectangle 23">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5100824" y="2286000"/>
            <a:ext cx="6716526" cy="3581400"/>
          </a:xfrm>
        </p:spPr>
        <p:txBody>
          <a:bodyPr vert="horz" lIns="91440" tIns="45720" rIns="91440" bIns="45720" rtlCol="0" anchor="t">
            <a:normAutofit fontScale="92500"/>
          </a:bodyPr>
          <a:lstStyle/>
          <a:p>
            <a:pPr marL="383540" indent="-383540"/>
            <a:r>
              <a:rPr lang="en-US" sz="3600"/>
              <a:t>This is the code for sprint 3</a:t>
            </a:r>
          </a:p>
          <a:p>
            <a:pPr marL="383540" indent="-383540"/>
            <a:r>
              <a:rPr lang="en-US" sz="3600"/>
              <a:t>Took about an hour or so to finish</a:t>
            </a:r>
          </a:p>
          <a:p>
            <a:pPr marL="383540" indent="-383540"/>
            <a:r>
              <a:rPr lang="en-US" sz="3600"/>
              <a:t>It was quite simple to maneuver around the obstacles, so I didn't need that many blocks of code to finish the course</a:t>
            </a:r>
          </a:p>
          <a:p>
            <a:pPr marL="0" indent="0">
              <a:buNone/>
            </a:pPr>
            <a:endParaRPr lang="en-US"/>
          </a:p>
        </p:txBody>
      </p:sp>
    </p:spTree>
    <p:extLst>
      <p:ext uri="{BB962C8B-B14F-4D97-AF65-F5344CB8AC3E}">
        <p14:creationId xmlns:p14="http://schemas.microsoft.com/office/powerpoint/2010/main" val="390140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7" name="Rectangle 26">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Sprint 3 Video</a:t>
            </a:r>
          </a:p>
        </p:txBody>
      </p:sp>
      <p:sp>
        <p:nvSpPr>
          <p:cNvPr id="4" name="TextBox 3">
            <a:extLst>
              <a:ext uri="{FF2B5EF4-FFF2-40B4-BE49-F238E27FC236}">
                <a16:creationId xmlns:a16="http://schemas.microsoft.com/office/drawing/2014/main" id="{6FDC8846-BFE3-DF4A-84A1-0EBF0F456B58}"/>
              </a:ext>
            </a:extLst>
          </p:cNvPr>
          <p:cNvSpPr txBox="1"/>
          <p:nvPr/>
        </p:nvSpPr>
        <p:spPr>
          <a:xfrm>
            <a:off x="571500" y="5128381"/>
            <a:ext cx="4659600" cy="369332"/>
          </a:xfrm>
          <a:prstGeom prst="rect">
            <a:avLst/>
          </a:prstGeom>
          <a:noFill/>
        </p:spPr>
        <p:txBody>
          <a:bodyPr wrap="square" rtlCol="0">
            <a:spAutoFit/>
          </a:bodyPr>
          <a:lstStyle/>
          <a:p>
            <a:r>
              <a:rPr lang="en-US" u="sng" dirty="0">
                <a:hlinkClick r:id="rId4"/>
              </a:rPr>
              <a:t>https://youtu.be/ZTwP64PnhH4</a:t>
            </a:r>
            <a:endParaRPr lang="en-US" dirty="0"/>
          </a:p>
        </p:txBody>
      </p:sp>
      <p:pic>
        <p:nvPicPr>
          <p:cNvPr id="5" name="Online Media 4" descr="Sprint 3">
            <a:hlinkClick r:id="" action="ppaction://media"/>
            <a:extLst>
              <a:ext uri="{FF2B5EF4-FFF2-40B4-BE49-F238E27FC236}">
                <a16:creationId xmlns:a16="http://schemas.microsoft.com/office/drawing/2014/main" id="{79FBB635-26F4-4E45-9752-8C16FDA99F0F}"/>
              </a:ext>
            </a:extLst>
          </p:cNvPr>
          <p:cNvPicPr>
            <a:picLocks noRot="1" noChangeAspect="1"/>
          </p:cNvPicPr>
          <p:nvPr>
            <a:videoFile r:link="rId1"/>
          </p:nvPr>
        </p:nvPicPr>
        <p:blipFill>
          <a:blip r:embed="rId5"/>
          <a:stretch>
            <a:fillRect/>
          </a:stretch>
        </p:blipFill>
        <p:spPr>
          <a:xfrm>
            <a:off x="1422192" y="904559"/>
            <a:ext cx="6096000" cy="3429000"/>
          </a:xfrm>
          <a:prstGeom prst="rect">
            <a:avLst/>
          </a:prstGeom>
        </p:spPr>
      </p:pic>
    </p:spTree>
    <p:extLst>
      <p:ext uri="{BB962C8B-B14F-4D97-AF65-F5344CB8AC3E}">
        <p14:creationId xmlns:p14="http://schemas.microsoft.com/office/powerpoint/2010/main" val="40184331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Words>
  <Application>Microsoft Macintosh PowerPoint</Application>
  <PresentationFormat>Widescreen</PresentationFormat>
  <Paragraphs>39</Paragraphs>
  <Slides>7</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Abadi</vt:lpstr>
      <vt:lpstr>Aldhabi</vt:lpstr>
      <vt:lpstr>Arial</vt:lpstr>
      <vt:lpstr>Britannic Bold</vt:lpstr>
      <vt:lpstr>Calibri</vt:lpstr>
      <vt:lpstr>Cambria</vt:lpstr>
      <vt:lpstr>Franklin Gothic Book</vt:lpstr>
      <vt:lpstr>Crop</vt:lpstr>
      <vt:lpstr>Robotics      Triathlon </vt:lpstr>
      <vt:lpstr>Role of Each Team Member…</vt:lpstr>
      <vt:lpstr>Challenges that were being faced</vt:lpstr>
      <vt:lpstr>What we would do differently…</vt:lpstr>
      <vt:lpstr>What we learned about Software Engineering </vt:lpstr>
      <vt:lpstr>Block Code for Sprint 3</vt:lpstr>
      <vt:lpstr>Sprint 3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Triathlon </dc:title>
  <dc:creator>Haemah Akhtar</dc:creator>
  <cp:lastModifiedBy>Haemah Akhtar</cp:lastModifiedBy>
  <cp:revision>3</cp:revision>
  <dcterms:created xsi:type="dcterms:W3CDTF">2020-12-09T20:08:16Z</dcterms:created>
  <dcterms:modified xsi:type="dcterms:W3CDTF">2020-12-09T21:07:26Z</dcterms:modified>
</cp:coreProperties>
</file>