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42EEB-AA68-0C42-B868-B91796AD2AE4}" v="6" dt="2020-12-09T20:54:25.346"/>
    <p1510:client id="{B1369047-71C5-11A8-41EA-1FFC3A0BD7D8}" v="1" dt="2020-12-09T20:31:5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1A0F2-8C2A-3C49-9228-37EBCED3F68F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44EC-6C2F-8E4F-BFF8-12E7FB2A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TwP64PnhH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3"/>
              </a:rPr>
              <a:t>https://youtu.be/ZTwP64PnhH4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44EC-6C2F-8E4F-BFF8-12E7FB2AD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TwP64PnhH4?feature=oembed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youtu.be/ZTwP64PnhH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827AA-BF8F-2048-A9F9-60C041C3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592" y="1129353"/>
            <a:ext cx="6567110" cy="3362863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Robotics      Triathlon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6839-50AA-4D4A-B185-193F3E28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4" y="6344968"/>
            <a:ext cx="560790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 </a:t>
            </a:r>
            <a:r>
              <a:rPr lang="en-US" sz="1200">
                <a:latin typeface="Cambria" panose="02040503050406030204" pitchFamily="18" charset="0"/>
              </a:rPr>
              <a:t>Christian Dimitry, Michael Auletto, Haemah Akhtar, Jamir Barnes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Programmable Robot Ball: Sphero SPRK+ | Teach STEM with Sphero">
            <a:extLst>
              <a:ext uri="{FF2B5EF4-FFF2-40B4-BE49-F238E27FC236}">
                <a16:creationId xmlns:a16="http://schemas.microsoft.com/office/drawing/2014/main" id="{58D8EFF4-5208-AA4B-994D-39FFA1E35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r="9075" b="-2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E41F5-6048-9E40-8E66-3656E494311A}"/>
              </a:ext>
            </a:extLst>
          </p:cNvPr>
          <p:cNvSpPr txBox="1"/>
          <p:nvPr/>
        </p:nvSpPr>
        <p:spPr>
          <a:xfrm>
            <a:off x="10823934" y="5916154"/>
            <a:ext cx="270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ambria" panose="02040503050406030204" pitchFamily="18" charset="0"/>
              </a:rPr>
              <a:t>Group 1</a:t>
            </a:r>
          </a:p>
          <a:p>
            <a:r>
              <a:rPr lang="en-US" sz="1200">
                <a:latin typeface="Cambria" panose="02040503050406030204" pitchFamily="18" charset="0"/>
              </a:rPr>
              <a:t>CS 104 02</a:t>
            </a:r>
          </a:p>
          <a:p>
            <a:r>
              <a:rPr lang="en-US" sz="1200">
                <a:latin typeface="Cambria" panose="02040503050406030204" pitchFamily="18" charset="0"/>
              </a:rPr>
              <a:t>Prof. Eckert</a:t>
            </a:r>
          </a:p>
          <a:p>
            <a:r>
              <a:rPr lang="en-US" sz="1200">
                <a:latin typeface="Cambria" panose="02040503050406030204" pitchFamily="18" charset="0"/>
              </a:rPr>
              <a:t>9 December 2020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15" y="462516"/>
            <a:ext cx="9601200" cy="1485900"/>
          </a:xfrm>
        </p:spPr>
        <p:txBody>
          <a:bodyPr/>
          <a:lstStyle/>
          <a:p>
            <a:r>
              <a:rPr lang="en-US">
                <a:latin typeface="Britannic Bold" panose="020B0903060703020204" pitchFamily="34" charset="77"/>
              </a:rPr>
              <a:t>Role of Each Team Member…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968C9-A098-494C-BB98-535C0FDA09AF}"/>
              </a:ext>
            </a:extLst>
          </p:cNvPr>
          <p:cNvSpPr txBox="1"/>
          <p:nvPr/>
        </p:nvSpPr>
        <p:spPr>
          <a:xfrm>
            <a:off x="925115" y="1717178"/>
            <a:ext cx="10341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Michael Auletto</a:t>
            </a:r>
            <a:r>
              <a:rPr lang="en-US" sz="2400">
                <a:latin typeface="Cambria" panose="02040503050406030204" pitchFamily="18" charset="0"/>
              </a:rPr>
              <a:t>: Michael was the owner of the robot. His role was to develop and test the code.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Christian Dimitry</a:t>
            </a:r>
            <a:r>
              <a:rPr lang="en-US" sz="2400">
                <a:latin typeface="Cambria" panose="02040503050406030204" pitchFamily="18" charset="0"/>
              </a:rPr>
              <a:t>: Christian's role was to work on the first part of the Design Document. He also helped develop the second part of the document as well.</a:t>
            </a:r>
          </a:p>
          <a:p>
            <a:r>
              <a:rPr lang="en-US" sz="2400">
                <a:latin typeface="Cambria" panose="02040503050406030204" pitchFamily="18" charset="0"/>
              </a:rPr>
              <a:t>  </a:t>
            </a: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Jamir Barnes</a:t>
            </a:r>
            <a:r>
              <a:rPr lang="en-US" sz="2400">
                <a:latin typeface="Cambria" panose="02040503050406030204" pitchFamily="18" charset="0"/>
              </a:rPr>
              <a:t>: Jamir worked on the second part of the Design Document.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Haemah Akhtar</a:t>
            </a:r>
            <a:r>
              <a:rPr lang="en-US" sz="2400">
                <a:latin typeface="Cambria" panose="02040503050406030204" pitchFamily="18" charset="0"/>
              </a:rPr>
              <a:t>: Haemah was the project manager. Created a Gantt chart, the algorithm, and the flowchart. Helped out with the coding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7" y="427495"/>
            <a:ext cx="9601200" cy="1485900"/>
          </a:xfrm>
        </p:spPr>
        <p:txBody>
          <a:bodyPr/>
          <a:lstStyle/>
          <a:p>
            <a:r>
              <a:rPr lang="en-US">
                <a:latin typeface="Abadi"/>
              </a:rPr>
              <a:t>Challenges that were being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47" y="197603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COVID-19 limited our opportunities to meet in person </a:t>
            </a:r>
            <a:endParaRPr lang="en-US" sz="4000">
              <a:latin typeface="Aldhabi"/>
              <a:cs typeface="Aldhabi"/>
            </a:endParaRPr>
          </a:p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Some members of the group work full time/part time jobs, busy time schedule</a:t>
            </a:r>
            <a:endParaRPr lang="en-US" sz="4000">
              <a:latin typeface="Aldhabi"/>
              <a:cs typeface="Aldhabi"/>
            </a:endParaRPr>
          </a:p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Not all members had access to the robot</a:t>
            </a:r>
            <a:endParaRPr lang="en-US" sz="4000">
              <a:latin typeface="Aldhabi"/>
              <a:cs typeface="Aldhabi"/>
            </a:endParaRPr>
          </a:p>
          <a:p>
            <a:pPr marL="383540" indent="-383540"/>
            <a:r>
              <a:rPr lang="en-US" sz="4000">
                <a:latin typeface="Aldhabi"/>
                <a:cs typeface="Aldhabi"/>
              </a:rPr>
              <a:t>Programming was new to some of the people in our group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98721"/>
            <a:ext cx="9601200" cy="1485900"/>
          </a:xfrm>
        </p:spPr>
        <p:txBody>
          <a:bodyPr/>
          <a:lstStyle/>
          <a:p>
            <a:r>
              <a:rPr lang="en-US" b="1">
                <a:latin typeface="Britannic Bold" panose="020B0903060703020204" pitchFamily="34" charset="77"/>
              </a:rPr>
              <a:t>What we would do differently…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5" y="1391980"/>
            <a:ext cx="10713631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b="1" dirty="0">
                <a:latin typeface="Cambria"/>
                <a:ea typeface="Cambria"/>
              </a:rPr>
              <a:t>Time management</a:t>
            </a:r>
          </a:p>
          <a:p>
            <a:pPr marL="0" indent="0">
              <a:buNone/>
            </a:pPr>
            <a:endParaRPr lang="en-US" sz="2400" b="1" dirty="0">
              <a:latin typeface="Cambria"/>
              <a:ea typeface="Cambria"/>
            </a:endParaRPr>
          </a:p>
          <a:p>
            <a:pPr marL="383540" indent="-383540"/>
            <a:r>
              <a:rPr lang="en-US" sz="2400" b="1" dirty="0">
                <a:latin typeface="Cambria"/>
              </a:rPr>
              <a:t>Meet in person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383540" indent="-383540"/>
            <a:r>
              <a:rPr lang="en-US" sz="2400" b="1" dirty="0">
                <a:latin typeface="Cambria"/>
                <a:ea typeface="Cambria"/>
              </a:rPr>
              <a:t>More Knowledge</a:t>
            </a:r>
          </a:p>
          <a:p>
            <a:pPr marL="383540" indent="-383540"/>
            <a:endParaRPr lang="en-US" sz="2400" b="1" dirty="0">
              <a:latin typeface="Cambria"/>
              <a:ea typeface="Cambria"/>
            </a:endParaRPr>
          </a:p>
          <a:p>
            <a:pPr marL="383540" indent="-383540"/>
            <a:r>
              <a:rPr lang="en-US" sz="2400" b="1">
                <a:latin typeface="Cambria"/>
                <a:ea typeface="Cambria"/>
              </a:rPr>
              <a:t>More Communication</a:t>
            </a:r>
          </a:p>
          <a:p>
            <a:pPr marL="0" indent="0">
              <a:buNone/>
            </a:pPr>
            <a:endParaRPr lang="en-US" sz="24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935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375834"/>
            <a:ext cx="11693470" cy="1485900"/>
          </a:xfrm>
        </p:spPr>
        <p:txBody>
          <a:bodyPr/>
          <a:lstStyle/>
          <a:p>
            <a:r>
              <a:rPr lang="en-US">
                <a:latin typeface="Abadi"/>
              </a:rPr>
              <a:t>What we learned about Software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108" y="1304441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/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Teamwork and Collaboration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Block Coding 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Managing time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Determination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Block Code for Sprint 3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BD4391-91AD-4B80-A21F-2DDE2A8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" y="973049"/>
            <a:ext cx="2039202" cy="43153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FBE9BC-DCE6-4D90-AAA7-9451E400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82" y="970003"/>
            <a:ext cx="2427391" cy="424347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716526" cy="3581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83540" indent="-383540"/>
            <a:r>
              <a:rPr lang="en-US" sz="3600"/>
              <a:t>This is the code for sprint 3</a:t>
            </a:r>
          </a:p>
          <a:p>
            <a:pPr marL="383540" indent="-383540"/>
            <a:r>
              <a:rPr lang="en-US" sz="3600"/>
              <a:t>Took about an hour or so to finish</a:t>
            </a:r>
          </a:p>
          <a:p>
            <a:pPr marL="383540" indent="-383540"/>
            <a:r>
              <a:rPr lang="en-US" sz="3600"/>
              <a:t>It was quite simple to maneuver around the obstacles, so I didn't need that many blocks of code to finish the course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Sprint 3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8846-BFE3-DF4A-84A1-0EBF0F456B58}"/>
              </a:ext>
            </a:extLst>
          </p:cNvPr>
          <p:cNvSpPr txBox="1"/>
          <p:nvPr/>
        </p:nvSpPr>
        <p:spPr>
          <a:xfrm>
            <a:off x="571500" y="5128381"/>
            <a:ext cx="46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4"/>
              </a:rPr>
              <a:t>https://youtu.be/ZTwP64PnhH4</a:t>
            </a:r>
            <a:endParaRPr lang="en-US" dirty="0"/>
          </a:p>
        </p:txBody>
      </p:sp>
      <p:pic>
        <p:nvPicPr>
          <p:cNvPr id="5" name="Online Media 4" descr="Sprint 3">
            <a:hlinkClick r:id="" action="ppaction://media"/>
            <a:extLst>
              <a:ext uri="{FF2B5EF4-FFF2-40B4-BE49-F238E27FC236}">
                <a16:creationId xmlns:a16="http://schemas.microsoft.com/office/drawing/2014/main" id="{79FBB635-26F4-4E45-9752-8C16FDA99F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22192" y="90455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Widescreen</PresentationFormat>
  <Paragraphs>41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Aldhabi</vt:lpstr>
      <vt:lpstr>Arial</vt:lpstr>
      <vt:lpstr>Britannic Bold</vt:lpstr>
      <vt:lpstr>Calibri</vt:lpstr>
      <vt:lpstr>Cambria</vt:lpstr>
      <vt:lpstr>Franklin Gothic Book</vt:lpstr>
      <vt:lpstr>Crop</vt:lpstr>
      <vt:lpstr>Robotics      Triathlon </vt:lpstr>
      <vt:lpstr>Role of Each Team Member…</vt:lpstr>
      <vt:lpstr>Challenges that were being faced</vt:lpstr>
      <vt:lpstr>What we would do differently…</vt:lpstr>
      <vt:lpstr>What we learned about Software Engineering </vt:lpstr>
      <vt:lpstr>Block Code for Sprint 3</vt:lpstr>
      <vt:lpstr>Sprint 3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     Triathlon </dc:title>
  <dc:creator>Haemah Akhtar</dc:creator>
  <cp:lastModifiedBy>Haemah Akhtar</cp:lastModifiedBy>
  <cp:revision>4</cp:revision>
  <dcterms:created xsi:type="dcterms:W3CDTF">2020-12-09T20:08:16Z</dcterms:created>
  <dcterms:modified xsi:type="dcterms:W3CDTF">2020-12-09T22:39:08Z</dcterms:modified>
</cp:coreProperties>
</file>