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f09bda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f09bda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f09bda38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f09bda38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f09bda3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f09bda3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f09bda38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f09bda38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f09bda38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f09bda38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Sprint presentation</a:t>
            </a:r>
            <a:endParaRPr sz="47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Kathryn Schauer, Nicholas Smythe, Joseph Scerbo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8409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494C4E"/>
              </a:buClr>
              <a:buSzPts val="1450"/>
              <a:buFont typeface="Lato"/>
              <a:buChar char="●"/>
            </a:pPr>
            <a:r>
              <a:rPr lang="en" sz="1450">
                <a:solidFill>
                  <a:srgbClr val="494C4E"/>
                </a:solidFill>
                <a:latin typeface="Lato"/>
                <a:ea typeface="Lato"/>
                <a:cs typeface="Lato"/>
                <a:sym typeface="Lato"/>
              </a:rPr>
              <a:t>Finding time for all of us to work on the project together</a:t>
            </a:r>
            <a:endParaRPr sz="1450">
              <a:solidFill>
                <a:srgbClr val="494C4E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494C4E"/>
              </a:buClr>
              <a:buSzPts val="1450"/>
              <a:buFont typeface="Lato"/>
              <a:buChar char="●"/>
            </a:pPr>
            <a:r>
              <a:rPr lang="en" sz="1450">
                <a:solidFill>
                  <a:srgbClr val="494C4E"/>
                </a:solidFill>
                <a:latin typeface="Lato"/>
                <a:ea typeface="Lato"/>
                <a:cs typeface="Lato"/>
                <a:sym typeface="Lato"/>
              </a:rPr>
              <a:t>Using the contributors function on github</a:t>
            </a:r>
            <a:endParaRPr sz="1450">
              <a:solidFill>
                <a:srgbClr val="494C4E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494C4E"/>
              </a:buClr>
              <a:buSzPts val="1450"/>
              <a:buFont typeface="Lato"/>
              <a:buChar char="●"/>
            </a:pPr>
            <a:r>
              <a:rPr lang="en" sz="1450">
                <a:solidFill>
                  <a:srgbClr val="494C4E"/>
                </a:solidFill>
                <a:latin typeface="Lato"/>
                <a:ea typeface="Lato"/>
                <a:cs typeface="Lato"/>
                <a:sym typeface="Lato"/>
              </a:rPr>
              <a:t>Coding and testing the sprint robots </a:t>
            </a:r>
            <a:endParaRPr sz="1450">
              <a:solidFill>
                <a:srgbClr val="494C4E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494C4E"/>
              </a:buClr>
              <a:buSzPts val="1450"/>
              <a:buFont typeface="Lato"/>
              <a:buChar char="●"/>
            </a:pPr>
            <a:r>
              <a:rPr lang="en" sz="1450">
                <a:solidFill>
                  <a:srgbClr val="494C4E"/>
                </a:solidFill>
                <a:latin typeface="Lato"/>
                <a:ea typeface="Lato"/>
                <a:cs typeface="Lato"/>
                <a:sym typeface="Lato"/>
              </a:rPr>
              <a:t>Making sure the robot was charged</a:t>
            </a:r>
            <a:endParaRPr sz="1450">
              <a:solidFill>
                <a:srgbClr val="494C4E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50">
              <a:solidFill>
                <a:srgbClr val="494C4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each team member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7267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Katie</a:t>
            </a:r>
            <a:endParaRPr sz="1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Writing the summary, gantt chart, requirements and table, algorithm, submitting the design document 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Nick </a:t>
            </a:r>
            <a:endParaRPr sz="14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Signing out the robot, coding the robot, testing the robot and making sure it works properly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Joe </a:t>
            </a:r>
            <a:endParaRPr sz="1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Making the flowchart, writing about the hardware and software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6315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about software engineering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●"/>
            </a:pPr>
            <a:r>
              <a:rPr lang="en" sz="1450">
                <a:latin typeface="Lato"/>
                <a:ea typeface="Lato"/>
                <a:cs typeface="Lato"/>
                <a:sym typeface="Lato"/>
              </a:rPr>
              <a:t>Working as a team and communication - splitting up parts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●"/>
            </a:pPr>
            <a:r>
              <a:rPr lang="en" sz="1450">
                <a:latin typeface="Lato"/>
                <a:ea typeface="Lato"/>
                <a:cs typeface="Lato"/>
                <a:sym typeface="Lato"/>
              </a:rPr>
              <a:t>What a system design document is and how to format one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●"/>
            </a:pPr>
            <a:r>
              <a:rPr lang="en" sz="1450">
                <a:latin typeface="Lato"/>
                <a:ea typeface="Lato"/>
                <a:cs typeface="Lato"/>
                <a:sym typeface="Lato"/>
              </a:rPr>
              <a:t>How computer science relates to software engineering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●"/>
            </a:pPr>
            <a:r>
              <a:rPr lang="en" sz="1450">
                <a:latin typeface="Lato"/>
                <a:ea typeface="Lato"/>
                <a:cs typeface="Lato"/>
                <a:sym typeface="Lato"/>
              </a:rPr>
              <a:t>How to apply coding to a project and not use code at the same time</a:t>
            </a:r>
            <a:endParaRPr sz="145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differently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●"/>
            </a:pPr>
            <a:r>
              <a:rPr lang="en" sz="1450">
                <a:latin typeface="Lato"/>
                <a:ea typeface="Lato"/>
                <a:cs typeface="Lato"/>
                <a:sym typeface="Lato"/>
              </a:rPr>
              <a:t>Work on project earlier instead of last minute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●"/>
            </a:pPr>
            <a:r>
              <a:rPr lang="en" sz="1450">
                <a:latin typeface="Lato"/>
                <a:ea typeface="Lato"/>
                <a:cs typeface="Lato"/>
                <a:sym typeface="Lato"/>
              </a:rPr>
              <a:t>Meet up as a team in person more 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●"/>
            </a:pPr>
            <a:r>
              <a:rPr lang="en" sz="1450">
                <a:latin typeface="Lato"/>
                <a:ea typeface="Lato"/>
                <a:cs typeface="Lato"/>
                <a:sym typeface="Lato"/>
              </a:rPr>
              <a:t>Using the contributors function on github instead of google docs 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●"/>
            </a:pPr>
            <a:r>
              <a:rPr lang="en" sz="1450">
                <a:latin typeface="Lato"/>
                <a:ea typeface="Lato"/>
                <a:cs typeface="Lato"/>
                <a:sym typeface="Lato"/>
              </a:rPr>
              <a:t>If had an option we would use a different room to have more exact results for coding</a:t>
            </a:r>
            <a:endParaRPr sz="145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4175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Sprint 3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888" y="978275"/>
            <a:ext cx="2556225" cy="38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Lato</vt:lpstr>
      <vt:lpstr>Nunito</vt:lpstr>
      <vt:lpstr>Arial</vt:lpstr>
      <vt:lpstr>Shift</vt:lpstr>
      <vt:lpstr>Sprint presentation</vt:lpstr>
      <vt:lpstr>Challenges faced</vt:lpstr>
      <vt:lpstr>Roles of each team member</vt:lpstr>
      <vt:lpstr>What we learned about software engineering</vt:lpstr>
      <vt:lpstr>What we would do differently</vt:lpstr>
      <vt:lpstr>Code for Sprint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presentation</dc:title>
  <cp:lastModifiedBy>Katie Schauer</cp:lastModifiedBy>
  <cp:revision>1</cp:revision>
  <dcterms:modified xsi:type="dcterms:W3CDTF">2019-12-04T21:06:43Z</dcterms:modified>
</cp:coreProperties>
</file>