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5ABEA-41CC-4D68-8ACD-16410E6A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24072-D8A4-40AA-8BFB-D38C84DF9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FC618-A2A1-414B-9397-D8DEEF37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72FF3-E002-45DC-8137-B0A18B9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76401-7F67-4633-A4FD-7D1D014B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A5B8-FF7F-4C51-9093-0046EAA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E2554-6D99-47B4-8557-80AC3D9AE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89A12-0799-4826-B63A-A39D44C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56CAA-102C-4645-B3C4-EDB4D3F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83A4F-46BD-4B3A-9566-3AC35F3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0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16C5F-2D4B-4C0B-9131-B52D1236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A225E5-0D40-40ED-BA43-DA53893E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F006-4A23-450A-8E8A-D22D1CB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61ADC-6BE0-4490-841A-F57AF7B1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45C10-ED1B-4510-847E-DB1B44F6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69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A0AB3-81AF-4DF9-BD58-20F589A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4B00-D56B-4F36-95DB-9BDD7BEE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ADD8-37E7-4192-A555-ABB142E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CFD0-2880-4475-859E-82353A75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F80CB-77B2-4638-B124-3C464001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C747-4BFC-449B-BBFF-593F51D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FE4B9-2BA6-413B-AFE9-8A230EEA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C2D7F6-F484-4DFD-8D14-1A062ED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E69DD-43A6-4B4B-A689-AD5BB0A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3BEF4-FFF9-47E3-942B-25E3B8D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37EE9-AA62-4F31-A2F7-7EDDEDA2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1A7FB2-81F1-434D-8328-FBB2857B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3294FB-8EF2-4419-B77C-E4440E12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8CAE2-A483-422C-8B9D-3BE7F28D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888F3-DD07-47D9-BD79-4635599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906EB-D0CB-45F9-8B11-F910337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0967-580F-4291-9024-F0B7115F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3B286-C9D2-4835-BE04-21D095D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57C1D8-FBEC-46DB-9696-6B9E81B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9BC581-49F7-4E5F-A73E-442C960B2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6FF2D-AE2F-47ED-96CB-CBC126F5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91C57D-A3A6-4C23-ACEE-693A3CF1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CE7C0C-D222-496D-8E97-19FEE7C4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B39DB8-1106-4490-BD6D-A0850F5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2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20580-25A7-46A6-8628-06E1FF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C20556-8A11-4BFE-98C8-5FC5CCBD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8EB80-C4DD-4AD9-AC09-FC156D6E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EECB5B-CEC4-46EB-862D-BBC8441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7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43E443-2250-44A2-8A9C-3F3299A1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7312B9-59E2-4851-A10E-2618A65E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836979-77CF-45AC-B8B7-44ADF0B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C4BD-3E5E-4230-A18C-E7B6B37A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5ADF3-7DD8-4BBB-B881-0F01C84C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0FC3D2-5DFA-4460-B69B-37C1953C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FD449-360C-4E63-A358-387F833F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C78A2-244B-4B4B-B808-5CA250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57A-061E-4974-8E4E-AB07586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9BCF-7962-4641-99F9-92F72932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86E1B9-C45E-4767-8750-F9936A4AF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4F4CD-0672-4CAF-9C8F-57E89B8A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C6D18-0829-453F-AD45-38256181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92146E-920E-409E-A32E-7265588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D1854-3024-4E9B-BED7-17894394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8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4DC23-56C4-4C07-BF8D-36AA552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654769-C00A-4F41-BC40-E0E2319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23BBCF-57F5-4FCF-81AB-E5DA7EF2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2B2-17CE-4189-808B-A9A274361301}" type="datetimeFigureOut">
              <a:rPr kumimoji="1" lang="ja-JP" altLang="en-US" smtClean="0"/>
              <a:t>2020/12/15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E1647-71AE-4B4D-88DC-FA6954EB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8623-08ED-4AEF-B234-C03142BA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EC26-F9D8-4BD8-8DA3-D06D0A3E6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3C02E7-5268-4EE2-8AC2-29258CE927FF}"/>
              </a:ext>
            </a:extLst>
          </p:cNvPr>
          <p:cNvSpPr txBox="1"/>
          <p:nvPr/>
        </p:nvSpPr>
        <p:spPr>
          <a:xfrm>
            <a:off x="473739" y="5377409"/>
            <a:ext cx="209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Traders</a:t>
            </a:r>
            <a:endParaRPr kumimoji="1" lang="ja-JP" altLang="en-US" sz="3200" b="1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5A599C1-EA87-4081-AA7F-33566D248579}"/>
              </a:ext>
            </a:extLst>
          </p:cNvPr>
          <p:cNvGrpSpPr/>
          <p:nvPr/>
        </p:nvGrpSpPr>
        <p:grpSpPr>
          <a:xfrm>
            <a:off x="3336112" y="1518330"/>
            <a:ext cx="2914261" cy="2313092"/>
            <a:chOff x="3830385" y="2421450"/>
            <a:chExt cx="2914261" cy="2313092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B7C4DAC-0F3E-4DE3-AC30-BE3E02386526}"/>
                </a:ext>
              </a:extLst>
            </p:cNvPr>
            <p:cNvSpPr txBox="1"/>
            <p:nvPr/>
          </p:nvSpPr>
          <p:spPr>
            <a:xfrm>
              <a:off x="3830385" y="3534213"/>
              <a:ext cx="2914261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b="1" dirty="0"/>
                <a:t>Forex </a:t>
              </a:r>
            </a:p>
            <a:p>
              <a:pPr algn="ctr"/>
              <a:r>
                <a:rPr kumimoji="1" lang="en-US" altLang="ja-JP" sz="3600" b="1" dirty="0"/>
                <a:t>Companies</a:t>
              </a:r>
              <a:endParaRPr kumimoji="1" lang="ja-JP" altLang="en-US" sz="3600" b="1" dirty="0"/>
            </a:p>
          </p:txBody>
        </p:sp>
        <p:pic>
          <p:nvPicPr>
            <p:cNvPr id="44" name="グラフィックス 43" descr="都市">
              <a:extLst>
                <a:ext uri="{FF2B5EF4-FFF2-40B4-BE49-F238E27FC236}">
                  <a16:creationId xmlns:a16="http://schemas.microsoft.com/office/drawing/2014/main" id="{2CE9B11A-5772-4635-8C8F-24C1141A3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8125" y="2421450"/>
              <a:ext cx="1325563" cy="1325563"/>
            </a:xfrm>
            <a:prstGeom prst="rect">
              <a:avLst/>
            </a:prstGeom>
          </p:spPr>
        </p:pic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B9A1F9C-6F28-4E82-B2F2-DEB254EF8B19}"/>
              </a:ext>
            </a:extLst>
          </p:cNvPr>
          <p:cNvGrpSpPr/>
          <p:nvPr/>
        </p:nvGrpSpPr>
        <p:grpSpPr>
          <a:xfrm>
            <a:off x="7520582" y="554957"/>
            <a:ext cx="4671418" cy="5037147"/>
            <a:chOff x="7451007" y="1126660"/>
            <a:chExt cx="4671418" cy="503714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3B4EE69-6B28-4F1D-B1FC-07B58630CDA2}"/>
                </a:ext>
              </a:extLst>
            </p:cNvPr>
            <p:cNvSpPr txBox="1"/>
            <p:nvPr/>
          </p:nvSpPr>
          <p:spPr>
            <a:xfrm>
              <a:off x="7451007" y="1126660"/>
              <a:ext cx="420297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600" b="1" dirty="0"/>
                <a:t>Interbank Market</a:t>
              </a:r>
              <a:endParaRPr kumimoji="1" lang="ja-JP" altLang="en-US" sz="3600" b="1" dirty="0"/>
            </a:p>
          </p:txBody>
        </p:sp>
        <p:pic>
          <p:nvPicPr>
            <p:cNvPr id="47" name="Picture 2" descr="ãä¸è±éè¡ ã­ã´ãã®ç»åæ¤ç´¢çµæ">
              <a:extLst>
                <a:ext uri="{FF2B5EF4-FFF2-40B4-BE49-F238E27FC236}">
                  <a16:creationId xmlns:a16="http://schemas.microsoft.com/office/drawing/2014/main" id="{C20B295F-9F59-4C37-9F7C-DEC77DDD3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8263" y="4693097"/>
              <a:ext cx="1352515" cy="1183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ãã¿ãã»éè¡ ã­ã´ãã®ç»åæ¤ç´¢çµæ">
              <a:extLst>
                <a:ext uri="{FF2B5EF4-FFF2-40B4-BE49-F238E27FC236}">
                  <a16:creationId xmlns:a16="http://schemas.microsoft.com/office/drawing/2014/main" id="{D2144406-AB98-4F14-8B9B-EBB9C5C6A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811" y="5147886"/>
              <a:ext cx="1409198" cy="70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ãä¸äºä½åéè¡ãã­ã´ãã®ç»åæ¤ç´¢çµæ">
              <a:extLst>
                <a:ext uri="{FF2B5EF4-FFF2-40B4-BE49-F238E27FC236}">
                  <a16:creationId xmlns:a16="http://schemas.microsoft.com/office/drawing/2014/main" id="{5C3C4837-B3F7-4572-942B-835F7D7E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980" y="5599072"/>
              <a:ext cx="1478874" cy="56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2" descr="ãJPã¢ã«ã¬ã³ã»ãã§ã¼ã¹ãã­ã´ãã®ç»åæ¤ç´¢çµæ">
              <a:extLst>
                <a:ext uri="{FF2B5EF4-FFF2-40B4-BE49-F238E27FC236}">
                  <a16:creationId xmlns:a16="http://schemas.microsoft.com/office/drawing/2014/main" id="{E01851C3-D155-4DB0-AADC-F0E38D71D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617" y="2017534"/>
              <a:ext cx="1217227" cy="1023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Citi.svg">
              <a:extLst>
                <a:ext uri="{FF2B5EF4-FFF2-40B4-BE49-F238E27FC236}">
                  <a16:creationId xmlns:a16="http://schemas.microsoft.com/office/drawing/2014/main" id="{11C99C68-F4FA-45CA-89F7-4CD445814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8263" y="1801507"/>
              <a:ext cx="1081839" cy="70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4" descr="ãBank of Americaãã®ç»åæ¤ç´¢çµæ">
              <a:extLst>
                <a:ext uri="{FF2B5EF4-FFF2-40B4-BE49-F238E27FC236}">
                  <a16:creationId xmlns:a16="http://schemas.microsoft.com/office/drawing/2014/main" id="{1A466740-DE72-4977-BAAC-FB2388FB3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597" y="1825674"/>
              <a:ext cx="1252537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矢印: 上 52">
              <a:extLst>
                <a:ext uri="{FF2B5EF4-FFF2-40B4-BE49-F238E27FC236}">
                  <a16:creationId xmlns:a16="http://schemas.microsoft.com/office/drawing/2014/main" id="{350880C2-1D17-4636-A0F5-B432BBCB8161}"/>
                </a:ext>
              </a:extLst>
            </p:cNvPr>
            <p:cNvSpPr/>
            <p:nvPr/>
          </p:nvSpPr>
          <p:spPr>
            <a:xfrm rot="10800000">
              <a:off x="9519142" y="3130674"/>
              <a:ext cx="366581" cy="158141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矢印: 上 53">
              <a:extLst>
                <a:ext uri="{FF2B5EF4-FFF2-40B4-BE49-F238E27FC236}">
                  <a16:creationId xmlns:a16="http://schemas.microsoft.com/office/drawing/2014/main" id="{1EB001F0-FD8D-45C8-A19F-161C63DF3040}"/>
                </a:ext>
              </a:extLst>
            </p:cNvPr>
            <p:cNvSpPr/>
            <p:nvPr/>
          </p:nvSpPr>
          <p:spPr>
            <a:xfrm>
              <a:off x="10006230" y="3101348"/>
              <a:ext cx="366581" cy="1581418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5" name="Picture 18" descr="10000 Yenes (Anverso).jpg">
              <a:extLst>
                <a:ext uri="{FF2B5EF4-FFF2-40B4-BE49-F238E27FC236}">
                  <a16:creationId xmlns:a16="http://schemas.microsoft.com/office/drawing/2014/main" id="{701B265B-EA4E-4902-BEBD-800D34DA8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9988">
              <a:off x="10336862" y="3859029"/>
              <a:ext cx="1209194" cy="57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2" descr="Obverse of the series 2009 $100 Federal Reserve Note.jpg">
              <a:extLst>
                <a:ext uri="{FF2B5EF4-FFF2-40B4-BE49-F238E27FC236}">
                  <a16:creationId xmlns:a16="http://schemas.microsoft.com/office/drawing/2014/main" id="{F4D2C8B1-EEF6-4C76-8F18-8C507DBD6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07239">
              <a:off x="8427661" y="3579698"/>
              <a:ext cx="1266529" cy="53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8" descr="10000 Yenes (Anverso).jpg">
              <a:extLst>
                <a:ext uri="{FF2B5EF4-FFF2-40B4-BE49-F238E27FC236}">
                  <a16:creationId xmlns:a16="http://schemas.microsoft.com/office/drawing/2014/main" id="{8BB7F193-5C77-4A46-9C78-2C519CBEA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9988">
              <a:off x="10602264" y="3725700"/>
              <a:ext cx="1209194" cy="57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8" descr="10000 Yenes (Anverso).jpg">
              <a:extLst>
                <a:ext uri="{FF2B5EF4-FFF2-40B4-BE49-F238E27FC236}">
                  <a16:creationId xmlns:a16="http://schemas.microsoft.com/office/drawing/2014/main" id="{EEADEF1F-14BB-4BD2-A6FA-89DFC1585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9988">
              <a:off x="10913231" y="3714616"/>
              <a:ext cx="1209194" cy="57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2" descr="Obverse of the series 2009 $100 Federal Reserve Note.jpg">
              <a:extLst>
                <a:ext uri="{FF2B5EF4-FFF2-40B4-BE49-F238E27FC236}">
                  <a16:creationId xmlns:a16="http://schemas.microsoft.com/office/drawing/2014/main" id="{DFAE70E2-E746-4C18-98D5-2781AEF28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07239">
              <a:off x="8386313" y="3768394"/>
              <a:ext cx="1266529" cy="53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2" descr="Obverse of the series 2009 $100 Federal Reserve Note.jpg">
              <a:extLst>
                <a:ext uri="{FF2B5EF4-FFF2-40B4-BE49-F238E27FC236}">
                  <a16:creationId xmlns:a16="http://schemas.microsoft.com/office/drawing/2014/main" id="{FB31C172-A754-4188-A983-8352CA75C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07239">
              <a:off x="8250100" y="4015492"/>
              <a:ext cx="1266529" cy="53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2F5E339-5E3E-40D6-9A2A-517653F86EE9}"/>
              </a:ext>
            </a:extLst>
          </p:cNvPr>
          <p:cNvCxnSpPr>
            <a:cxnSpLocks/>
          </p:cNvCxnSpPr>
          <p:nvPr/>
        </p:nvCxnSpPr>
        <p:spPr>
          <a:xfrm flipV="1">
            <a:off x="6403483" y="2843893"/>
            <a:ext cx="1607803" cy="1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95F85BF-DF46-4D7E-BA2D-028165507864}"/>
              </a:ext>
            </a:extLst>
          </p:cNvPr>
          <p:cNvCxnSpPr>
            <a:cxnSpLocks/>
          </p:cNvCxnSpPr>
          <p:nvPr/>
        </p:nvCxnSpPr>
        <p:spPr>
          <a:xfrm flipH="1">
            <a:off x="6250374" y="3574509"/>
            <a:ext cx="1719673" cy="0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8D53173-0EFE-4D72-9746-0785F620991B}"/>
              </a:ext>
            </a:extLst>
          </p:cNvPr>
          <p:cNvSpPr txBox="1"/>
          <p:nvPr/>
        </p:nvSpPr>
        <p:spPr>
          <a:xfrm>
            <a:off x="6134814" y="2117791"/>
            <a:ext cx="236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Cover Deal</a:t>
            </a:r>
          </a:p>
        </p:txBody>
      </p:sp>
      <p:pic>
        <p:nvPicPr>
          <p:cNvPr id="64" name="グラフィックス 63" descr="ユーザー">
            <a:extLst>
              <a:ext uri="{FF2B5EF4-FFF2-40B4-BE49-F238E27FC236}">
                <a16:creationId xmlns:a16="http://schemas.microsoft.com/office/drawing/2014/main" id="{162EE0C4-FB8A-4E78-B32D-D9EC8029A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4917" y="1133141"/>
            <a:ext cx="1576754" cy="1576754"/>
          </a:xfrm>
          <a:prstGeom prst="rect">
            <a:avLst/>
          </a:prstGeom>
        </p:spPr>
      </p:pic>
      <p:pic>
        <p:nvPicPr>
          <p:cNvPr id="65" name="グラフィックス 64" descr="ユーザー">
            <a:extLst>
              <a:ext uri="{FF2B5EF4-FFF2-40B4-BE49-F238E27FC236}">
                <a16:creationId xmlns:a16="http://schemas.microsoft.com/office/drawing/2014/main" id="{B763616F-84BC-4E0C-81CA-2DB6E9A54E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750" y="1595174"/>
            <a:ext cx="1576754" cy="1576754"/>
          </a:xfrm>
          <a:prstGeom prst="rect">
            <a:avLst/>
          </a:prstGeom>
        </p:spPr>
      </p:pic>
      <p:pic>
        <p:nvPicPr>
          <p:cNvPr id="66" name="グラフィックス 65" descr="ユーザー">
            <a:extLst>
              <a:ext uri="{FF2B5EF4-FFF2-40B4-BE49-F238E27FC236}">
                <a16:creationId xmlns:a16="http://schemas.microsoft.com/office/drawing/2014/main" id="{39ACE5A5-FACA-4486-9FA7-B343793917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105" y="2054410"/>
            <a:ext cx="1576754" cy="1576754"/>
          </a:xfrm>
          <a:prstGeom prst="rect">
            <a:avLst/>
          </a:prstGeom>
        </p:spPr>
      </p:pic>
      <p:pic>
        <p:nvPicPr>
          <p:cNvPr id="67" name="グラフィックス 66" descr="ユーザー">
            <a:extLst>
              <a:ext uri="{FF2B5EF4-FFF2-40B4-BE49-F238E27FC236}">
                <a16:creationId xmlns:a16="http://schemas.microsoft.com/office/drawing/2014/main" id="{9CF0697E-4E4C-433D-A3E9-C2833277D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73" y="2533895"/>
            <a:ext cx="1669250" cy="1669250"/>
          </a:xfrm>
          <a:prstGeom prst="rect">
            <a:avLst/>
          </a:prstGeom>
        </p:spPr>
      </p:pic>
      <p:pic>
        <p:nvPicPr>
          <p:cNvPr id="68" name="グラフィックス 67" descr="ユーザー">
            <a:extLst>
              <a:ext uri="{FF2B5EF4-FFF2-40B4-BE49-F238E27FC236}">
                <a16:creationId xmlns:a16="http://schemas.microsoft.com/office/drawing/2014/main" id="{56354C9F-DEBA-426D-A234-5598E8F3FF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384" y="3140982"/>
            <a:ext cx="1576754" cy="1576754"/>
          </a:xfrm>
          <a:prstGeom prst="rect">
            <a:avLst/>
          </a:prstGeom>
        </p:spPr>
      </p:pic>
      <p:pic>
        <p:nvPicPr>
          <p:cNvPr id="69" name="グラフィックス 68" descr="ユーザー">
            <a:extLst>
              <a:ext uri="{FF2B5EF4-FFF2-40B4-BE49-F238E27FC236}">
                <a16:creationId xmlns:a16="http://schemas.microsoft.com/office/drawing/2014/main" id="{98C6A5D6-776A-4DB7-8972-BD495A4E4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636" y="3640870"/>
            <a:ext cx="1576754" cy="1576754"/>
          </a:xfrm>
          <a:prstGeom prst="rect">
            <a:avLst/>
          </a:prstGeom>
        </p:spPr>
      </p:pic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278AD83-A92C-4384-B85B-FC5D954D12CE}"/>
              </a:ext>
            </a:extLst>
          </p:cNvPr>
          <p:cNvCxnSpPr>
            <a:cxnSpLocks/>
          </p:cNvCxnSpPr>
          <p:nvPr/>
        </p:nvCxnSpPr>
        <p:spPr>
          <a:xfrm flipH="1">
            <a:off x="1935860" y="3368520"/>
            <a:ext cx="1212647" cy="645519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2347863-844D-4EE7-8C52-CBD8C71599F2}"/>
              </a:ext>
            </a:extLst>
          </p:cNvPr>
          <p:cNvCxnSpPr>
            <a:cxnSpLocks/>
          </p:cNvCxnSpPr>
          <p:nvPr/>
        </p:nvCxnSpPr>
        <p:spPr>
          <a:xfrm flipV="1">
            <a:off x="2078766" y="3569625"/>
            <a:ext cx="1278597" cy="941333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97AD520-0BBF-4C0D-B064-56DD2F67CFF2}"/>
              </a:ext>
            </a:extLst>
          </p:cNvPr>
          <p:cNvCxnSpPr>
            <a:cxnSpLocks/>
          </p:cNvCxnSpPr>
          <p:nvPr/>
        </p:nvCxnSpPr>
        <p:spPr>
          <a:xfrm flipV="1">
            <a:off x="1705305" y="3171928"/>
            <a:ext cx="1443202" cy="196592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269970A-510C-40A1-A152-DBCD524DFC0B}"/>
              </a:ext>
            </a:extLst>
          </p:cNvPr>
          <p:cNvCxnSpPr>
            <a:cxnSpLocks/>
          </p:cNvCxnSpPr>
          <p:nvPr/>
        </p:nvCxnSpPr>
        <p:spPr>
          <a:xfrm flipH="1" flipV="1">
            <a:off x="2020538" y="2763704"/>
            <a:ext cx="1076588" cy="240624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B370A04-944E-4CD2-AAC8-6CFEBAD8147E}"/>
              </a:ext>
            </a:extLst>
          </p:cNvPr>
          <p:cNvCxnSpPr>
            <a:cxnSpLocks/>
          </p:cNvCxnSpPr>
          <p:nvPr/>
        </p:nvCxnSpPr>
        <p:spPr>
          <a:xfrm>
            <a:off x="2273832" y="2421406"/>
            <a:ext cx="994789" cy="312696"/>
          </a:xfrm>
          <a:prstGeom prst="straightConnector1">
            <a:avLst/>
          </a:prstGeom>
          <a:ln w="50800">
            <a:headEnd type="none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08FD0E9-EDCE-4D47-8AA3-B94FA41A5B01}"/>
              </a:ext>
            </a:extLst>
          </p:cNvPr>
          <p:cNvSpPr txBox="1"/>
          <p:nvPr/>
        </p:nvSpPr>
        <p:spPr>
          <a:xfrm>
            <a:off x="2390189" y="4216575"/>
            <a:ext cx="33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Take Long/short Pos.</a:t>
            </a:r>
          </a:p>
          <a:p>
            <a:r>
              <a:rPr lang="en-US" altLang="ja-JP" sz="2400" dirty="0"/>
              <a:t>Liquidate</a:t>
            </a:r>
          </a:p>
        </p:txBody>
      </p:sp>
    </p:spTree>
    <p:extLst>
      <p:ext uri="{BB962C8B-B14F-4D97-AF65-F5344CB8AC3E}">
        <p14:creationId xmlns:p14="http://schemas.microsoft.com/office/powerpoint/2010/main" val="110212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拓磨</dc:creator>
  <cp:lastModifiedBy>拓磨</cp:lastModifiedBy>
  <cp:revision>3</cp:revision>
  <dcterms:created xsi:type="dcterms:W3CDTF">2020-12-15T11:55:23Z</dcterms:created>
  <dcterms:modified xsi:type="dcterms:W3CDTF">2020-12-15T11:57:00Z</dcterms:modified>
</cp:coreProperties>
</file>