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5ABEA-41CC-4D68-8ACD-16410E6A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24072-D8A4-40AA-8BFB-D38C84DF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FC618-A2A1-414B-9397-D8DEEF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72FF3-E002-45DC-8137-B0A18B9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76401-7F67-4633-A4FD-7D1D014B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A5B8-FF7F-4C51-9093-0046EAA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E2554-6D99-47B4-8557-80AC3D9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9A12-0799-4826-B63A-A39D44C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56CAA-102C-4645-B3C4-EDB4D3F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3A4F-46BD-4B3A-9566-3AC35F3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16C5F-2D4B-4C0B-9131-B52D123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225E5-0D40-40ED-BA43-DA53893E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F006-4A23-450A-8E8A-D22D1CB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61ADC-6BE0-4490-841A-F57AF7B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45C10-ED1B-4510-847E-DB1B44F6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A0AB3-81AF-4DF9-BD58-20F589A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4B00-D56B-4F36-95DB-9BDD7BEE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ADD8-37E7-4192-A555-ABB142E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CFD0-2880-4475-859E-82353A75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0CB-77B2-4638-B124-3C46400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C747-4BFC-449B-BBFF-593F51D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FE4B9-2BA6-413B-AFE9-8A230EEA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2D7F6-F484-4DFD-8D14-1A062ED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E69DD-43A6-4B4B-A689-AD5BB0A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3BEF4-FFF9-47E3-942B-25E3B8D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37EE9-AA62-4F31-A2F7-7EDDEDA2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A7FB2-81F1-434D-8328-FBB2857B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294FB-8EF2-4419-B77C-E4440E12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8CAE2-A483-422C-8B9D-3BE7F2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888F3-DD07-47D9-BD79-4635599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906EB-D0CB-45F9-8B11-F910337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0967-580F-4291-9024-F0B7115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3B286-C9D2-4835-BE04-21D095D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7C1D8-FBEC-46DB-9696-6B9E81B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BC581-49F7-4E5F-A73E-442C960B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6FF2D-AE2F-47ED-96CB-CBC126F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91C57D-A3A6-4C23-ACEE-693A3CF1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CE7C0C-D222-496D-8E97-19FEE7C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39DB8-1106-4490-BD6D-A0850F5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2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0580-25A7-46A6-8628-06E1FF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C20556-8A11-4BFE-98C8-5FC5CC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8EB80-C4DD-4AD9-AC09-FC156D6E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ECB5B-CEC4-46EB-862D-BBC8441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43E443-2250-44A2-8A9C-3F3299A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312B9-59E2-4851-A10E-2618A65E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36979-77CF-45AC-B8B7-44ADF0B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C4BD-3E5E-4230-A18C-E7B6B37A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5ADF3-7DD8-4BBB-B881-0F01C84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0FC3D2-5DFA-4460-B69B-37C1953C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FD449-360C-4E63-A358-387F833F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C78A2-244B-4B4B-B808-5CA250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57A-061E-4974-8E4E-AB07586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9BCF-7962-4641-99F9-92F7293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6E1B9-C45E-4767-8750-F9936A4A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4F4CD-0672-4CAF-9C8F-57E89B8A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C6D18-0829-453F-AD45-3825618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2146E-920E-409E-A32E-7265588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1854-3024-4E9B-BED7-1789439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4DC23-56C4-4C07-BF8D-36AA552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54769-C00A-4F41-BC40-E0E2319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3BBCF-57F5-4FCF-81AB-E5DA7EF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E1647-71AE-4B4D-88DC-FA6954E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8623-08ED-4AEF-B234-C03142BA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861176-9A47-4F76-BB51-6F23ECC423E5}"/>
              </a:ext>
            </a:extLst>
          </p:cNvPr>
          <p:cNvGrpSpPr/>
          <p:nvPr/>
        </p:nvGrpSpPr>
        <p:grpSpPr>
          <a:xfrm>
            <a:off x="1629293" y="123094"/>
            <a:ext cx="8969755" cy="6503004"/>
            <a:chOff x="1629293" y="123094"/>
            <a:chExt cx="8969755" cy="6503004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7C4DAC-0F3E-4DE3-AC30-BE3E02386526}"/>
                </a:ext>
              </a:extLst>
            </p:cNvPr>
            <p:cNvSpPr txBox="1"/>
            <p:nvPr/>
          </p:nvSpPr>
          <p:spPr>
            <a:xfrm>
              <a:off x="3940698" y="248640"/>
              <a:ext cx="18656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Forex </a:t>
              </a:r>
            </a:p>
            <a:p>
              <a:pPr algn="ctr"/>
              <a:r>
                <a:rPr kumimoji="1" lang="en-US" altLang="ja-JP" sz="2400" b="1" dirty="0"/>
                <a:t>Company</a:t>
              </a:r>
              <a:endParaRPr kumimoji="1" lang="ja-JP" altLang="en-US" sz="2400" b="1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3B4EE69-6B28-4F1D-B1FC-07B58630CDA2}"/>
                </a:ext>
              </a:extLst>
            </p:cNvPr>
            <p:cNvSpPr txBox="1"/>
            <p:nvPr/>
          </p:nvSpPr>
          <p:spPr>
            <a:xfrm>
              <a:off x="7235390" y="238796"/>
              <a:ext cx="1660784" cy="83099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/>
                <a:t>Interbank Market</a:t>
              </a:r>
              <a:endParaRPr kumimoji="1" lang="ja-JP" altLang="en-US" sz="2400" b="1" dirty="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2F5E339-5E3E-40D6-9A2A-517653F86E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1402045"/>
              <a:ext cx="0" cy="52240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95F85BF-DF46-4D7E-BA2D-028165507864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2029162"/>
              <a:ext cx="2578743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8D53173-0EFE-4D72-9746-0785F620991B}"/>
                </a:ext>
              </a:extLst>
            </p:cNvPr>
            <p:cNvSpPr txBox="1"/>
            <p:nvPr/>
          </p:nvSpPr>
          <p:spPr>
            <a:xfrm>
              <a:off x="5139437" y="1541050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$1 -&gt; </a:t>
              </a:r>
              <a:r>
                <a:rPr lang="en-US" altLang="ja-JP" sz="2800" dirty="0"/>
                <a:t>\100</a:t>
              </a:r>
              <a:r>
                <a:rPr kumimoji="1" lang="en-US" altLang="ja-JP" sz="2800" dirty="0"/>
                <a:t> </a:t>
              </a:r>
              <a:endParaRPr lang="en-US" altLang="ja-JP" sz="2800" dirty="0"/>
            </a:p>
          </p:txBody>
        </p:sp>
        <p:pic>
          <p:nvPicPr>
            <p:cNvPr id="65" name="グラフィックス 64" descr="ユーザー">
              <a:extLst>
                <a:ext uri="{FF2B5EF4-FFF2-40B4-BE49-F238E27FC236}">
                  <a16:creationId xmlns:a16="http://schemas.microsoft.com/office/drawing/2014/main" id="{B763616F-84BC-4E0C-81CA-2DB6E9A5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4586" y="123094"/>
              <a:ext cx="852942" cy="852942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08FD0E9-EDCE-4D47-8AA3-B94FA41A5B01}"/>
                </a:ext>
              </a:extLst>
            </p:cNvPr>
            <p:cNvSpPr txBox="1"/>
            <p:nvPr/>
          </p:nvSpPr>
          <p:spPr>
            <a:xfrm>
              <a:off x="2427028" y="1291297"/>
              <a:ext cx="2506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Take Short Pos.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E90261E-B645-49E2-ADDF-B4F1E53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4871066" y="1079637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F8CE429-ABE0-4E2B-9436-F64B8AE98509}"/>
                </a:ext>
              </a:extLst>
            </p:cNvPr>
            <p:cNvSpPr txBox="1"/>
            <p:nvPr/>
          </p:nvSpPr>
          <p:spPr>
            <a:xfrm>
              <a:off x="8938264" y="602583"/>
              <a:ext cx="1660784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Rate</a:t>
              </a:r>
              <a:endParaRPr kumimoji="1" lang="ja-JP" altLang="en-US" sz="2400" dirty="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2C32DB13-0457-4355-B155-442CD7B0C30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2597199"/>
              <a:ext cx="3131956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E02E475-68A3-4085-8E42-FAF1001C465B}"/>
                </a:ext>
              </a:extLst>
            </p:cNvPr>
            <p:cNvCxnSpPr>
              <a:cxnSpLocks/>
            </p:cNvCxnSpPr>
            <p:nvPr/>
          </p:nvCxnSpPr>
          <p:spPr>
            <a:xfrm>
              <a:off x="8065782" y="1064248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3B9D1CF-C882-4B8F-B57B-029151D23500}"/>
                </a:ext>
              </a:extLst>
            </p:cNvPr>
            <p:cNvSpPr txBox="1"/>
            <p:nvPr/>
          </p:nvSpPr>
          <p:spPr>
            <a:xfrm>
              <a:off x="8934580" y="1140772"/>
              <a:ext cx="1660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$1=\100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0CF0DF-C4F9-4C95-9A9F-979EF5557B50}"/>
                </a:ext>
              </a:extLst>
            </p:cNvPr>
            <p:cNvSpPr txBox="1"/>
            <p:nvPr/>
          </p:nvSpPr>
          <p:spPr>
            <a:xfrm>
              <a:off x="8896174" y="3128247"/>
              <a:ext cx="151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$1=\120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D6D5DBB-48C0-4A76-84D7-8D7883A5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4497386"/>
              <a:ext cx="2538041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A5AD277-133A-4C6A-81D8-C0CC51E10419}"/>
                </a:ext>
              </a:extLst>
            </p:cNvPr>
            <p:cNvSpPr txBox="1"/>
            <p:nvPr/>
          </p:nvSpPr>
          <p:spPr>
            <a:xfrm>
              <a:off x="2797783" y="3881236"/>
              <a:ext cx="164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Liquidate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1CFA97E-1CCC-41C7-B667-7F7C728B80B8}"/>
                </a:ext>
              </a:extLst>
            </p:cNvPr>
            <p:cNvSpPr txBox="1"/>
            <p:nvPr/>
          </p:nvSpPr>
          <p:spPr>
            <a:xfrm>
              <a:off x="5172346" y="4384908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lang="en-US" altLang="ja-JP" sz="2800" dirty="0"/>
                <a:t>\120</a:t>
              </a:r>
              <a:r>
                <a:rPr kumimoji="1" lang="en-US" altLang="ja-JP" sz="2800" dirty="0"/>
                <a:t> -&gt; $1</a:t>
              </a:r>
              <a:endParaRPr lang="en-US" altLang="ja-JP" sz="28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492BF2A-A5D0-4DCB-86C7-72B9DB27FA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5426675"/>
              <a:ext cx="3161807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AE70DC9-8E2A-43A5-9783-5AF6D86C0989}"/>
                </a:ext>
              </a:extLst>
            </p:cNvPr>
            <p:cNvSpPr txBox="1"/>
            <p:nvPr/>
          </p:nvSpPr>
          <p:spPr>
            <a:xfrm>
              <a:off x="1629293" y="905980"/>
              <a:ext cx="1664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Trader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/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/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/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/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/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/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1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40</cp:revision>
  <dcterms:created xsi:type="dcterms:W3CDTF">2020-12-15T11:55:23Z</dcterms:created>
  <dcterms:modified xsi:type="dcterms:W3CDTF">2020-12-18T11:30:03Z</dcterms:modified>
</cp:coreProperties>
</file>