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4D176-92DB-42B1-B5A4-4C78E7CEFF63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B1E6E-8BAB-4B4A-95B7-F9214E8DC5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75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7D466-60E9-4BA2-B2AA-B440E6C85E2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26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730F1-AD8E-4A9F-A520-A968913E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665C85-4940-4F89-81B9-A391E2CE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139309-28C7-4ED7-833B-A2032B1D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1CBCE-7D1F-45ED-AFAE-60144E18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B94FC-853E-4495-BE10-15015B83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12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0C35A-595C-430B-B071-5A568954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D17FA3-1E25-4CB9-ADA5-487E1EA27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2BDDE-BF9C-426B-A1CD-8AD57C87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C856E-5637-4D8E-B73C-FCCE8EE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92FC4-6771-4D26-8B13-8F618896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37BABD-FF17-4D81-8087-FD8092862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A2E104-3F5E-4F3B-9950-9F4BDDC6A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5A31B-8D6A-4A2B-8383-61524C3C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60FAB-9176-4012-9825-47593EF2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38A565-B5C1-4FAA-9CB0-659E71CA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8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1BA72-64E1-4BE7-99D2-473CA094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8BB232-9DCB-43F5-B105-9B564AEE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8F0DB-740E-4286-9E3B-6CBB3A8E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B2362-3B14-4547-B562-B04240C4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2AD91-461F-4D07-8BE5-C3634BDC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16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7E88D-74BB-4CFC-BADF-B53F2016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DE06E-3D76-48C9-B3A0-F47ADAFC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583EE-736A-4C4B-8476-5482C397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0C397-114E-4BB8-BE3E-B4DA8C94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4835B6-F90D-45BB-BD28-73588E9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80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0214D-899E-4155-902A-F4271962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666717-0E88-48B0-A062-27FAB0AB6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4047A-F31F-4A05-8C21-C1BE1302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3100DA-4F9C-4589-9E06-684E7215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F3C990-1EA2-4256-A6DE-AC20C53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013A4-6562-43D4-B46F-19D008C0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3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602BC-47C6-454E-B77D-E1E0AE68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2A5543-0F30-4B2E-9BA9-6522C258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A72B60-73A9-489E-8783-3199B974B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583615-E495-4475-8E71-A91A71FE8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BB7B55-EBBD-459A-973E-EFAFE336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D2863F-25D3-4966-BE11-C0BECD2A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47759-58FC-424E-B5BF-A1C2A767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1A3A03-F9E4-447D-892D-835FEE05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13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4808A-3820-46EB-908A-B60CBBB1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68E1F2-FB7E-458D-A722-1F78D55C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2641E3-E603-4E6D-BBF2-9EC44A3C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511077-4DFE-4554-B28C-4398217B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4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B5E9BA-7508-4258-9F1F-7A51EABD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F03D41-A42D-4FAF-BD1E-1F195548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09D032-0F8F-4784-BB94-7FA4E319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1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15689-7B1A-42EA-B545-BE67F852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F5913-D16C-4A50-9BE4-DD67B6A4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E2D712-D098-4F90-92A3-D5B69443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BB1193-37A2-46B9-BAFC-324FD6AB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C4EBD1-72AF-4F4F-883E-1B792321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13209-3A4E-43BB-8FC6-BEC8CC46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1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6A102-B9B2-46D3-8E94-1711685A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FA88F5-709E-4857-BFAA-E2B541BE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6D752D-50DE-404D-8DA7-9B9FA0D0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25EA2-6C78-4E37-8F96-B16C11D7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ACD961-6C0B-4A13-AB1F-0CA0E81E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C4CDBD-6B5C-4B7E-A286-5677CF3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2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6317BD-BF3F-4D7D-9864-81811F36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8F8CD5-C82E-43C4-B57E-89A31CBE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867537-85FF-4A6B-9CA8-6ACDE700C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A78A-D5EF-455B-9780-A1AA8D103148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7B219-547F-45A2-80F5-2C8361CA6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45FC4-D724-4B2E-83CE-90F09050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02B4-673B-4DCF-8CF2-AC628CF6B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1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2E2EC72-3E42-475E-8515-74B4143DFEE4}"/>
              </a:ext>
            </a:extLst>
          </p:cNvPr>
          <p:cNvCxnSpPr>
            <a:cxnSpLocks/>
          </p:cNvCxnSpPr>
          <p:nvPr/>
        </p:nvCxnSpPr>
        <p:spPr>
          <a:xfrm flipV="1">
            <a:off x="3145788" y="2663645"/>
            <a:ext cx="5330844" cy="12053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25496-CE8B-4908-A256-4C00BC4145DF}"/>
              </a:ext>
            </a:extLst>
          </p:cNvPr>
          <p:cNvSpPr txBox="1"/>
          <p:nvPr/>
        </p:nvSpPr>
        <p:spPr>
          <a:xfrm>
            <a:off x="78431" y="2156726"/>
            <a:ext cx="31771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Agent</a:t>
            </a:r>
            <a:endParaRPr kumimoji="1" lang="ja-JP" altLang="en-US" sz="3600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446BC708-8302-410E-8203-57E944EC9AD5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5400000">
            <a:off x="5859743" y="-1402410"/>
            <a:ext cx="12733" cy="8398201"/>
          </a:xfrm>
          <a:prstGeom prst="bentConnector3">
            <a:avLst>
              <a:gd name="adj1" fmla="val 18510987"/>
            </a:avLst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0CF1DABC-FB97-4322-8507-418B6EEA9975}"/>
              </a:ext>
            </a:extLst>
          </p:cNvPr>
          <p:cNvCxnSpPr>
            <a:cxnSpLocks/>
          </p:cNvCxnSpPr>
          <p:nvPr/>
        </p:nvCxnSpPr>
        <p:spPr>
          <a:xfrm flipH="1">
            <a:off x="1341773" y="2437401"/>
            <a:ext cx="7421102" cy="323165"/>
          </a:xfrm>
          <a:prstGeom prst="bentConnector4">
            <a:avLst>
              <a:gd name="adj1" fmla="val -21077"/>
              <a:gd name="adj2" fmla="val 962043"/>
            </a:avLst>
          </a:prstGeom>
          <a:ln w="57150">
            <a:solidFill>
              <a:srgbClr val="00B050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5338EA-6AC4-4DDE-A1AB-0844A1A86B9B}"/>
              </a:ext>
            </a:extLst>
          </p:cNvPr>
          <p:cNvSpPr txBox="1"/>
          <p:nvPr/>
        </p:nvSpPr>
        <p:spPr>
          <a:xfrm>
            <a:off x="8476632" y="2143993"/>
            <a:ext cx="31771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Environment</a:t>
            </a:r>
            <a:endParaRPr kumimoji="1" lang="ja-JP" altLang="en-US" sz="3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90A46E4-43A8-431E-8D60-C143B295D31B}"/>
              </a:ext>
            </a:extLst>
          </p:cNvPr>
          <p:cNvSpPr txBox="1"/>
          <p:nvPr/>
        </p:nvSpPr>
        <p:spPr>
          <a:xfrm>
            <a:off x="1045413" y="5724179"/>
            <a:ext cx="1060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00B050"/>
                </a:solidFill>
              </a:rPr>
              <a:t>State:</a:t>
            </a:r>
          </a:p>
          <a:p>
            <a:pPr algn="ctr"/>
            <a:r>
              <a:rPr kumimoji="1" lang="en-US" altLang="ja-JP" sz="2800" b="1" dirty="0">
                <a:solidFill>
                  <a:srgbClr val="00B050"/>
                </a:solidFill>
              </a:rPr>
              <a:t>Current Rate, Position, Floating P/L, Moving Average, etc.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53BF6C-4F7B-4151-806B-42351EDA66D3}"/>
              </a:ext>
            </a:extLst>
          </p:cNvPr>
          <p:cNvSpPr txBox="1"/>
          <p:nvPr/>
        </p:nvSpPr>
        <p:spPr>
          <a:xfrm>
            <a:off x="2947137" y="863310"/>
            <a:ext cx="6343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0070C0"/>
                </a:solidFill>
              </a:rPr>
              <a:t>Action:</a:t>
            </a:r>
          </a:p>
          <a:p>
            <a:pPr algn="ctr"/>
            <a:r>
              <a:rPr kumimoji="1" lang="en-US" altLang="ja-JP" sz="3200" b="1" dirty="0">
                <a:solidFill>
                  <a:srgbClr val="0070C0"/>
                </a:solidFill>
              </a:rPr>
              <a:t>Short/Long/Wait/Liquidate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D6ED0B9-5A05-4260-8025-5A3D95D41AC8}"/>
              </a:ext>
            </a:extLst>
          </p:cNvPr>
          <p:cNvSpPr txBox="1"/>
          <p:nvPr/>
        </p:nvSpPr>
        <p:spPr>
          <a:xfrm>
            <a:off x="1894543" y="2976764"/>
            <a:ext cx="210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rgbClr val="FF0000"/>
                </a:solidFill>
              </a:rPr>
              <a:t>Reward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3" name="グラフィックス 12" descr="事務員">
            <a:extLst>
              <a:ext uri="{FF2B5EF4-FFF2-40B4-BE49-F238E27FC236}">
                <a16:creationId xmlns:a16="http://schemas.microsoft.com/office/drawing/2014/main" id="{D346D4DE-B1E6-4FB5-9517-B6650622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373" y="6567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5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ワイド画面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拓磨</dc:creator>
  <cp:lastModifiedBy>拓磨</cp:lastModifiedBy>
  <cp:revision>13</cp:revision>
  <dcterms:created xsi:type="dcterms:W3CDTF">2020-12-24T10:19:21Z</dcterms:created>
  <dcterms:modified xsi:type="dcterms:W3CDTF">2021-01-18T11:47:21Z</dcterms:modified>
</cp:coreProperties>
</file>