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7B26B-293A-46BD-B838-DAB07877307A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3E956-2DE4-4C72-A2D1-3066F47781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288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7D466-60E9-4BA2-B2AA-B440E6C85E2E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84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99536-287E-4C47-8675-C525785E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743C8F-6D40-4949-881B-DB6CAF8BD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61B34D-7A3E-460F-BFB3-4A575E26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5028-69A1-40C1-BE14-DD19BCFBD6A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ADE147-5482-454D-8E8D-594ED9D9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577D74-B721-47A8-B2CC-EE191806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D7F5-C709-420F-A16F-D28B6CF52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84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5FA06-679E-439B-904E-A45CE8B2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BAB6D2-7655-44B0-B3FB-98A52AB62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DDD61F-AB65-429D-A71A-FA46A2D2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5028-69A1-40C1-BE14-DD19BCFBD6A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8E7868-4174-4414-B6FE-4A0AC2E0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5F5D89-D4F8-4795-BB66-A53C6901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D7F5-C709-420F-A16F-D28B6CF52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86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F6BCA1-8037-4ACF-86A2-61993E8CA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70D032-3758-4F85-AE5C-623024389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311511-58BF-41DB-8BB3-366EF6E9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5028-69A1-40C1-BE14-DD19BCFBD6A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9099A8-19D0-4E48-9BB1-973FA347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3B5DCB-1973-43FC-A1E9-7A407911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D7F5-C709-420F-A16F-D28B6CF52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B4B12A-5296-477F-88B6-81F5B9D5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1E987-0F26-449F-8DB0-F9C1845A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244E1C-A0D0-4D41-B54E-2CEBD4CB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5028-69A1-40C1-BE14-DD19BCFBD6A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09E64A-35D9-4C43-9796-FD5FE4CE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67BAC-A3E6-4414-94EE-2D7261A1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D7F5-C709-420F-A16F-D28B6CF52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96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F9F13-0F8E-4933-8B1D-6CDF49CB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4732A0-1A05-4FBC-9FA6-2969C3A03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B615E9-7C21-4B85-BFAD-CC46D09E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5028-69A1-40C1-BE14-DD19BCFBD6A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20AF63-E07B-4E96-807B-DD2F3AAF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BE3689-26FE-46E7-B94C-4A7BAC24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D7F5-C709-420F-A16F-D28B6CF52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83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0B72D-4967-440C-B9B4-DC3AC58F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D29E1-E74C-44A3-A1DA-F46D507BF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C14412-BC5F-4B8A-9EAF-D617038DB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E8137E-4610-4836-8C6B-9260138D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5028-69A1-40C1-BE14-DD19BCFBD6A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CC2FD-3DE1-4E39-AF64-E61E8F4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CD424D-1D27-41CC-A23B-C4CA1BB5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D7F5-C709-420F-A16F-D28B6CF52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79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8F889-4297-4F55-9007-118319ED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0F4A88-E4AC-4B5C-B593-FE775CBB6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7A0CC6-2335-4001-9C62-9E594FE11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00A3FB-05ED-4399-8CD3-148CFCCA2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391C6F-B717-423C-9FDF-28A964D4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800205-4BB6-46CE-AAD0-8F979531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5028-69A1-40C1-BE14-DD19BCFBD6A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A07E56-5DAC-4F94-B44C-B5C95B19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F2ECBF-4C6E-4C51-B4DE-C8BE25F2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D7F5-C709-420F-A16F-D28B6CF52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56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5C5F0-DF33-491E-8158-8AD285AA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6E54EA-A16B-42C2-9929-2A36BF19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5028-69A1-40C1-BE14-DD19BCFBD6A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67D8E5-EF79-4C4A-9F56-C5D1BF89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2A2B40-7145-4E2D-B176-3A1CB063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D7F5-C709-420F-A16F-D28B6CF52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20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7C7BF2-0CC9-41A6-B683-B0B3C975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5028-69A1-40C1-BE14-DD19BCFBD6A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AF34B65-FB7A-4D35-9299-25C0E502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F54FB3-422C-400B-B451-77BA74AB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D7F5-C709-420F-A16F-D28B6CF52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9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29729A-8727-4FA6-A27E-F9867D71C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F68097-3801-4F23-A065-26E589655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336735-574C-4E13-8FC1-47C1C7AC9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6C9342-385C-419E-9F8B-DFE6A4FF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5028-69A1-40C1-BE14-DD19BCFBD6A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C369D3-CF8E-4230-A4AD-D97F6369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1E3920-740E-402A-BBD2-77AB76F9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D7F5-C709-420F-A16F-D28B6CF52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5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05EEB-A87E-49BB-9AEF-E702F3FC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EE8BFC-F7FE-4403-929F-322E75A3A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A50ED1-DB20-4518-A5EA-299824492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78C097-A321-43BE-B35E-FA312385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5028-69A1-40C1-BE14-DD19BCFBD6A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233CE0-7BA7-4CE6-B7B6-60064E85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F41DD8-3434-4519-A39D-3349E186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D7F5-C709-420F-A16F-D28B6CF52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13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AF24E68-1A58-48D4-883A-9FEC2704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171D9C-153A-47DA-8210-87DBD3A34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63577-2261-4761-A573-B25AEDE32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5028-69A1-40C1-BE14-DD19BCFBD6AC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DC4BAA-0D59-4376-B1A1-737E51A6D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7562C4-DF07-406B-85D1-BD67ADB26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DD7F5-C709-420F-A16F-D28B6CF529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83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2F012D4-E8D1-4A40-87D4-17BF8F78D65A}"/>
              </a:ext>
            </a:extLst>
          </p:cNvPr>
          <p:cNvGrpSpPr/>
          <p:nvPr/>
        </p:nvGrpSpPr>
        <p:grpSpPr>
          <a:xfrm>
            <a:off x="881276" y="540139"/>
            <a:ext cx="10758274" cy="5653005"/>
            <a:chOff x="1300156" y="1004888"/>
            <a:chExt cx="9591248" cy="4894265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505B0E1-7756-42E3-9BC1-C2D3C1B21FD0}"/>
                </a:ext>
              </a:extLst>
            </p:cNvPr>
            <p:cNvSpPr txBox="1"/>
            <p:nvPr/>
          </p:nvSpPr>
          <p:spPr>
            <a:xfrm>
              <a:off x="4778644" y="1004888"/>
              <a:ext cx="263471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600" dirty="0"/>
                <a:t>Square</a:t>
              </a:r>
              <a:endParaRPr kumimoji="1" lang="ja-JP" altLang="en-US" sz="3600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82349C6-CF99-45B0-8F0C-D653878E5423}"/>
                </a:ext>
              </a:extLst>
            </p:cNvPr>
            <p:cNvSpPr txBox="1"/>
            <p:nvPr/>
          </p:nvSpPr>
          <p:spPr>
            <a:xfrm>
              <a:off x="7881294" y="3809681"/>
              <a:ext cx="263471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/>
                <a:t>Long Pos.</a:t>
              </a:r>
              <a:endParaRPr kumimoji="1" lang="ja-JP" altLang="en-US" sz="3600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B78A93D2-BB39-4C56-8B43-E0086F01554B}"/>
                </a:ext>
              </a:extLst>
            </p:cNvPr>
            <p:cNvSpPr txBox="1"/>
            <p:nvPr/>
          </p:nvSpPr>
          <p:spPr>
            <a:xfrm>
              <a:off x="1300156" y="3808009"/>
              <a:ext cx="263471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dirty="0"/>
                <a:t>Short Pos.</a:t>
              </a:r>
              <a:endParaRPr kumimoji="1" lang="ja-JP" altLang="en-US" sz="3600" dirty="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9A2F2F26-1275-4248-BCEA-966FDA508031}"/>
                </a:ext>
              </a:extLst>
            </p:cNvPr>
            <p:cNvSpPr/>
            <p:nvPr/>
          </p:nvSpPr>
          <p:spPr>
            <a:xfrm>
              <a:off x="5477564" y="1640783"/>
              <a:ext cx="1003516" cy="592554"/>
            </a:xfrm>
            <a:custGeom>
              <a:avLst/>
              <a:gdLst>
                <a:gd name="connsiteX0" fmla="*/ 697423 w 697423"/>
                <a:gd name="connsiteY0" fmla="*/ 0 h 728548"/>
                <a:gd name="connsiteX1" fmla="*/ 480447 w 697423"/>
                <a:gd name="connsiteY1" fmla="*/ 728420 h 728548"/>
                <a:gd name="connsiteX2" fmla="*/ 0 w 697423"/>
                <a:gd name="connsiteY2" fmla="*/ 46495 h 7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423" h="728548">
                  <a:moveTo>
                    <a:pt x="697423" y="0"/>
                  </a:moveTo>
                  <a:cubicBezTo>
                    <a:pt x="647053" y="360335"/>
                    <a:pt x="596684" y="720671"/>
                    <a:pt x="480447" y="728420"/>
                  </a:cubicBezTo>
                  <a:cubicBezTo>
                    <a:pt x="364210" y="736169"/>
                    <a:pt x="182105" y="391332"/>
                    <a:pt x="0" y="46495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D08C3BA7-B3F5-4FD2-B7D9-79902A65D284}"/>
                </a:ext>
              </a:extLst>
            </p:cNvPr>
            <p:cNvSpPr/>
            <p:nvPr/>
          </p:nvSpPr>
          <p:spPr>
            <a:xfrm rot="20946410" flipH="1">
              <a:off x="2053009" y="4475834"/>
              <a:ext cx="1015445" cy="886214"/>
            </a:xfrm>
            <a:custGeom>
              <a:avLst/>
              <a:gdLst>
                <a:gd name="connsiteX0" fmla="*/ 697423 w 697423"/>
                <a:gd name="connsiteY0" fmla="*/ 0 h 728548"/>
                <a:gd name="connsiteX1" fmla="*/ 480447 w 697423"/>
                <a:gd name="connsiteY1" fmla="*/ 728420 h 728548"/>
                <a:gd name="connsiteX2" fmla="*/ 0 w 697423"/>
                <a:gd name="connsiteY2" fmla="*/ 46495 h 7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423" h="728548">
                  <a:moveTo>
                    <a:pt x="697423" y="0"/>
                  </a:moveTo>
                  <a:cubicBezTo>
                    <a:pt x="647053" y="360335"/>
                    <a:pt x="596684" y="720671"/>
                    <a:pt x="480447" y="728420"/>
                  </a:cubicBezTo>
                  <a:cubicBezTo>
                    <a:pt x="364210" y="736169"/>
                    <a:pt x="182105" y="391332"/>
                    <a:pt x="0" y="46495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4B76F9FB-626A-4F1F-943C-338504F28759}"/>
                </a:ext>
              </a:extLst>
            </p:cNvPr>
            <p:cNvSpPr/>
            <p:nvPr/>
          </p:nvSpPr>
          <p:spPr>
            <a:xfrm rot="10800000" flipH="1" flipV="1">
              <a:off x="8601676" y="4424470"/>
              <a:ext cx="1058780" cy="787982"/>
            </a:xfrm>
            <a:custGeom>
              <a:avLst/>
              <a:gdLst>
                <a:gd name="connsiteX0" fmla="*/ 697423 w 697423"/>
                <a:gd name="connsiteY0" fmla="*/ 0 h 728548"/>
                <a:gd name="connsiteX1" fmla="*/ 480447 w 697423"/>
                <a:gd name="connsiteY1" fmla="*/ 728420 h 728548"/>
                <a:gd name="connsiteX2" fmla="*/ 0 w 697423"/>
                <a:gd name="connsiteY2" fmla="*/ 46495 h 72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423" h="728548">
                  <a:moveTo>
                    <a:pt x="697423" y="0"/>
                  </a:moveTo>
                  <a:cubicBezTo>
                    <a:pt x="647053" y="360335"/>
                    <a:pt x="596684" y="720671"/>
                    <a:pt x="480447" y="728420"/>
                  </a:cubicBezTo>
                  <a:cubicBezTo>
                    <a:pt x="364210" y="736169"/>
                    <a:pt x="182105" y="391332"/>
                    <a:pt x="0" y="46495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40300E94-AF58-47BF-8714-FFD4DF770E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236" y="1068388"/>
              <a:ext cx="3093408" cy="2739621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61A6DE13-3A3A-46E4-90D1-BA16BD2AF62E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7413356" y="1640783"/>
              <a:ext cx="1785294" cy="2168898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1FF424E3-329D-4BEC-AF6C-944DD59DC31C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617512" y="1651219"/>
              <a:ext cx="2161134" cy="215679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E24439FB-9199-4184-A174-D89752CC43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3357" y="1068389"/>
              <a:ext cx="2594401" cy="2758853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2CF776DF-1B57-471A-A134-1116C5ACB9BD}"/>
                </a:ext>
              </a:extLst>
            </p:cNvPr>
            <p:cNvSpPr txBox="1"/>
            <p:nvPr/>
          </p:nvSpPr>
          <p:spPr>
            <a:xfrm>
              <a:off x="5710920" y="2392850"/>
              <a:ext cx="1110711" cy="399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2400" dirty="0"/>
                <a:t>Wait</a:t>
              </a:r>
              <a:endParaRPr kumimoji="1" lang="ja-JP" altLang="en-US" sz="24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26BFBED3-DCA4-440A-974E-AF670893086E}"/>
                </a:ext>
              </a:extLst>
            </p:cNvPr>
            <p:cNvSpPr txBox="1"/>
            <p:nvPr/>
          </p:nvSpPr>
          <p:spPr>
            <a:xfrm>
              <a:off x="2032711" y="5499452"/>
              <a:ext cx="1169603" cy="399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2400" dirty="0"/>
                <a:t>Wait</a:t>
              </a:r>
              <a:endParaRPr kumimoji="1" lang="ja-JP" altLang="en-US" sz="2400" dirty="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BC7C7578-CA0B-438A-B471-B5BEEFB86FF7}"/>
                </a:ext>
              </a:extLst>
            </p:cNvPr>
            <p:cNvSpPr txBox="1"/>
            <p:nvPr/>
          </p:nvSpPr>
          <p:spPr>
            <a:xfrm>
              <a:off x="8775422" y="5371356"/>
              <a:ext cx="1169603" cy="399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2400" dirty="0"/>
                <a:t>Wait</a:t>
              </a:r>
              <a:endParaRPr kumimoji="1" lang="ja-JP" altLang="en-US" sz="2400" dirty="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2DFECABE-8200-403E-ACF8-847C14216004}"/>
                </a:ext>
              </a:extLst>
            </p:cNvPr>
            <p:cNvSpPr txBox="1"/>
            <p:nvPr/>
          </p:nvSpPr>
          <p:spPr>
            <a:xfrm>
              <a:off x="1848862" y="1560346"/>
              <a:ext cx="1612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sz="2400" dirty="0"/>
                <a:t>Liquidate</a:t>
              </a:r>
              <a:endParaRPr kumimoji="1" lang="ja-JP" altLang="en-US" sz="2400" dirty="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7F67940C-DDB5-4D42-9423-CAFE1A952035}"/>
                </a:ext>
              </a:extLst>
            </p:cNvPr>
            <p:cNvSpPr txBox="1"/>
            <p:nvPr/>
          </p:nvSpPr>
          <p:spPr>
            <a:xfrm>
              <a:off x="8944969" y="2002504"/>
              <a:ext cx="19464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sz="2400" dirty="0"/>
                <a:t>Liquidate</a:t>
              </a:r>
              <a:endParaRPr kumimoji="1" lang="ja-JP" altLang="en-US" sz="2400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5C9509C-06FF-4CFF-BFDF-076A0B0FC46A}"/>
                </a:ext>
              </a:extLst>
            </p:cNvPr>
            <p:cNvSpPr txBox="1"/>
            <p:nvPr/>
          </p:nvSpPr>
          <p:spPr>
            <a:xfrm>
              <a:off x="3180359" y="3251790"/>
              <a:ext cx="25305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sz="2400" dirty="0"/>
                <a:t>Take Short Pos.</a:t>
              </a:r>
              <a:endParaRPr kumimoji="1" lang="ja-JP" altLang="en-US" sz="2400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2F219B76-5968-4A7A-8576-5BF98E130074}"/>
                </a:ext>
              </a:extLst>
            </p:cNvPr>
            <p:cNvSpPr txBox="1"/>
            <p:nvPr/>
          </p:nvSpPr>
          <p:spPr>
            <a:xfrm>
              <a:off x="6430369" y="3259105"/>
              <a:ext cx="2482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sz="2400" dirty="0"/>
                <a:t>Take Long Pos.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234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ワイド画面</PresentationFormat>
  <Paragraphs>11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 State Transition Diagram</dc:title>
  <dc:creator>拓磨</dc:creator>
  <cp:lastModifiedBy>拓磨</cp:lastModifiedBy>
  <cp:revision>7</cp:revision>
  <dcterms:created xsi:type="dcterms:W3CDTF">2020-12-20T09:43:30Z</dcterms:created>
  <dcterms:modified xsi:type="dcterms:W3CDTF">2021-01-18T11:44:49Z</dcterms:modified>
</cp:coreProperties>
</file>