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58" r:id="rId6"/>
    <p:sldId id="263" r:id="rId7"/>
    <p:sldId id="262" r:id="rId8"/>
    <p:sldId id="265" r:id="rId9"/>
    <p:sldId id="259" r:id="rId10"/>
    <p:sldId id="268" r:id="rId11"/>
    <p:sldId id="270" r:id="rId12"/>
    <p:sldId id="266" r:id="rId13"/>
    <p:sldId id="271" r:id="rId14"/>
    <p:sldId id="272" r:id="rId15"/>
    <p:sldId id="273" r:id="rId16"/>
    <p:sldId id="274" r:id="rId17"/>
    <p:sldId id="267" r:id="rId18"/>
    <p:sldId id="275" r:id="rId19"/>
    <p:sldId id="260" r:id="rId20"/>
    <p:sldId id="276" r:id="rId21"/>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37AF6E-D8ED-445B-9438-FE076EDCF181}" v="1042" dt="2019-08-01T05:28:39.41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7" autoAdjust="0"/>
    <p:restoredTop sz="74362" autoAdjust="0"/>
  </p:normalViewPr>
  <p:slideViewPr>
    <p:cSldViewPr snapToGrid="0">
      <p:cViewPr varScale="1">
        <p:scale>
          <a:sx n="93" d="100"/>
          <a:sy n="93" d="100"/>
        </p:scale>
        <p:origin x="216" y="464"/>
      </p:cViewPr>
      <p:guideLst/>
    </p:cSldViewPr>
  </p:slideViewPr>
  <p:outlineViewPr>
    <p:cViewPr>
      <p:scale>
        <a:sx n="33" d="100"/>
        <a:sy n="33" d="100"/>
      </p:scale>
      <p:origin x="0" y="-72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uguchiTakuma" userId="325a5f46-0042-449d-aa47-e4c8f82f802a" providerId="ADAL" clId="{0137AF6E-D8ED-445B-9438-FE076EDCF181}"/>
    <pc:docChg chg="undo custSel addSld delSld modSld sldOrd">
      <pc:chgData name="HaruguchiTakuma" userId="325a5f46-0042-449d-aa47-e4c8f82f802a" providerId="ADAL" clId="{0137AF6E-D8ED-445B-9438-FE076EDCF181}" dt="2019-08-01T05:30:22.716" v="5237" actId="113"/>
      <pc:docMkLst>
        <pc:docMk/>
      </pc:docMkLst>
      <pc:sldChg chg="modSp">
        <pc:chgData name="HaruguchiTakuma" userId="325a5f46-0042-449d-aa47-e4c8f82f802a" providerId="ADAL" clId="{0137AF6E-D8ED-445B-9438-FE076EDCF181}" dt="2019-08-01T05:19:29.289" v="5101" actId="20577"/>
        <pc:sldMkLst>
          <pc:docMk/>
          <pc:sldMk cId="2689469088" sldId="256"/>
        </pc:sldMkLst>
        <pc:spChg chg="mod">
          <ac:chgData name="HaruguchiTakuma" userId="325a5f46-0042-449d-aa47-e4c8f82f802a" providerId="ADAL" clId="{0137AF6E-D8ED-445B-9438-FE076EDCF181}" dt="2019-08-01T05:19:29.289" v="5101" actId="20577"/>
          <ac:spMkLst>
            <pc:docMk/>
            <pc:sldMk cId="2689469088" sldId="256"/>
            <ac:spMk id="2" creationId="{4366646E-CE54-43A2-8C5D-B71698F3D798}"/>
          </ac:spMkLst>
        </pc:spChg>
        <pc:spChg chg="mod">
          <ac:chgData name="HaruguchiTakuma" userId="325a5f46-0042-449d-aa47-e4c8f82f802a" providerId="ADAL" clId="{0137AF6E-D8ED-445B-9438-FE076EDCF181}" dt="2019-07-30T08:30:59.200" v="0" actId="20577"/>
          <ac:spMkLst>
            <pc:docMk/>
            <pc:sldMk cId="2689469088" sldId="256"/>
            <ac:spMk id="3" creationId="{9A3927B8-9670-42F6-98A2-56E4C7E11626}"/>
          </ac:spMkLst>
        </pc:spChg>
      </pc:sldChg>
      <pc:sldChg chg="addSp modSp">
        <pc:chgData name="HaruguchiTakuma" userId="325a5f46-0042-449d-aa47-e4c8f82f802a" providerId="ADAL" clId="{0137AF6E-D8ED-445B-9438-FE076EDCF181}" dt="2019-08-01T05:20:25.721" v="5115" actId="20577"/>
        <pc:sldMkLst>
          <pc:docMk/>
          <pc:sldMk cId="992303285" sldId="258"/>
        </pc:sldMkLst>
        <pc:spChg chg="mod">
          <ac:chgData name="HaruguchiTakuma" userId="325a5f46-0042-449d-aa47-e4c8f82f802a" providerId="ADAL" clId="{0137AF6E-D8ED-445B-9438-FE076EDCF181}" dt="2019-08-01T04:38:03.224" v="3841" actId="20577"/>
          <ac:spMkLst>
            <pc:docMk/>
            <pc:sldMk cId="992303285" sldId="258"/>
            <ac:spMk id="2" creationId="{110D081F-33C5-4EB8-ADB4-7304E0E0263F}"/>
          </ac:spMkLst>
        </pc:spChg>
        <pc:spChg chg="mod">
          <ac:chgData name="HaruguchiTakuma" userId="325a5f46-0042-449d-aa47-e4c8f82f802a" providerId="ADAL" clId="{0137AF6E-D8ED-445B-9438-FE076EDCF181}" dt="2019-08-01T05:20:25.721" v="5115" actId="20577"/>
          <ac:spMkLst>
            <pc:docMk/>
            <pc:sldMk cId="992303285" sldId="258"/>
            <ac:spMk id="3" creationId="{C58A78D5-9A6C-47E9-A421-3ED05C321660}"/>
          </ac:spMkLst>
        </pc:spChg>
        <pc:spChg chg="add mod">
          <ac:chgData name="HaruguchiTakuma" userId="325a5f46-0042-449d-aa47-e4c8f82f802a" providerId="ADAL" clId="{0137AF6E-D8ED-445B-9438-FE076EDCF181}" dt="2019-08-01T04:50:46.391" v="4343" actId="1076"/>
          <ac:spMkLst>
            <pc:docMk/>
            <pc:sldMk cId="992303285" sldId="258"/>
            <ac:spMk id="6" creationId="{CBF49B95-43B8-41F8-A432-03C09AA0601D}"/>
          </ac:spMkLst>
        </pc:spChg>
        <pc:picChg chg="add mod modCrop">
          <ac:chgData name="HaruguchiTakuma" userId="325a5f46-0042-449d-aa47-e4c8f82f802a" providerId="ADAL" clId="{0137AF6E-D8ED-445B-9438-FE076EDCF181}" dt="2019-08-01T04:49:13.920" v="4258" actId="1076"/>
          <ac:picMkLst>
            <pc:docMk/>
            <pc:sldMk cId="992303285" sldId="258"/>
            <ac:picMk id="5" creationId="{C47C2261-C442-4129-B1F3-15F016A679DF}"/>
          </ac:picMkLst>
        </pc:picChg>
      </pc:sldChg>
      <pc:sldChg chg="modSp add">
        <pc:chgData name="HaruguchiTakuma" userId="325a5f46-0042-449d-aa47-e4c8f82f802a" providerId="ADAL" clId="{0137AF6E-D8ED-445B-9438-FE076EDCF181}" dt="2019-08-01T05:25:25.242" v="5217" actId="20577"/>
        <pc:sldMkLst>
          <pc:docMk/>
          <pc:sldMk cId="2042084734" sldId="259"/>
        </pc:sldMkLst>
        <pc:spChg chg="mod">
          <ac:chgData name="HaruguchiTakuma" userId="325a5f46-0042-449d-aa47-e4c8f82f802a" providerId="ADAL" clId="{0137AF6E-D8ED-445B-9438-FE076EDCF181}" dt="2019-08-01T02:26:12.083" v="672" actId="20577"/>
          <ac:spMkLst>
            <pc:docMk/>
            <pc:sldMk cId="2042084734" sldId="259"/>
            <ac:spMk id="2" creationId="{CE7977D8-9D0D-4270-B57F-EB6ACA47C682}"/>
          </ac:spMkLst>
        </pc:spChg>
        <pc:spChg chg="mod">
          <ac:chgData name="HaruguchiTakuma" userId="325a5f46-0042-449d-aa47-e4c8f82f802a" providerId="ADAL" clId="{0137AF6E-D8ED-445B-9438-FE076EDCF181}" dt="2019-08-01T05:25:25.242" v="5217" actId="20577"/>
          <ac:spMkLst>
            <pc:docMk/>
            <pc:sldMk cId="2042084734" sldId="259"/>
            <ac:spMk id="3" creationId="{701B9D3C-9F5B-4BC6-9AE0-73F0A2F52EA3}"/>
          </ac:spMkLst>
        </pc:spChg>
      </pc:sldChg>
      <pc:sldChg chg="modSp add">
        <pc:chgData name="HaruguchiTakuma" userId="325a5f46-0042-449d-aa47-e4c8f82f802a" providerId="ADAL" clId="{0137AF6E-D8ED-445B-9438-FE076EDCF181}" dt="2019-08-01T04:40:08.930" v="3892"/>
        <pc:sldMkLst>
          <pc:docMk/>
          <pc:sldMk cId="4239684497" sldId="260"/>
        </pc:sldMkLst>
        <pc:spChg chg="mod">
          <ac:chgData name="HaruguchiTakuma" userId="325a5f46-0042-449d-aa47-e4c8f82f802a" providerId="ADAL" clId="{0137AF6E-D8ED-445B-9438-FE076EDCF181}" dt="2019-08-01T01:49:00.272" v="163" actId="20577"/>
          <ac:spMkLst>
            <pc:docMk/>
            <pc:sldMk cId="4239684497" sldId="260"/>
            <ac:spMk id="2" creationId="{F532D211-395D-4D49-A269-A3551ECE1785}"/>
          </ac:spMkLst>
        </pc:spChg>
        <pc:spChg chg="mod">
          <ac:chgData name="HaruguchiTakuma" userId="325a5f46-0042-449d-aa47-e4c8f82f802a" providerId="ADAL" clId="{0137AF6E-D8ED-445B-9438-FE076EDCF181}" dt="2019-08-01T04:40:08.930" v="3892"/>
          <ac:spMkLst>
            <pc:docMk/>
            <pc:sldMk cId="4239684497" sldId="260"/>
            <ac:spMk id="3" creationId="{A71B14CD-6923-406E-9B92-A035B3C1FEEF}"/>
          </ac:spMkLst>
        </pc:spChg>
      </pc:sldChg>
      <pc:sldChg chg="modSp add del">
        <pc:chgData name="HaruguchiTakuma" userId="325a5f46-0042-449d-aa47-e4c8f82f802a" providerId="ADAL" clId="{0137AF6E-D8ED-445B-9438-FE076EDCF181}" dt="2019-08-01T01:43:53.025" v="92" actId="2696"/>
        <pc:sldMkLst>
          <pc:docMk/>
          <pc:sldMk cId="3773929541" sldId="261"/>
        </pc:sldMkLst>
        <pc:spChg chg="mod">
          <ac:chgData name="HaruguchiTakuma" userId="325a5f46-0042-449d-aa47-e4c8f82f802a" providerId="ADAL" clId="{0137AF6E-D8ED-445B-9438-FE076EDCF181}" dt="2019-08-01T01:43:01.804" v="90"/>
          <ac:spMkLst>
            <pc:docMk/>
            <pc:sldMk cId="3773929541" sldId="261"/>
            <ac:spMk id="2" creationId="{ABFBBA7E-1E2A-47EF-86D9-EFB941695AB1}"/>
          </ac:spMkLst>
        </pc:spChg>
      </pc:sldChg>
      <pc:sldChg chg="modSp add">
        <pc:chgData name="HaruguchiTakuma" userId="325a5f46-0042-449d-aa47-e4c8f82f802a" providerId="ADAL" clId="{0137AF6E-D8ED-445B-9438-FE076EDCF181}" dt="2019-08-01T05:22:43.293" v="5181" actId="20577"/>
        <pc:sldMkLst>
          <pc:docMk/>
          <pc:sldMk cId="861830709" sldId="262"/>
        </pc:sldMkLst>
        <pc:spChg chg="mod">
          <ac:chgData name="HaruguchiTakuma" userId="325a5f46-0042-449d-aa47-e4c8f82f802a" providerId="ADAL" clId="{0137AF6E-D8ED-445B-9438-FE076EDCF181}" dt="2019-08-01T01:44:58.793" v="140"/>
          <ac:spMkLst>
            <pc:docMk/>
            <pc:sldMk cId="861830709" sldId="262"/>
            <ac:spMk id="2" creationId="{191F87FE-4408-4C4E-9406-201894E217B2}"/>
          </ac:spMkLst>
        </pc:spChg>
        <pc:spChg chg="mod">
          <ac:chgData name="HaruguchiTakuma" userId="325a5f46-0042-449d-aa47-e4c8f82f802a" providerId="ADAL" clId="{0137AF6E-D8ED-445B-9438-FE076EDCF181}" dt="2019-08-01T05:22:43.293" v="5181" actId="20577"/>
          <ac:spMkLst>
            <pc:docMk/>
            <pc:sldMk cId="861830709" sldId="262"/>
            <ac:spMk id="3" creationId="{B8967EE9-1DB2-4E4F-B025-E56195BAF81E}"/>
          </ac:spMkLst>
        </pc:spChg>
      </pc:sldChg>
      <pc:sldChg chg="modSp add">
        <pc:chgData name="HaruguchiTakuma" userId="325a5f46-0042-449d-aa47-e4c8f82f802a" providerId="ADAL" clId="{0137AF6E-D8ED-445B-9438-FE076EDCF181}" dt="2019-08-01T05:20:09.968" v="5108" actId="20577"/>
        <pc:sldMkLst>
          <pc:docMk/>
          <pc:sldMk cId="3760419116" sldId="263"/>
        </pc:sldMkLst>
        <pc:spChg chg="mod">
          <ac:chgData name="HaruguchiTakuma" userId="325a5f46-0042-449d-aa47-e4c8f82f802a" providerId="ADAL" clId="{0137AF6E-D8ED-445B-9438-FE076EDCF181}" dt="2019-08-01T01:44:35.721" v="139"/>
          <ac:spMkLst>
            <pc:docMk/>
            <pc:sldMk cId="3760419116" sldId="263"/>
            <ac:spMk id="2" creationId="{036738AE-0B29-407B-AC1B-53D746B9BBC8}"/>
          </ac:spMkLst>
        </pc:spChg>
        <pc:spChg chg="mod">
          <ac:chgData name="HaruguchiTakuma" userId="325a5f46-0042-449d-aa47-e4c8f82f802a" providerId="ADAL" clId="{0137AF6E-D8ED-445B-9438-FE076EDCF181}" dt="2019-08-01T05:20:09.968" v="5108" actId="20577"/>
          <ac:spMkLst>
            <pc:docMk/>
            <pc:sldMk cId="3760419116" sldId="263"/>
            <ac:spMk id="3" creationId="{1D3476DF-9330-4BC4-B62B-4B613B925164}"/>
          </ac:spMkLst>
        </pc:spChg>
      </pc:sldChg>
      <pc:sldChg chg="modSp add del">
        <pc:chgData name="HaruguchiTakuma" userId="325a5f46-0042-449d-aa47-e4c8f82f802a" providerId="ADAL" clId="{0137AF6E-D8ED-445B-9438-FE076EDCF181}" dt="2019-08-01T02:07:28.667" v="289" actId="2696"/>
        <pc:sldMkLst>
          <pc:docMk/>
          <pc:sldMk cId="698669872" sldId="264"/>
        </pc:sldMkLst>
        <pc:spChg chg="mod">
          <ac:chgData name="HaruguchiTakuma" userId="325a5f46-0042-449d-aa47-e4c8f82f802a" providerId="ADAL" clId="{0137AF6E-D8ED-445B-9438-FE076EDCF181}" dt="2019-08-01T02:07:28.370" v="288"/>
          <ac:spMkLst>
            <pc:docMk/>
            <pc:sldMk cId="698669872" sldId="264"/>
            <ac:spMk id="2" creationId="{BD70DDB2-33E6-45DD-A0B7-2569BA3C1E8F}"/>
          </ac:spMkLst>
        </pc:spChg>
      </pc:sldChg>
      <pc:sldChg chg="modSp add del">
        <pc:chgData name="HaruguchiTakuma" userId="325a5f46-0042-449d-aa47-e4c8f82f802a" providerId="ADAL" clId="{0137AF6E-D8ED-445B-9438-FE076EDCF181}" dt="2019-08-01T01:50:19.851" v="177" actId="2696"/>
        <pc:sldMkLst>
          <pc:docMk/>
          <pc:sldMk cId="1010553089" sldId="264"/>
        </pc:sldMkLst>
        <pc:spChg chg="mod">
          <ac:chgData name="HaruguchiTakuma" userId="325a5f46-0042-449d-aa47-e4c8f82f802a" providerId="ADAL" clId="{0137AF6E-D8ED-445B-9438-FE076EDCF181}" dt="2019-08-01T01:50:19.192" v="176"/>
          <ac:spMkLst>
            <pc:docMk/>
            <pc:sldMk cId="1010553089" sldId="264"/>
            <ac:spMk id="2" creationId="{0D3DC6C5-F940-47FF-8B3B-467606BC2849}"/>
          </ac:spMkLst>
        </pc:spChg>
      </pc:sldChg>
      <pc:sldChg chg="modSp add del">
        <pc:chgData name="HaruguchiTakuma" userId="325a5f46-0042-449d-aa47-e4c8f82f802a" providerId="ADAL" clId="{0137AF6E-D8ED-445B-9438-FE076EDCF181}" dt="2019-08-01T01:51:03.322" v="213" actId="2696"/>
        <pc:sldMkLst>
          <pc:docMk/>
          <pc:sldMk cId="1076873843" sldId="264"/>
        </pc:sldMkLst>
        <pc:spChg chg="mod">
          <ac:chgData name="HaruguchiTakuma" userId="325a5f46-0042-449d-aa47-e4c8f82f802a" providerId="ADAL" clId="{0137AF6E-D8ED-445B-9438-FE076EDCF181}" dt="2019-08-01T01:51:01.453" v="212"/>
          <ac:spMkLst>
            <pc:docMk/>
            <pc:sldMk cId="1076873843" sldId="264"/>
            <ac:spMk id="2" creationId="{FD1198A5-FE0E-49CE-81D0-6A168806D9DB}"/>
          </ac:spMkLst>
        </pc:spChg>
      </pc:sldChg>
      <pc:sldChg chg="modSp add del">
        <pc:chgData name="HaruguchiTakuma" userId="325a5f46-0042-449d-aa47-e4c8f82f802a" providerId="ADAL" clId="{0137AF6E-D8ED-445B-9438-FE076EDCF181}" dt="2019-08-01T01:51:12.307" v="216" actId="2696"/>
        <pc:sldMkLst>
          <pc:docMk/>
          <pc:sldMk cId="1571912150" sldId="264"/>
        </pc:sldMkLst>
        <pc:spChg chg="mod">
          <ac:chgData name="HaruguchiTakuma" userId="325a5f46-0042-449d-aa47-e4c8f82f802a" providerId="ADAL" clId="{0137AF6E-D8ED-445B-9438-FE076EDCF181}" dt="2019-08-01T01:51:10.973" v="215"/>
          <ac:spMkLst>
            <pc:docMk/>
            <pc:sldMk cId="1571912150" sldId="264"/>
            <ac:spMk id="2" creationId="{E897163B-C794-406F-9B11-ED2B70A4FBDF}"/>
          </ac:spMkLst>
        </pc:spChg>
      </pc:sldChg>
      <pc:sldChg chg="modSp add del">
        <pc:chgData name="HaruguchiTakuma" userId="325a5f46-0042-449d-aa47-e4c8f82f802a" providerId="ADAL" clId="{0137AF6E-D8ED-445B-9438-FE076EDCF181}" dt="2019-08-01T02:16:13.228" v="510" actId="2696"/>
        <pc:sldMkLst>
          <pc:docMk/>
          <pc:sldMk cId="1831042431" sldId="264"/>
        </pc:sldMkLst>
        <pc:spChg chg="mod">
          <ac:chgData name="HaruguchiTakuma" userId="325a5f46-0042-449d-aa47-e4c8f82f802a" providerId="ADAL" clId="{0137AF6E-D8ED-445B-9438-FE076EDCF181}" dt="2019-08-01T02:15:54.997" v="506"/>
          <ac:spMkLst>
            <pc:docMk/>
            <pc:sldMk cId="1831042431" sldId="264"/>
            <ac:spMk id="2" creationId="{AEBA158C-5D4F-4B4D-BC17-ECAACEB8AE67}"/>
          </ac:spMkLst>
        </pc:spChg>
      </pc:sldChg>
      <pc:sldChg chg="modSp add del">
        <pc:chgData name="HaruguchiTakuma" userId="325a5f46-0042-449d-aa47-e4c8f82f802a" providerId="ADAL" clId="{0137AF6E-D8ED-445B-9438-FE076EDCF181}" dt="2019-08-01T01:49:01.805" v="165" actId="2696"/>
        <pc:sldMkLst>
          <pc:docMk/>
          <pc:sldMk cId="1996787343" sldId="264"/>
        </pc:sldMkLst>
        <pc:spChg chg="mod">
          <ac:chgData name="HaruguchiTakuma" userId="325a5f46-0042-449d-aa47-e4c8f82f802a" providerId="ADAL" clId="{0137AF6E-D8ED-445B-9438-FE076EDCF181}" dt="2019-08-01T01:49:01.580" v="164"/>
          <ac:spMkLst>
            <pc:docMk/>
            <pc:sldMk cId="1996787343" sldId="264"/>
            <ac:spMk id="2" creationId="{1C0C22C8-8707-463C-B138-826F643552F4}"/>
          </ac:spMkLst>
        </pc:spChg>
      </pc:sldChg>
      <pc:sldChg chg="modSp add del">
        <pc:chgData name="HaruguchiTakuma" userId="325a5f46-0042-449d-aa47-e4c8f82f802a" providerId="ADAL" clId="{0137AF6E-D8ED-445B-9438-FE076EDCF181}" dt="2019-08-01T01:51:20.668" v="226" actId="2696"/>
        <pc:sldMkLst>
          <pc:docMk/>
          <pc:sldMk cId="3450587236" sldId="264"/>
        </pc:sldMkLst>
        <pc:spChg chg="mod">
          <ac:chgData name="HaruguchiTakuma" userId="325a5f46-0042-449d-aa47-e4c8f82f802a" providerId="ADAL" clId="{0137AF6E-D8ED-445B-9438-FE076EDCF181}" dt="2019-08-01T01:51:20.358" v="225" actId="20577"/>
          <ac:spMkLst>
            <pc:docMk/>
            <pc:sldMk cId="3450587236" sldId="264"/>
            <ac:spMk id="2" creationId="{622C2984-16CD-439F-97CB-9BD2F9901030}"/>
          </ac:spMkLst>
        </pc:spChg>
      </pc:sldChg>
      <pc:sldChg chg="modSp add del">
        <pc:chgData name="HaruguchiTakuma" userId="325a5f46-0042-449d-aa47-e4c8f82f802a" providerId="ADAL" clId="{0137AF6E-D8ED-445B-9438-FE076EDCF181}" dt="2019-08-01T01:48:15.317" v="143" actId="2696"/>
        <pc:sldMkLst>
          <pc:docMk/>
          <pc:sldMk cId="3534621180" sldId="264"/>
        </pc:sldMkLst>
        <pc:spChg chg="mod">
          <ac:chgData name="HaruguchiTakuma" userId="325a5f46-0042-449d-aa47-e4c8f82f802a" providerId="ADAL" clId="{0137AF6E-D8ED-445B-9438-FE076EDCF181}" dt="2019-08-01T01:48:14.618" v="142"/>
          <ac:spMkLst>
            <pc:docMk/>
            <pc:sldMk cId="3534621180" sldId="264"/>
            <ac:spMk id="2" creationId="{90E19CC6-A1E3-4A4D-8D75-8E6A135D755A}"/>
          </ac:spMkLst>
        </pc:spChg>
      </pc:sldChg>
      <pc:sldChg chg="modSp add">
        <pc:chgData name="HaruguchiTakuma" userId="325a5f46-0042-449d-aa47-e4c8f82f802a" providerId="ADAL" clId="{0137AF6E-D8ED-445B-9438-FE076EDCF181}" dt="2019-08-01T05:02:18.126" v="4806" actId="20577"/>
        <pc:sldMkLst>
          <pc:docMk/>
          <pc:sldMk cId="4293441304" sldId="265"/>
        </pc:sldMkLst>
        <pc:spChg chg="mod">
          <ac:chgData name="HaruguchiTakuma" userId="325a5f46-0042-449d-aa47-e4c8f82f802a" providerId="ADAL" clId="{0137AF6E-D8ED-445B-9438-FE076EDCF181}" dt="2019-08-01T02:16:25.149" v="518" actId="20577"/>
          <ac:spMkLst>
            <pc:docMk/>
            <pc:sldMk cId="4293441304" sldId="265"/>
            <ac:spMk id="2" creationId="{61D9409A-2654-4FEC-BC77-6B22773810DA}"/>
          </ac:spMkLst>
        </pc:spChg>
        <pc:spChg chg="mod">
          <ac:chgData name="HaruguchiTakuma" userId="325a5f46-0042-449d-aa47-e4c8f82f802a" providerId="ADAL" clId="{0137AF6E-D8ED-445B-9438-FE076EDCF181}" dt="2019-08-01T05:02:18.126" v="4806" actId="20577"/>
          <ac:spMkLst>
            <pc:docMk/>
            <pc:sldMk cId="4293441304" sldId="265"/>
            <ac:spMk id="3" creationId="{589DAEC7-63E7-4BD8-877D-8CF1E748011C}"/>
          </ac:spMkLst>
        </pc:spChg>
      </pc:sldChg>
      <pc:sldChg chg="modSp add del">
        <pc:chgData name="HaruguchiTakuma" userId="325a5f46-0042-449d-aa47-e4c8f82f802a" providerId="ADAL" clId="{0137AF6E-D8ED-445B-9438-FE076EDCF181}" dt="2019-08-01T02:19:20.869" v="541" actId="2696"/>
        <pc:sldMkLst>
          <pc:docMk/>
          <pc:sldMk cId="643901418" sldId="266"/>
        </pc:sldMkLst>
        <pc:spChg chg="mod">
          <ac:chgData name="HaruguchiTakuma" userId="325a5f46-0042-449d-aa47-e4c8f82f802a" providerId="ADAL" clId="{0137AF6E-D8ED-445B-9438-FE076EDCF181}" dt="2019-08-01T02:19:13.716" v="534"/>
          <ac:spMkLst>
            <pc:docMk/>
            <pc:sldMk cId="643901418" sldId="266"/>
            <ac:spMk id="2" creationId="{017519FC-C1E6-4109-911D-7FBFCC210AF7}"/>
          </ac:spMkLst>
        </pc:spChg>
      </pc:sldChg>
      <pc:sldChg chg="addSp delSp modSp add">
        <pc:chgData name="HaruguchiTakuma" userId="325a5f46-0042-449d-aa47-e4c8f82f802a" providerId="ADAL" clId="{0137AF6E-D8ED-445B-9438-FE076EDCF181}" dt="2019-08-01T02:53:40.322" v="996"/>
        <pc:sldMkLst>
          <pc:docMk/>
          <pc:sldMk cId="3746322848" sldId="266"/>
        </pc:sldMkLst>
        <pc:spChg chg="mod">
          <ac:chgData name="HaruguchiTakuma" userId="325a5f46-0042-449d-aa47-e4c8f82f802a" providerId="ADAL" clId="{0137AF6E-D8ED-445B-9438-FE076EDCF181}" dt="2019-08-01T02:44:46.318" v="954" actId="20577"/>
          <ac:spMkLst>
            <pc:docMk/>
            <pc:sldMk cId="3746322848" sldId="266"/>
            <ac:spMk id="2" creationId="{7969656D-F5F8-4078-BD53-78BA895CAF39}"/>
          </ac:spMkLst>
        </pc:spChg>
        <pc:graphicFrameChg chg="mod modGraphic">
          <ac:chgData name="HaruguchiTakuma" userId="325a5f46-0042-449d-aa47-e4c8f82f802a" providerId="ADAL" clId="{0137AF6E-D8ED-445B-9438-FE076EDCF181}" dt="2019-08-01T02:51:54.626" v="976"/>
          <ac:graphicFrameMkLst>
            <pc:docMk/>
            <pc:sldMk cId="3746322848" sldId="266"/>
            <ac:graphicFrameMk id="5" creationId="{914F8F49-B189-47C9-90BE-7434A7D55687}"/>
          </ac:graphicFrameMkLst>
        </pc:graphicFrameChg>
        <pc:graphicFrameChg chg="add del">
          <ac:chgData name="HaruguchiTakuma" userId="325a5f46-0042-449d-aa47-e4c8f82f802a" providerId="ADAL" clId="{0137AF6E-D8ED-445B-9438-FE076EDCF181}" dt="2019-08-01T02:44:54.895" v="956"/>
          <ac:graphicFrameMkLst>
            <pc:docMk/>
            <pc:sldMk cId="3746322848" sldId="266"/>
            <ac:graphicFrameMk id="6" creationId="{CA1AB4A0-A6C3-496A-82AF-539CFB5527E0}"/>
          </ac:graphicFrameMkLst>
        </pc:graphicFrameChg>
        <pc:graphicFrameChg chg="add del mod">
          <ac:chgData name="HaruguchiTakuma" userId="325a5f46-0042-449d-aa47-e4c8f82f802a" providerId="ADAL" clId="{0137AF6E-D8ED-445B-9438-FE076EDCF181}" dt="2019-08-01T02:53:40.322" v="996"/>
          <ac:graphicFrameMkLst>
            <pc:docMk/>
            <pc:sldMk cId="3746322848" sldId="266"/>
            <ac:graphicFrameMk id="7" creationId="{AE755D62-D884-42C4-9A5F-8F9F3CBF6E2F}"/>
          </ac:graphicFrameMkLst>
        </pc:graphicFrameChg>
      </pc:sldChg>
      <pc:sldChg chg="modSp add">
        <pc:chgData name="HaruguchiTakuma" userId="325a5f46-0042-449d-aa47-e4c8f82f802a" providerId="ADAL" clId="{0137AF6E-D8ED-445B-9438-FE076EDCF181}" dt="2019-08-01T05:28:48.345" v="5234" actId="14100"/>
        <pc:sldMkLst>
          <pc:docMk/>
          <pc:sldMk cId="2399907880" sldId="267"/>
        </pc:sldMkLst>
        <pc:spChg chg="mod">
          <ac:chgData name="HaruguchiTakuma" userId="325a5f46-0042-449d-aa47-e4c8f82f802a" providerId="ADAL" clId="{0137AF6E-D8ED-445B-9438-FE076EDCF181}" dt="2019-08-01T04:22:19.554" v="2894" actId="20577"/>
          <ac:spMkLst>
            <pc:docMk/>
            <pc:sldMk cId="2399907880" sldId="267"/>
            <ac:spMk id="2" creationId="{B15D5898-6ADA-45E2-924E-7C844F7463A7}"/>
          </ac:spMkLst>
        </pc:spChg>
        <pc:spChg chg="mod">
          <ac:chgData name="HaruguchiTakuma" userId="325a5f46-0042-449d-aa47-e4c8f82f802a" providerId="ADAL" clId="{0137AF6E-D8ED-445B-9438-FE076EDCF181}" dt="2019-08-01T05:28:48.345" v="5234" actId="14100"/>
          <ac:spMkLst>
            <pc:docMk/>
            <pc:sldMk cId="2399907880" sldId="267"/>
            <ac:spMk id="3" creationId="{CFC507E7-3F60-48F9-845D-6460F8637A57}"/>
          </ac:spMkLst>
        </pc:spChg>
      </pc:sldChg>
      <pc:sldChg chg="addSp delSp modSp add">
        <pc:chgData name="HaruguchiTakuma" userId="325a5f46-0042-449d-aa47-e4c8f82f802a" providerId="ADAL" clId="{0137AF6E-D8ED-445B-9438-FE076EDCF181}" dt="2019-08-01T05:14:43.690" v="5051" actId="20577"/>
        <pc:sldMkLst>
          <pc:docMk/>
          <pc:sldMk cId="1110684615" sldId="268"/>
        </pc:sldMkLst>
        <pc:spChg chg="mod">
          <ac:chgData name="HaruguchiTakuma" userId="325a5f46-0042-449d-aa47-e4c8f82f802a" providerId="ADAL" clId="{0137AF6E-D8ED-445B-9438-FE076EDCF181}" dt="2019-08-01T05:14:43.690" v="5051" actId="20577"/>
          <ac:spMkLst>
            <pc:docMk/>
            <pc:sldMk cId="1110684615" sldId="268"/>
            <ac:spMk id="2" creationId="{5C2185B6-1DBC-4EFE-9063-74FC0D5D8013}"/>
          </ac:spMkLst>
        </pc:spChg>
        <pc:spChg chg="del">
          <ac:chgData name="HaruguchiTakuma" userId="325a5f46-0042-449d-aa47-e4c8f82f802a" providerId="ADAL" clId="{0137AF6E-D8ED-445B-9438-FE076EDCF181}" dt="2019-08-01T05:05:54.841" v="4996"/>
          <ac:spMkLst>
            <pc:docMk/>
            <pc:sldMk cId="1110684615" sldId="268"/>
            <ac:spMk id="3" creationId="{359908E0-8494-4FEA-8CE7-0EDDA077B737}"/>
          </ac:spMkLst>
        </pc:spChg>
        <pc:spChg chg="add mod">
          <ac:chgData name="HaruguchiTakuma" userId="325a5f46-0042-449d-aa47-e4c8f82f802a" providerId="ADAL" clId="{0137AF6E-D8ED-445B-9438-FE076EDCF181}" dt="2019-08-01T05:07:00.098" v="5024" actId="1076"/>
          <ac:spMkLst>
            <pc:docMk/>
            <pc:sldMk cId="1110684615" sldId="268"/>
            <ac:spMk id="6" creationId="{FA0B9AE7-D4E4-48E5-98E8-390DA26853A8}"/>
          </ac:spMkLst>
        </pc:spChg>
        <pc:spChg chg="add mod">
          <ac:chgData name="HaruguchiTakuma" userId="325a5f46-0042-449d-aa47-e4c8f82f802a" providerId="ADAL" clId="{0137AF6E-D8ED-445B-9438-FE076EDCF181}" dt="2019-08-01T05:14:39.636" v="5049" actId="1076"/>
          <ac:spMkLst>
            <pc:docMk/>
            <pc:sldMk cId="1110684615" sldId="268"/>
            <ac:spMk id="7" creationId="{C3BFEB86-0FD2-4F13-868A-BE766F8486D3}"/>
          </ac:spMkLst>
        </pc:spChg>
        <pc:spChg chg="add mod">
          <ac:chgData name="HaruguchiTakuma" userId="325a5f46-0042-449d-aa47-e4c8f82f802a" providerId="ADAL" clId="{0137AF6E-D8ED-445B-9438-FE076EDCF181}" dt="2019-08-01T05:14:30.653" v="5047" actId="1076"/>
          <ac:spMkLst>
            <pc:docMk/>
            <pc:sldMk cId="1110684615" sldId="268"/>
            <ac:spMk id="8" creationId="{4C88A8D8-5BBD-4D1C-9009-A343FCD0384F}"/>
          </ac:spMkLst>
        </pc:spChg>
        <pc:picChg chg="add mod">
          <ac:chgData name="HaruguchiTakuma" userId="325a5f46-0042-449d-aa47-e4c8f82f802a" providerId="ADAL" clId="{0137AF6E-D8ED-445B-9438-FE076EDCF181}" dt="2019-08-01T05:07:25.794" v="5035" actId="1076"/>
          <ac:picMkLst>
            <pc:docMk/>
            <pc:sldMk cId="1110684615" sldId="268"/>
            <ac:picMk id="5" creationId="{1689FC80-9F9D-49B1-A4A9-05860A923933}"/>
          </ac:picMkLst>
        </pc:picChg>
      </pc:sldChg>
      <pc:sldChg chg="modSp add del">
        <pc:chgData name="HaruguchiTakuma" userId="325a5f46-0042-449d-aa47-e4c8f82f802a" providerId="ADAL" clId="{0137AF6E-D8ED-445B-9438-FE076EDCF181}" dt="2019-08-01T05:14:48.955" v="5052" actId="2696"/>
        <pc:sldMkLst>
          <pc:docMk/>
          <pc:sldMk cId="4102953681" sldId="269"/>
        </pc:sldMkLst>
        <pc:spChg chg="mod">
          <ac:chgData name="HaruguchiTakuma" userId="325a5f46-0042-449d-aa47-e4c8f82f802a" providerId="ADAL" clId="{0137AF6E-D8ED-445B-9438-FE076EDCF181}" dt="2019-08-01T02:32:41.894" v="894" actId="20577"/>
          <ac:spMkLst>
            <pc:docMk/>
            <pc:sldMk cId="4102953681" sldId="269"/>
            <ac:spMk id="2" creationId="{F6A490D4-65A8-4581-858D-6B0456555C11}"/>
          </ac:spMkLst>
        </pc:spChg>
      </pc:sldChg>
      <pc:sldChg chg="addSp delSp modSp add ord">
        <pc:chgData name="HaruguchiTakuma" userId="325a5f46-0042-449d-aa47-e4c8f82f802a" providerId="ADAL" clId="{0137AF6E-D8ED-445B-9438-FE076EDCF181}" dt="2019-08-01T03:23:52.925" v="1292"/>
        <pc:sldMkLst>
          <pc:docMk/>
          <pc:sldMk cId="2681843550" sldId="270"/>
        </pc:sldMkLst>
        <pc:spChg chg="mod">
          <ac:chgData name="HaruguchiTakuma" userId="325a5f46-0042-449d-aa47-e4c8f82f802a" providerId="ADAL" clId="{0137AF6E-D8ED-445B-9438-FE076EDCF181}" dt="2019-08-01T02:45:12.341" v="966" actId="20577"/>
          <ac:spMkLst>
            <pc:docMk/>
            <pc:sldMk cId="2681843550" sldId="270"/>
            <ac:spMk id="2" creationId="{7969656D-F5F8-4078-BD53-78BA895CAF39}"/>
          </ac:spMkLst>
        </pc:spChg>
        <pc:spChg chg="add del mod">
          <ac:chgData name="HaruguchiTakuma" userId="325a5f46-0042-449d-aa47-e4c8f82f802a" providerId="ADAL" clId="{0137AF6E-D8ED-445B-9438-FE076EDCF181}" dt="2019-08-01T02:58:50.822" v="1025"/>
          <ac:spMkLst>
            <pc:docMk/>
            <pc:sldMk cId="2681843550" sldId="270"/>
            <ac:spMk id="3" creationId="{F8EE25AB-9995-4A68-A6F8-FDDAD5F6676E}"/>
          </ac:spMkLst>
        </pc:spChg>
        <pc:graphicFrameChg chg="mod modGraphic">
          <ac:chgData name="HaruguchiTakuma" userId="325a5f46-0042-449d-aa47-e4c8f82f802a" providerId="ADAL" clId="{0137AF6E-D8ED-445B-9438-FE076EDCF181}" dt="2019-08-01T03:23:52.925" v="1292"/>
          <ac:graphicFrameMkLst>
            <pc:docMk/>
            <pc:sldMk cId="2681843550" sldId="270"/>
            <ac:graphicFrameMk id="5" creationId="{914F8F49-B189-47C9-90BE-7434A7D55687}"/>
          </ac:graphicFrameMkLst>
        </pc:graphicFrameChg>
        <pc:graphicFrameChg chg="add del mod">
          <ac:chgData name="HaruguchiTakuma" userId="325a5f46-0042-449d-aa47-e4c8f82f802a" providerId="ADAL" clId="{0137AF6E-D8ED-445B-9438-FE076EDCF181}" dt="2019-08-01T02:54:51.913" v="1008"/>
          <ac:graphicFrameMkLst>
            <pc:docMk/>
            <pc:sldMk cId="2681843550" sldId="270"/>
            <ac:graphicFrameMk id="6" creationId="{45CB5E6C-31FD-4728-B24D-A5305758EE4F}"/>
          </ac:graphicFrameMkLst>
        </pc:graphicFrameChg>
      </pc:sldChg>
      <pc:sldChg chg="addSp delSp modSp add">
        <pc:chgData name="HaruguchiTakuma" userId="325a5f46-0042-449d-aa47-e4c8f82f802a" providerId="ADAL" clId="{0137AF6E-D8ED-445B-9438-FE076EDCF181}" dt="2019-08-01T03:41:18.962" v="1379" actId="20577"/>
        <pc:sldMkLst>
          <pc:docMk/>
          <pc:sldMk cId="3016050535" sldId="271"/>
        </pc:sldMkLst>
        <pc:spChg chg="mod">
          <ac:chgData name="HaruguchiTakuma" userId="325a5f46-0042-449d-aa47-e4c8f82f802a" providerId="ADAL" clId="{0137AF6E-D8ED-445B-9438-FE076EDCF181}" dt="2019-08-01T03:41:18.962" v="1379" actId="20577"/>
          <ac:spMkLst>
            <pc:docMk/>
            <pc:sldMk cId="3016050535" sldId="271"/>
            <ac:spMk id="2" creationId="{2BEE7782-6D29-44BA-B980-249355B9A630}"/>
          </ac:spMkLst>
        </pc:spChg>
        <pc:spChg chg="add del">
          <ac:chgData name="HaruguchiTakuma" userId="325a5f46-0042-449d-aa47-e4c8f82f802a" providerId="ADAL" clId="{0137AF6E-D8ED-445B-9438-FE076EDCF181}" dt="2019-08-01T03:38:51.726" v="1304"/>
          <ac:spMkLst>
            <pc:docMk/>
            <pc:sldMk cId="3016050535" sldId="271"/>
            <ac:spMk id="3" creationId="{6DEA7E0C-E7FF-4397-B159-CE9D3C6284B6}"/>
          </ac:spMkLst>
        </pc:spChg>
        <pc:picChg chg="add del mod">
          <ac:chgData name="HaruguchiTakuma" userId="325a5f46-0042-449d-aa47-e4c8f82f802a" providerId="ADAL" clId="{0137AF6E-D8ED-445B-9438-FE076EDCF181}" dt="2019-08-01T03:38:27.377" v="1300"/>
          <ac:picMkLst>
            <pc:docMk/>
            <pc:sldMk cId="3016050535" sldId="271"/>
            <ac:picMk id="1026" creationId="{29B92EB9-BC5C-4D2E-98F0-F347688562D0}"/>
          </ac:picMkLst>
        </pc:picChg>
        <pc:picChg chg="add mod">
          <ac:chgData name="HaruguchiTakuma" userId="325a5f46-0042-449d-aa47-e4c8f82f802a" providerId="ADAL" clId="{0137AF6E-D8ED-445B-9438-FE076EDCF181}" dt="2019-08-01T03:38:59.021" v="1309" actId="1076"/>
          <ac:picMkLst>
            <pc:docMk/>
            <pc:sldMk cId="3016050535" sldId="271"/>
            <ac:picMk id="1028" creationId="{B226A52C-D143-4532-86E3-A505DCA9562E}"/>
          </ac:picMkLst>
        </pc:picChg>
      </pc:sldChg>
      <pc:sldChg chg="addSp delSp modSp add">
        <pc:chgData name="HaruguchiTakuma" userId="325a5f46-0042-449d-aa47-e4c8f82f802a" providerId="ADAL" clId="{0137AF6E-D8ED-445B-9438-FE076EDCF181}" dt="2019-08-01T03:41:13.082" v="1369" actId="20577"/>
        <pc:sldMkLst>
          <pc:docMk/>
          <pc:sldMk cId="703200713" sldId="272"/>
        </pc:sldMkLst>
        <pc:spChg chg="mod">
          <ac:chgData name="HaruguchiTakuma" userId="325a5f46-0042-449d-aa47-e4c8f82f802a" providerId="ADAL" clId="{0137AF6E-D8ED-445B-9438-FE076EDCF181}" dt="2019-08-01T03:41:13.082" v="1369" actId="20577"/>
          <ac:spMkLst>
            <pc:docMk/>
            <pc:sldMk cId="703200713" sldId="272"/>
            <ac:spMk id="2" creationId="{6E46F9D1-5F52-4515-B754-E0D015FF159F}"/>
          </ac:spMkLst>
        </pc:spChg>
        <pc:spChg chg="del">
          <ac:chgData name="HaruguchiTakuma" userId="325a5f46-0042-449d-aa47-e4c8f82f802a" providerId="ADAL" clId="{0137AF6E-D8ED-445B-9438-FE076EDCF181}" dt="2019-08-01T03:39:11.469" v="1310"/>
          <ac:spMkLst>
            <pc:docMk/>
            <pc:sldMk cId="703200713" sldId="272"/>
            <ac:spMk id="3" creationId="{B5EB7A14-FCD9-413B-8C6C-9863285D2FBB}"/>
          </ac:spMkLst>
        </pc:spChg>
        <pc:picChg chg="add mod">
          <ac:chgData name="HaruguchiTakuma" userId="325a5f46-0042-449d-aa47-e4c8f82f802a" providerId="ADAL" clId="{0137AF6E-D8ED-445B-9438-FE076EDCF181}" dt="2019-08-01T03:40:27.373" v="1345" actId="14100"/>
          <ac:picMkLst>
            <pc:docMk/>
            <pc:sldMk cId="703200713" sldId="272"/>
            <ac:picMk id="2050" creationId="{934C0F61-5CF7-42EE-8FB1-64530C057FDB}"/>
          </ac:picMkLst>
        </pc:picChg>
      </pc:sldChg>
      <pc:sldChg chg="addSp delSp modSp add">
        <pc:chgData name="HaruguchiTakuma" userId="325a5f46-0042-449d-aa47-e4c8f82f802a" providerId="ADAL" clId="{0137AF6E-D8ED-445B-9438-FE076EDCF181}" dt="2019-08-01T03:41:59.595" v="1390" actId="14100"/>
        <pc:sldMkLst>
          <pc:docMk/>
          <pc:sldMk cId="4294569273" sldId="273"/>
        </pc:sldMkLst>
        <pc:spChg chg="mod">
          <ac:chgData name="HaruguchiTakuma" userId="325a5f46-0042-449d-aa47-e4c8f82f802a" providerId="ADAL" clId="{0137AF6E-D8ED-445B-9438-FE076EDCF181}" dt="2019-08-01T03:41:48.677" v="1385" actId="27636"/>
          <ac:spMkLst>
            <pc:docMk/>
            <pc:sldMk cId="4294569273" sldId="273"/>
            <ac:spMk id="2" creationId="{AB905664-26CA-4FE5-8D41-F50E3C8FBAE1}"/>
          </ac:spMkLst>
        </pc:spChg>
        <pc:spChg chg="del">
          <ac:chgData name="HaruguchiTakuma" userId="325a5f46-0042-449d-aa47-e4c8f82f802a" providerId="ADAL" clId="{0137AF6E-D8ED-445B-9438-FE076EDCF181}" dt="2019-08-01T03:41:54.660" v="1387"/>
          <ac:spMkLst>
            <pc:docMk/>
            <pc:sldMk cId="4294569273" sldId="273"/>
            <ac:spMk id="3" creationId="{584618EC-1D27-42B8-A38A-6FC3202218C1}"/>
          </ac:spMkLst>
        </pc:spChg>
        <pc:picChg chg="add mod">
          <ac:chgData name="HaruguchiTakuma" userId="325a5f46-0042-449d-aa47-e4c8f82f802a" providerId="ADAL" clId="{0137AF6E-D8ED-445B-9438-FE076EDCF181}" dt="2019-08-01T03:41:59.595" v="1390" actId="14100"/>
          <ac:picMkLst>
            <pc:docMk/>
            <pc:sldMk cId="4294569273" sldId="273"/>
            <ac:picMk id="3074" creationId="{B9CAFEBA-9826-41E3-B759-B60B42760083}"/>
          </ac:picMkLst>
        </pc:picChg>
      </pc:sldChg>
      <pc:sldChg chg="addSp delSp modSp add">
        <pc:chgData name="HaruguchiTakuma" userId="325a5f46-0042-449d-aa47-e4c8f82f802a" providerId="ADAL" clId="{0137AF6E-D8ED-445B-9438-FE076EDCF181}" dt="2019-08-01T03:42:29.435" v="1399" actId="14100"/>
        <pc:sldMkLst>
          <pc:docMk/>
          <pc:sldMk cId="4076630672" sldId="274"/>
        </pc:sldMkLst>
        <pc:spChg chg="mod">
          <ac:chgData name="HaruguchiTakuma" userId="325a5f46-0042-449d-aa47-e4c8f82f802a" providerId="ADAL" clId="{0137AF6E-D8ED-445B-9438-FE076EDCF181}" dt="2019-08-01T03:42:29.435" v="1399" actId="14100"/>
          <ac:spMkLst>
            <pc:docMk/>
            <pc:sldMk cId="4076630672" sldId="274"/>
            <ac:spMk id="2" creationId="{FBC9619B-794D-4658-A6BB-1301EBC72CCB}"/>
          </ac:spMkLst>
        </pc:spChg>
        <pc:spChg chg="del">
          <ac:chgData name="HaruguchiTakuma" userId="325a5f46-0042-449d-aa47-e4c8f82f802a" providerId="ADAL" clId="{0137AF6E-D8ED-445B-9438-FE076EDCF181}" dt="2019-08-01T03:42:18.250" v="1395"/>
          <ac:spMkLst>
            <pc:docMk/>
            <pc:sldMk cId="4076630672" sldId="274"/>
            <ac:spMk id="3" creationId="{25286B3C-178E-4245-9F6A-2250E8994D74}"/>
          </ac:spMkLst>
        </pc:spChg>
        <pc:picChg chg="add del">
          <ac:chgData name="HaruguchiTakuma" userId="325a5f46-0042-449d-aa47-e4c8f82f802a" providerId="ADAL" clId="{0137AF6E-D8ED-445B-9438-FE076EDCF181}" dt="2019-08-01T03:42:16.346" v="1394"/>
          <ac:picMkLst>
            <pc:docMk/>
            <pc:sldMk cId="4076630672" sldId="274"/>
            <ac:picMk id="4098" creationId="{318960EB-2D66-402C-9E6A-EFADB8E012AC}"/>
          </ac:picMkLst>
        </pc:picChg>
        <pc:picChg chg="add mod">
          <ac:chgData name="HaruguchiTakuma" userId="325a5f46-0042-449d-aa47-e4c8f82f802a" providerId="ADAL" clId="{0137AF6E-D8ED-445B-9438-FE076EDCF181}" dt="2019-08-01T03:42:26.931" v="1398" actId="14100"/>
          <ac:picMkLst>
            <pc:docMk/>
            <pc:sldMk cId="4076630672" sldId="274"/>
            <ac:picMk id="4100" creationId="{1161EFDB-3AF7-40AB-8029-E8FFABFC2749}"/>
          </ac:picMkLst>
        </pc:picChg>
      </pc:sldChg>
      <pc:sldChg chg="modSp add">
        <pc:chgData name="HaruguchiTakuma" userId="325a5f46-0042-449d-aa47-e4c8f82f802a" providerId="ADAL" clId="{0137AF6E-D8ED-445B-9438-FE076EDCF181}" dt="2019-08-01T05:30:22.716" v="5237" actId="113"/>
        <pc:sldMkLst>
          <pc:docMk/>
          <pc:sldMk cId="3266298900" sldId="275"/>
        </pc:sldMkLst>
        <pc:spChg chg="mod">
          <ac:chgData name="HaruguchiTakuma" userId="325a5f46-0042-449d-aa47-e4c8f82f802a" providerId="ADAL" clId="{0137AF6E-D8ED-445B-9438-FE076EDCF181}" dt="2019-08-01T04:21:15.467" v="2828" actId="20577"/>
          <ac:spMkLst>
            <pc:docMk/>
            <pc:sldMk cId="3266298900" sldId="275"/>
            <ac:spMk id="2" creationId="{89C0FDD7-6CF3-4712-A519-070C2F2E6C46}"/>
          </ac:spMkLst>
        </pc:spChg>
        <pc:spChg chg="mod">
          <ac:chgData name="HaruguchiTakuma" userId="325a5f46-0042-449d-aa47-e4c8f82f802a" providerId="ADAL" clId="{0137AF6E-D8ED-445B-9438-FE076EDCF181}" dt="2019-08-01T05:30:22.716" v="5237" actId="113"/>
          <ac:spMkLst>
            <pc:docMk/>
            <pc:sldMk cId="3266298900" sldId="275"/>
            <ac:spMk id="3" creationId="{E64B1ED9-623F-4DE1-BEB1-C333A315C60E}"/>
          </ac:spMkLst>
        </pc:spChg>
      </pc:sldChg>
      <pc:sldChg chg="delSp modSp add">
        <pc:chgData name="HaruguchiTakuma" userId="325a5f46-0042-449d-aa47-e4c8f82f802a" providerId="ADAL" clId="{0137AF6E-D8ED-445B-9438-FE076EDCF181}" dt="2019-08-01T04:38:55.776" v="3889" actId="1076"/>
        <pc:sldMkLst>
          <pc:docMk/>
          <pc:sldMk cId="2250970179" sldId="276"/>
        </pc:sldMkLst>
        <pc:spChg chg="mod">
          <ac:chgData name="HaruguchiTakuma" userId="325a5f46-0042-449d-aa47-e4c8f82f802a" providerId="ADAL" clId="{0137AF6E-D8ED-445B-9438-FE076EDCF181}" dt="2019-08-01T04:38:55.776" v="3889" actId="1076"/>
          <ac:spMkLst>
            <pc:docMk/>
            <pc:sldMk cId="2250970179" sldId="276"/>
            <ac:spMk id="2" creationId="{B493842C-3205-47D7-A2B0-454BC9BD8CA8}"/>
          </ac:spMkLst>
        </pc:spChg>
        <pc:spChg chg="del">
          <ac:chgData name="HaruguchiTakuma" userId="325a5f46-0042-449d-aa47-e4c8f82f802a" providerId="ADAL" clId="{0137AF6E-D8ED-445B-9438-FE076EDCF181}" dt="2019-08-01T04:38:45.888" v="3886"/>
          <ac:spMkLst>
            <pc:docMk/>
            <pc:sldMk cId="2250970179" sldId="276"/>
            <ac:spMk id="3" creationId="{71206C5A-3BDE-4DEE-877A-628E5FF4C7F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B9D9536E-E742-4BC5-8F70-6CD4A9E6ECB9}" type="datetimeFigureOut">
              <a:rPr kumimoji="1" lang="ja-JP" altLang="en-US" smtClean="0"/>
              <a:t>2019/8/1</a:t>
            </a:fld>
            <a:endParaRPr kumimoji="1" lang="ja-JP" altLang="en-US"/>
          </a:p>
        </p:txBody>
      </p:sp>
      <p:sp>
        <p:nvSpPr>
          <p:cNvPr id="4" name="スライド イメージ プレースホルダー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5FA7D466-60E9-4BA2-B2AA-B440E6C85E2E}" type="slidenum">
              <a:rPr kumimoji="1" lang="ja-JP" altLang="en-US" smtClean="0"/>
              <a:t>‹#›</a:t>
            </a:fld>
            <a:endParaRPr kumimoji="1" lang="ja-JP" altLang="en-US"/>
          </a:p>
        </p:txBody>
      </p:sp>
    </p:spTree>
    <p:extLst>
      <p:ext uri="{BB962C8B-B14F-4D97-AF65-F5344CB8AC3E}">
        <p14:creationId xmlns:p14="http://schemas.microsoft.com/office/powerpoint/2010/main" val="2429283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FA7D466-60E9-4BA2-B2AA-B440E6C85E2E}" type="slidenum">
              <a:rPr kumimoji="1" lang="ja-JP" altLang="en-US" smtClean="0"/>
              <a:t>1</a:t>
            </a:fld>
            <a:endParaRPr kumimoji="1" lang="ja-JP" altLang="en-US"/>
          </a:p>
        </p:txBody>
      </p:sp>
    </p:spTree>
    <p:extLst>
      <p:ext uri="{BB962C8B-B14F-4D97-AF65-F5344CB8AC3E}">
        <p14:creationId xmlns:p14="http://schemas.microsoft.com/office/powerpoint/2010/main" val="1862772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8/1 Prof. comment:</a:t>
            </a:r>
          </a:p>
          <a:p>
            <a:r>
              <a:rPr lang="en-US" dirty="0"/>
              <a:t>Layer -&gt; Block</a:t>
            </a:r>
          </a:p>
        </p:txBody>
      </p:sp>
      <p:sp>
        <p:nvSpPr>
          <p:cNvPr id="4" name="Slide Number Placeholder 3"/>
          <p:cNvSpPr>
            <a:spLocks noGrp="1"/>
          </p:cNvSpPr>
          <p:nvPr>
            <p:ph type="sldNum" sz="quarter" idx="5"/>
          </p:nvPr>
        </p:nvSpPr>
        <p:spPr/>
        <p:txBody>
          <a:bodyPr/>
          <a:lstStyle/>
          <a:p>
            <a:fld id="{5FA7D466-60E9-4BA2-B2AA-B440E6C85E2E}" type="slidenum">
              <a:rPr kumimoji="1" lang="ja-JP" altLang="en-US" smtClean="0"/>
              <a:t>6</a:t>
            </a:fld>
            <a:endParaRPr kumimoji="1" lang="ja-JP" altLang="en-US"/>
          </a:p>
        </p:txBody>
      </p:sp>
    </p:spTree>
    <p:extLst>
      <p:ext uri="{BB962C8B-B14F-4D97-AF65-F5344CB8AC3E}">
        <p14:creationId xmlns:p14="http://schemas.microsoft.com/office/powerpoint/2010/main" val="2451480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E4DE0B-A5F2-40B6-A824-08609F44756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9F918D7-3C3A-4F1B-8975-34362D2BE6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FD2280E-63DC-43F1-BB53-0473AA1F843B}"/>
              </a:ext>
            </a:extLst>
          </p:cNvPr>
          <p:cNvSpPr>
            <a:spLocks noGrp="1"/>
          </p:cNvSpPr>
          <p:nvPr>
            <p:ph type="dt" sz="half" idx="10"/>
          </p:nvPr>
        </p:nvSpPr>
        <p:spPr/>
        <p:txBody>
          <a:bodyPr/>
          <a:lstStyle/>
          <a:p>
            <a:fld id="{60AE77CC-819D-4326-B214-E80FCDBB0EA0}" type="datetime1">
              <a:rPr kumimoji="1" lang="ja-JP" altLang="en-US" smtClean="0"/>
              <a:t>2019/8/1</a:t>
            </a:fld>
            <a:endParaRPr kumimoji="1" lang="ja-JP" altLang="en-US"/>
          </a:p>
        </p:txBody>
      </p:sp>
      <p:sp>
        <p:nvSpPr>
          <p:cNvPr id="5" name="フッター プレースホルダー 4">
            <a:extLst>
              <a:ext uri="{FF2B5EF4-FFF2-40B4-BE49-F238E27FC236}">
                <a16:creationId xmlns:a16="http://schemas.microsoft.com/office/drawing/2014/main" id="{0F905467-C440-4320-A384-8803E94EE6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ACC559-AD4D-4495-B7A2-AECB884210E6}"/>
              </a:ext>
            </a:extLst>
          </p:cNvPr>
          <p:cNvSpPr>
            <a:spLocks noGrp="1"/>
          </p:cNvSpPr>
          <p:nvPr>
            <p:ph type="sldNum" sz="quarter" idx="12"/>
          </p:nvPr>
        </p:nvSpPr>
        <p:spPr/>
        <p:txBody>
          <a:bodyPr/>
          <a:lstStyle/>
          <a:p>
            <a:fld id="{F847868A-A4DB-41B4-ABFF-646B4B77CFC0}" type="slidenum">
              <a:rPr kumimoji="1" lang="ja-JP" altLang="en-US" smtClean="0"/>
              <a:t>‹#›</a:t>
            </a:fld>
            <a:endParaRPr kumimoji="1" lang="ja-JP" altLang="en-US"/>
          </a:p>
        </p:txBody>
      </p:sp>
    </p:spTree>
    <p:extLst>
      <p:ext uri="{BB962C8B-B14F-4D97-AF65-F5344CB8AC3E}">
        <p14:creationId xmlns:p14="http://schemas.microsoft.com/office/powerpoint/2010/main" val="2878153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6CE4EE-6A82-43F6-B54B-6367E51E0E4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086B28C-7D7F-4865-AD7A-331E8B352F3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58E20B-5434-4B6F-9517-D37E254AF25A}"/>
              </a:ext>
            </a:extLst>
          </p:cNvPr>
          <p:cNvSpPr>
            <a:spLocks noGrp="1"/>
          </p:cNvSpPr>
          <p:nvPr>
            <p:ph type="dt" sz="half" idx="10"/>
          </p:nvPr>
        </p:nvSpPr>
        <p:spPr/>
        <p:txBody>
          <a:bodyPr/>
          <a:lstStyle/>
          <a:p>
            <a:fld id="{4556E3B8-5CD1-4937-A7FC-5805E4320C13}" type="datetime1">
              <a:rPr kumimoji="1" lang="ja-JP" altLang="en-US" smtClean="0"/>
              <a:t>2019/8/1</a:t>
            </a:fld>
            <a:endParaRPr kumimoji="1" lang="ja-JP" altLang="en-US"/>
          </a:p>
        </p:txBody>
      </p:sp>
      <p:sp>
        <p:nvSpPr>
          <p:cNvPr id="5" name="フッター プレースホルダー 4">
            <a:extLst>
              <a:ext uri="{FF2B5EF4-FFF2-40B4-BE49-F238E27FC236}">
                <a16:creationId xmlns:a16="http://schemas.microsoft.com/office/drawing/2014/main" id="{F2D6D769-5E3A-4286-9AD4-B60EC3506B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304D10B-DB32-4BC0-BFC8-9F813DEA6932}"/>
              </a:ext>
            </a:extLst>
          </p:cNvPr>
          <p:cNvSpPr>
            <a:spLocks noGrp="1"/>
          </p:cNvSpPr>
          <p:nvPr>
            <p:ph type="sldNum" sz="quarter" idx="12"/>
          </p:nvPr>
        </p:nvSpPr>
        <p:spPr/>
        <p:txBody>
          <a:bodyPr/>
          <a:lstStyle/>
          <a:p>
            <a:fld id="{F847868A-A4DB-41B4-ABFF-646B4B77CFC0}" type="slidenum">
              <a:rPr kumimoji="1" lang="ja-JP" altLang="en-US" smtClean="0"/>
              <a:t>‹#›</a:t>
            </a:fld>
            <a:endParaRPr kumimoji="1" lang="ja-JP" altLang="en-US"/>
          </a:p>
        </p:txBody>
      </p:sp>
    </p:spTree>
    <p:extLst>
      <p:ext uri="{BB962C8B-B14F-4D97-AF65-F5344CB8AC3E}">
        <p14:creationId xmlns:p14="http://schemas.microsoft.com/office/powerpoint/2010/main" val="4024225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FE56702-2202-4EA5-98D3-FAF81E49902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FBEADA-6E12-4D92-AFB2-1F86CAEEE58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8B2680-A80D-4D7B-A9EB-6CC6354C6718}"/>
              </a:ext>
            </a:extLst>
          </p:cNvPr>
          <p:cNvSpPr>
            <a:spLocks noGrp="1"/>
          </p:cNvSpPr>
          <p:nvPr>
            <p:ph type="dt" sz="half" idx="10"/>
          </p:nvPr>
        </p:nvSpPr>
        <p:spPr/>
        <p:txBody>
          <a:bodyPr/>
          <a:lstStyle/>
          <a:p>
            <a:fld id="{7B7F00F2-A776-474F-B4F8-6A35FF07CF28}" type="datetime1">
              <a:rPr kumimoji="1" lang="ja-JP" altLang="en-US" smtClean="0"/>
              <a:t>2019/8/1</a:t>
            </a:fld>
            <a:endParaRPr kumimoji="1" lang="ja-JP" altLang="en-US"/>
          </a:p>
        </p:txBody>
      </p:sp>
      <p:sp>
        <p:nvSpPr>
          <p:cNvPr id="5" name="フッター プレースホルダー 4">
            <a:extLst>
              <a:ext uri="{FF2B5EF4-FFF2-40B4-BE49-F238E27FC236}">
                <a16:creationId xmlns:a16="http://schemas.microsoft.com/office/drawing/2014/main" id="{2ED54EB9-1C06-41B5-BA19-6EBF96014AA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3BA067-D1BF-4415-A034-C5061380BA22}"/>
              </a:ext>
            </a:extLst>
          </p:cNvPr>
          <p:cNvSpPr>
            <a:spLocks noGrp="1"/>
          </p:cNvSpPr>
          <p:nvPr>
            <p:ph type="sldNum" sz="quarter" idx="12"/>
          </p:nvPr>
        </p:nvSpPr>
        <p:spPr/>
        <p:txBody>
          <a:bodyPr/>
          <a:lstStyle/>
          <a:p>
            <a:fld id="{F847868A-A4DB-41B4-ABFF-646B4B77CFC0}" type="slidenum">
              <a:rPr kumimoji="1" lang="ja-JP" altLang="en-US" smtClean="0"/>
              <a:t>‹#›</a:t>
            </a:fld>
            <a:endParaRPr kumimoji="1" lang="ja-JP" altLang="en-US"/>
          </a:p>
        </p:txBody>
      </p:sp>
    </p:spTree>
    <p:extLst>
      <p:ext uri="{BB962C8B-B14F-4D97-AF65-F5344CB8AC3E}">
        <p14:creationId xmlns:p14="http://schemas.microsoft.com/office/powerpoint/2010/main" val="232242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886F9-4BA6-4579-A97F-EBA7D7DE2B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826CCC-4732-4438-94B9-B9A6FA897A1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4F779A-0D1B-456B-B716-F695930214FB}"/>
              </a:ext>
            </a:extLst>
          </p:cNvPr>
          <p:cNvSpPr>
            <a:spLocks noGrp="1"/>
          </p:cNvSpPr>
          <p:nvPr>
            <p:ph type="dt" sz="half" idx="10"/>
          </p:nvPr>
        </p:nvSpPr>
        <p:spPr/>
        <p:txBody>
          <a:bodyPr/>
          <a:lstStyle/>
          <a:p>
            <a:fld id="{27FFA826-2E9D-4F33-9FA5-86B0B443DA7A}" type="datetime1">
              <a:rPr kumimoji="1" lang="ja-JP" altLang="en-US" smtClean="0"/>
              <a:t>2019/8/1</a:t>
            </a:fld>
            <a:endParaRPr kumimoji="1" lang="ja-JP" altLang="en-US"/>
          </a:p>
        </p:txBody>
      </p:sp>
      <p:sp>
        <p:nvSpPr>
          <p:cNvPr id="5" name="フッター プレースホルダー 4">
            <a:extLst>
              <a:ext uri="{FF2B5EF4-FFF2-40B4-BE49-F238E27FC236}">
                <a16:creationId xmlns:a16="http://schemas.microsoft.com/office/drawing/2014/main" id="{07220684-811F-4CEC-8882-524D9E7DC3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7A18F2C-2D36-44AA-8207-8F9F4997DCFE}"/>
              </a:ext>
            </a:extLst>
          </p:cNvPr>
          <p:cNvSpPr>
            <a:spLocks noGrp="1"/>
          </p:cNvSpPr>
          <p:nvPr>
            <p:ph type="sldNum" sz="quarter" idx="12"/>
          </p:nvPr>
        </p:nvSpPr>
        <p:spPr/>
        <p:txBody>
          <a:bodyPr/>
          <a:lstStyle/>
          <a:p>
            <a:fld id="{F847868A-A4DB-41B4-ABFF-646B4B77CFC0}" type="slidenum">
              <a:rPr kumimoji="1" lang="ja-JP" altLang="en-US" smtClean="0"/>
              <a:t>‹#›</a:t>
            </a:fld>
            <a:endParaRPr kumimoji="1" lang="ja-JP" altLang="en-US"/>
          </a:p>
        </p:txBody>
      </p:sp>
    </p:spTree>
    <p:extLst>
      <p:ext uri="{BB962C8B-B14F-4D97-AF65-F5344CB8AC3E}">
        <p14:creationId xmlns:p14="http://schemas.microsoft.com/office/powerpoint/2010/main" val="2087534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8755E8-82A0-4686-A27A-2132DABEBAF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7EE789-5E3D-484C-81C8-C4735D9636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022986A-2DF7-43D0-B191-2B74039CC159}"/>
              </a:ext>
            </a:extLst>
          </p:cNvPr>
          <p:cNvSpPr>
            <a:spLocks noGrp="1"/>
          </p:cNvSpPr>
          <p:nvPr>
            <p:ph type="dt" sz="half" idx="10"/>
          </p:nvPr>
        </p:nvSpPr>
        <p:spPr/>
        <p:txBody>
          <a:bodyPr/>
          <a:lstStyle/>
          <a:p>
            <a:fld id="{DAB03754-2966-45D9-9ED9-EB890C3CA5FA}" type="datetime1">
              <a:rPr kumimoji="1" lang="ja-JP" altLang="en-US" smtClean="0"/>
              <a:t>2019/8/1</a:t>
            </a:fld>
            <a:endParaRPr kumimoji="1" lang="ja-JP" altLang="en-US"/>
          </a:p>
        </p:txBody>
      </p:sp>
      <p:sp>
        <p:nvSpPr>
          <p:cNvPr id="5" name="フッター プレースホルダー 4">
            <a:extLst>
              <a:ext uri="{FF2B5EF4-FFF2-40B4-BE49-F238E27FC236}">
                <a16:creationId xmlns:a16="http://schemas.microsoft.com/office/drawing/2014/main" id="{44740888-FFD5-4718-B24E-B975BFFD164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A7BAAC-9203-4DDF-A9DA-F722985BBEE7}"/>
              </a:ext>
            </a:extLst>
          </p:cNvPr>
          <p:cNvSpPr>
            <a:spLocks noGrp="1"/>
          </p:cNvSpPr>
          <p:nvPr>
            <p:ph type="sldNum" sz="quarter" idx="12"/>
          </p:nvPr>
        </p:nvSpPr>
        <p:spPr/>
        <p:txBody>
          <a:bodyPr/>
          <a:lstStyle/>
          <a:p>
            <a:fld id="{F847868A-A4DB-41B4-ABFF-646B4B77CFC0}" type="slidenum">
              <a:rPr kumimoji="1" lang="ja-JP" altLang="en-US" smtClean="0"/>
              <a:t>‹#›</a:t>
            </a:fld>
            <a:endParaRPr kumimoji="1" lang="ja-JP" altLang="en-US"/>
          </a:p>
        </p:txBody>
      </p:sp>
    </p:spTree>
    <p:extLst>
      <p:ext uri="{BB962C8B-B14F-4D97-AF65-F5344CB8AC3E}">
        <p14:creationId xmlns:p14="http://schemas.microsoft.com/office/powerpoint/2010/main" val="135666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6363AB-BD22-4E61-83AF-DDCC46C1E28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8668C0D-61EB-490B-AB11-59450E3774E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A61AC07-1D4A-4DD8-93B4-9FE95F2397D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FD25BA4-6202-4912-B2BE-26A700E3AF0C}"/>
              </a:ext>
            </a:extLst>
          </p:cNvPr>
          <p:cNvSpPr>
            <a:spLocks noGrp="1"/>
          </p:cNvSpPr>
          <p:nvPr>
            <p:ph type="dt" sz="half" idx="10"/>
          </p:nvPr>
        </p:nvSpPr>
        <p:spPr/>
        <p:txBody>
          <a:bodyPr/>
          <a:lstStyle/>
          <a:p>
            <a:fld id="{B5E88CF5-6A7F-4C44-B4DE-EA33FADB28D0}" type="datetime1">
              <a:rPr kumimoji="1" lang="ja-JP" altLang="en-US" smtClean="0"/>
              <a:t>2019/8/1</a:t>
            </a:fld>
            <a:endParaRPr kumimoji="1" lang="ja-JP" altLang="en-US"/>
          </a:p>
        </p:txBody>
      </p:sp>
      <p:sp>
        <p:nvSpPr>
          <p:cNvPr id="6" name="フッター プレースホルダー 5">
            <a:extLst>
              <a:ext uri="{FF2B5EF4-FFF2-40B4-BE49-F238E27FC236}">
                <a16:creationId xmlns:a16="http://schemas.microsoft.com/office/drawing/2014/main" id="{09051705-B87B-41EE-93FC-23E63B260A5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C0CC4AC-08F4-40B3-9E68-508A13DAAE92}"/>
              </a:ext>
            </a:extLst>
          </p:cNvPr>
          <p:cNvSpPr>
            <a:spLocks noGrp="1"/>
          </p:cNvSpPr>
          <p:nvPr>
            <p:ph type="sldNum" sz="quarter" idx="12"/>
          </p:nvPr>
        </p:nvSpPr>
        <p:spPr/>
        <p:txBody>
          <a:bodyPr/>
          <a:lstStyle/>
          <a:p>
            <a:fld id="{F847868A-A4DB-41B4-ABFF-646B4B77CFC0}" type="slidenum">
              <a:rPr kumimoji="1" lang="ja-JP" altLang="en-US" smtClean="0"/>
              <a:t>‹#›</a:t>
            </a:fld>
            <a:endParaRPr kumimoji="1" lang="ja-JP" altLang="en-US"/>
          </a:p>
        </p:txBody>
      </p:sp>
    </p:spTree>
    <p:extLst>
      <p:ext uri="{BB962C8B-B14F-4D97-AF65-F5344CB8AC3E}">
        <p14:creationId xmlns:p14="http://schemas.microsoft.com/office/powerpoint/2010/main" val="1859376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88CE37-76FF-494F-9D9B-F1A16339E56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A8B35E-11D4-443F-A744-0AA0B7CCFF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573D866-2474-4A6C-965A-DBCC0172AA2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0DF0805-6A7D-43DF-8159-65D63A0AE8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722211E-01F2-46F0-8DEF-3CF369F825E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15EF100-70C9-45A1-BBF5-61CE8062DDF4}"/>
              </a:ext>
            </a:extLst>
          </p:cNvPr>
          <p:cNvSpPr>
            <a:spLocks noGrp="1"/>
          </p:cNvSpPr>
          <p:nvPr>
            <p:ph type="dt" sz="half" idx="10"/>
          </p:nvPr>
        </p:nvSpPr>
        <p:spPr/>
        <p:txBody>
          <a:bodyPr/>
          <a:lstStyle/>
          <a:p>
            <a:fld id="{961BB580-5046-4C19-BF46-77236116956B}" type="datetime1">
              <a:rPr kumimoji="1" lang="ja-JP" altLang="en-US" smtClean="0"/>
              <a:t>2019/8/1</a:t>
            </a:fld>
            <a:endParaRPr kumimoji="1" lang="ja-JP" altLang="en-US"/>
          </a:p>
        </p:txBody>
      </p:sp>
      <p:sp>
        <p:nvSpPr>
          <p:cNvPr id="8" name="フッター プレースホルダー 7">
            <a:extLst>
              <a:ext uri="{FF2B5EF4-FFF2-40B4-BE49-F238E27FC236}">
                <a16:creationId xmlns:a16="http://schemas.microsoft.com/office/drawing/2014/main" id="{96FEF97F-B5EA-4484-9C6D-ECF38F1A42A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3A5C47D-E76D-4146-8884-E0FAEB569A30}"/>
              </a:ext>
            </a:extLst>
          </p:cNvPr>
          <p:cNvSpPr>
            <a:spLocks noGrp="1"/>
          </p:cNvSpPr>
          <p:nvPr>
            <p:ph type="sldNum" sz="quarter" idx="12"/>
          </p:nvPr>
        </p:nvSpPr>
        <p:spPr/>
        <p:txBody>
          <a:bodyPr/>
          <a:lstStyle/>
          <a:p>
            <a:fld id="{F847868A-A4DB-41B4-ABFF-646B4B77CFC0}" type="slidenum">
              <a:rPr kumimoji="1" lang="ja-JP" altLang="en-US" smtClean="0"/>
              <a:t>‹#›</a:t>
            </a:fld>
            <a:endParaRPr kumimoji="1" lang="ja-JP" altLang="en-US"/>
          </a:p>
        </p:txBody>
      </p:sp>
    </p:spTree>
    <p:extLst>
      <p:ext uri="{BB962C8B-B14F-4D97-AF65-F5344CB8AC3E}">
        <p14:creationId xmlns:p14="http://schemas.microsoft.com/office/powerpoint/2010/main" val="99372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D3F166-BCC4-4240-B285-BCE4439CCF5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5ABF897-EF1D-4C6D-8A47-AF89D792F0B9}"/>
              </a:ext>
            </a:extLst>
          </p:cNvPr>
          <p:cNvSpPr>
            <a:spLocks noGrp="1"/>
          </p:cNvSpPr>
          <p:nvPr>
            <p:ph type="dt" sz="half" idx="10"/>
          </p:nvPr>
        </p:nvSpPr>
        <p:spPr/>
        <p:txBody>
          <a:bodyPr/>
          <a:lstStyle/>
          <a:p>
            <a:fld id="{C60B71A1-5BA4-4912-A453-F03CCACA54D4}" type="datetime1">
              <a:rPr kumimoji="1" lang="ja-JP" altLang="en-US" smtClean="0"/>
              <a:t>2019/8/1</a:t>
            </a:fld>
            <a:endParaRPr kumimoji="1" lang="ja-JP" altLang="en-US"/>
          </a:p>
        </p:txBody>
      </p:sp>
      <p:sp>
        <p:nvSpPr>
          <p:cNvPr id="4" name="フッター プレースホルダー 3">
            <a:extLst>
              <a:ext uri="{FF2B5EF4-FFF2-40B4-BE49-F238E27FC236}">
                <a16:creationId xmlns:a16="http://schemas.microsoft.com/office/drawing/2014/main" id="{3228095C-8AF2-48EA-958D-892B6C6BEDB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D020C23-1E93-4C83-9713-C570046703FB}"/>
              </a:ext>
            </a:extLst>
          </p:cNvPr>
          <p:cNvSpPr>
            <a:spLocks noGrp="1"/>
          </p:cNvSpPr>
          <p:nvPr>
            <p:ph type="sldNum" sz="quarter" idx="12"/>
          </p:nvPr>
        </p:nvSpPr>
        <p:spPr/>
        <p:txBody>
          <a:bodyPr/>
          <a:lstStyle/>
          <a:p>
            <a:fld id="{F847868A-A4DB-41B4-ABFF-646B4B77CFC0}" type="slidenum">
              <a:rPr kumimoji="1" lang="ja-JP" altLang="en-US" smtClean="0"/>
              <a:t>‹#›</a:t>
            </a:fld>
            <a:endParaRPr kumimoji="1" lang="ja-JP" altLang="en-US"/>
          </a:p>
        </p:txBody>
      </p:sp>
    </p:spTree>
    <p:extLst>
      <p:ext uri="{BB962C8B-B14F-4D97-AF65-F5344CB8AC3E}">
        <p14:creationId xmlns:p14="http://schemas.microsoft.com/office/powerpoint/2010/main" val="32812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C3266CA-B6C4-4808-B7AB-C4B3293081C3}"/>
              </a:ext>
            </a:extLst>
          </p:cNvPr>
          <p:cNvSpPr>
            <a:spLocks noGrp="1"/>
          </p:cNvSpPr>
          <p:nvPr>
            <p:ph type="dt" sz="half" idx="10"/>
          </p:nvPr>
        </p:nvSpPr>
        <p:spPr/>
        <p:txBody>
          <a:bodyPr/>
          <a:lstStyle/>
          <a:p>
            <a:fld id="{0AB1993B-7D40-4921-B9E2-CEBEA9119037}" type="datetime1">
              <a:rPr kumimoji="1" lang="ja-JP" altLang="en-US" smtClean="0"/>
              <a:t>2019/8/1</a:t>
            </a:fld>
            <a:endParaRPr kumimoji="1" lang="ja-JP" altLang="en-US"/>
          </a:p>
        </p:txBody>
      </p:sp>
      <p:sp>
        <p:nvSpPr>
          <p:cNvPr id="3" name="フッター プレースホルダー 2">
            <a:extLst>
              <a:ext uri="{FF2B5EF4-FFF2-40B4-BE49-F238E27FC236}">
                <a16:creationId xmlns:a16="http://schemas.microsoft.com/office/drawing/2014/main" id="{AA78311F-074A-48CF-A496-93B595F2803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7399CF9-F00E-40A6-8B04-7A150EF09EBF}"/>
              </a:ext>
            </a:extLst>
          </p:cNvPr>
          <p:cNvSpPr>
            <a:spLocks noGrp="1"/>
          </p:cNvSpPr>
          <p:nvPr>
            <p:ph type="sldNum" sz="quarter" idx="12"/>
          </p:nvPr>
        </p:nvSpPr>
        <p:spPr/>
        <p:txBody>
          <a:bodyPr/>
          <a:lstStyle/>
          <a:p>
            <a:fld id="{F847868A-A4DB-41B4-ABFF-646B4B77CFC0}" type="slidenum">
              <a:rPr kumimoji="1" lang="ja-JP" altLang="en-US" smtClean="0"/>
              <a:t>‹#›</a:t>
            </a:fld>
            <a:endParaRPr kumimoji="1" lang="ja-JP" altLang="en-US"/>
          </a:p>
        </p:txBody>
      </p:sp>
    </p:spTree>
    <p:extLst>
      <p:ext uri="{BB962C8B-B14F-4D97-AF65-F5344CB8AC3E}">
        <p14:creationId xmlns:p14="http://schemas.microsoft.com/office/powerpoint/2010/main" val="470124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6AB09A-E38A-4EC2-9D73-84C9FB59DC6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2930C4-46D0-49DB-B2C5-C2D475FF18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75C229B-8B39-4F36-800A-683EA5DB0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704B43C-067E-4ACE-AF0B-266264FFC9D2}"/>
              </a:ext>
            </a:extLst>
          </p:cNvPr>
          <p:cNvSpPr>
            <a:spLocks noGrp="1"/>
          </p:cNvSpPr>
          <p:nvPr>
            <p:ph type="dt" sz="half" idx="10"/>
          </p:nvPr>
        </p:nvSpPr>
        <p:spPr/>
        <p:txBody>
          <a:bodyPr/>
          <a:lstStyle/>
          <a:p>
            <a:fld id="{FD4D26EB-75A3-47F5-94BB-F1104D558EC3}" type="datetime1">
              <a:rPr kumimoji="1" lang="ja-JP" altLang="en-US" smtClean="0"/>
              <a:t>2019/8/1</a:t>
            </a:fld>
            <a:endParaRPr kumimoji="1" lang="ja-JP" altLang="en-US"/>
          </a:p>
        </p:txBody>
      </p:sp>
      <p:sp>
        <p:nvSpPr>
          <p:cNvPr id="6" name="フッター プレースホルダー 5">
            <a:extLst>
              <a:ext uri="{FF2B5EF4-FFF2-40B4-BE49-F238E27FC236}">
                <a16:creationId xmlns:a16="http://schemas.microsoft.com/office/drawing/2014/main" id="{543EE3D1-0370-46C2-B98A-9D10E43AF50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CE93748-2DD5-4F6F-AF71-CBEAA9F4CA1A}"/>
              </a:ext>
            </a:extLst>
          </p:cNvPr>
          <p:cNvSpPr>
            <a:spLocks noGrp="1"/>
          </p:cNvSpPr>
          <p:nvPr>
            <p:ph type="sldNum" sz="quarter" idx="12"/>
          </p:nvPr>
        </p:nvSpPr>
        <p:spPr/>
        <p:txBody>
          <a:bodyPr/>
          <a:lstStyle/>
          <a:p>
            <a:fld id="{F847868A-A4DB-41B4-ABFF-646B4B77CFC0}" type="slidenum">
              <a:rPr kumimoji="1" lang="ja-JP" altLang="en-US" smtClean="0"/>
              <a:t>‹#›</a:t>
            </a:fld>
            <a:endParaRPr kumimoji="1" lang="ja-JP" altLang="en-US"/>
          </a:p>
        </p:txBody>
      </p:sp>
    </p:spTree>
    <p:extLst>
      <p:ext uri="{BB962C8B-B14F-4D97-AF65-F5344CB8AC3E}">
        <p14:creationId xmlns:p14="http://schemas.microsoft.com/office/powerpoint/2010/main" val="318587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39C06-D96C-4E58-8ED0-FE84E83E2DE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B333962-0992-43CA-99F9-B405B7B492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515204CE-9FE6-4D09-905C-DED5AB946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7AF20A2-7301-4057-B72E-916A97537D2D}"/>
              </a:ext>
            </a:extLst>
          </p:cNvPr>
          <p:cNvSpPr>
            <a:spLocks noGrp="1"/>
          </p:cNvSpPr>
          <p:nvPr>
            <p:ph type="dt" sz="half" idx="10"/>
          </p:nvPr>
        </p:nvSpPr>
        <p:spPr/>
        <p:txBody>
          <a:bodyPr/>
          <a:lstStyle/>
          <a:p>
            <a:fld id="{86A9DEB8-3B99-464A-9DEC-2C7193A1BF5E}" type="datetime1">
              <a:rPr kumimoji="1" lang="ja-JP" altLang="en-US" smtClean="0"/>
              <a:t>2019/8/1</a:t>
            </a:fld>
            <a:endParaRPr kumimoji="1" lang="ja-JP" altLang="en-US"/>
          </a:p>
        </p:txBody>
      </p:sp>
      <p:sp>
        <p:nvSpPr>
          <p:cNvPr id="6" name="フッター プレースホルダー 5">
            <a:extLst>
              <a:ext uri="{FF2B5EF4-FFF2-40B4-BE49-F238E27FC236}">
                <a16:creationId xmlns:a16="http://schemas.microsoft.com/office/drawing/2014/main" id="{FD017C62-AA07-4628-A000-162A0F6BF8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783611-E34C-443A-B992-34CBC04EC179}"/>
              </a:ext>
            </a:extLst>
          </p:cNvPr>
          <p:cNvSpPr>
            <a:spLocks noGrp="1"/>
          </p:cNvSpPr>
          <p:nvPr>
            <p:ph type="sldNum" sz="quarter" idx="12"/>
          </p:nvPr>
        </p:nvSpPr>
        <p:spPr/>
        <p:txBody>
          <a:bodyPr/>
          <a:lstStyle/>
          <a:p>
            <a:fld id="{F847868A-A4DB-41B4-ABFF-646B4B77CFC0}" type="slidenum">
              <a:rPr kumimoji="1" lang="ja-JP" altLang="en-US" smtClean="0"/>
              <a:t>‹#›</a:t>
            </a:fld>
            <a:endParaRPr kumimoji="1" lang="ja-JP" altLang="en-US"/>
          </a:p>
        </p:txBody>
      </p:sp>
    </p:spTree>
    <p:extLst>
      <p:ext uri="{BB962C8B-B14F-4D97-AF65-F5344CB8AC3E}">
        <p14:creationId xmlns:p14="http://schemas.microsoft.com/office/powerpoint/2010/main" val="72345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9DF173A-5ECB-42E7-8CA9-BF46D4E565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3AE565B-079F-4E6C-A665-E6337AD1A1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3EC7DE-098A-4A40-BA5A-837EEC6C89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17B8E-9661-4563-B44A-DC7A432E0563}" type="datetime1">
              <a:rPr kumimoji="1" lang="ja-JP" altLang="en-US" smtClean="0"/>
              <a:t>2019/8/1</a:t>
            </a:fld>
            <a:endParaRPr kumimoji="1" lang="ja-JP" altLang="en-US"/>
          </a:p>
        </p:txBody>
      </p:sp>
      <p:sp>
        <p:nvSpPr>
          <p:cNvPr id="5" name="フッター プレースホルダー 4">
            <a:extLst>
              <a:ext uri="{FF2B5EF4-FFF2-40B4-BE49-F238E27FC236}">
                <a16:creationId xmlns:a16="http://schemas.microsoft.com/office/drawing/2014/main" id="{5E401612-832C-4BF7-9E21-FFBCA62F10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0C09169-8570-48FA-84F6-AE9686ECD9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tx1"/>
                </a:solidFill>
              </a:defRPr>
            </a:lvl1pPr>
          </a:lstStyle>
          <a:p>
            <a:fld id="{F847868A-A4DB-41B4-ABFF-646B4B77CFC0}" type="slidenum">
              <a:rPr lang="ja-JP" altLang="en-US" smtClean="0"/>
              <a:pPr/>
              <a:t>‹#›</a:t>
            </a:fld>
            <a:endParaRPr lang="ja-JP" altLang="en-US" dirty="0"/>
          </a:p>
        </p:txBody>
      </p:sp>
    </p:spTree>
    <p:extLst>
      <p:ext uri="{BB962C8B-B14F-4D97-AF65-F5344CB8AC3E}">
        <p14:creationId xmlns:p14="http://schemas.microsoft.com/office/powerpoint/2010/main" val="1175463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s1230038/resnet" TargetMode="External"/><Relationship Id="rId7" Type="http://schemas.openxmlformats.org/officeDocument/2006/relationships/hyperlink" Target="https://deepage.net/deep_learning/2016/11/30/resnet.html" TargetMode="External"/><Relationship Id="rId2" Type="http://schemas.openxmlformats.org/officeDocument/2006/relationships/hyperlink" Target="https://github.com/a-martyn/resnet" TargetMode="External"/><Relationship Id="rId1" Type="http://schemas.openxmlformats.org/officeDocument/2006/relationships/slideLayout" Target="../slideLayouts/slideLayout2.xml"/><Relationship Id="rId6" Type="http://schemas.openxmlformats.org/officeDocument/2006/relationships/hyperlink" Target="https://sonaeru-blog.com/pytorch-dataset/" TargetMode="External"/><Relationship Id="rId5" Type="http://schemas.openxmlformats.org/officeDocument/2006/relationships/hyperlink" Target="https://colab.research.google.com/drive/144CmW5X3FMMHsycpon0XS4qTwjtdm9RV" TargetMode="External"/><Relationship Id="rId4" Type="http://schemas.openxmlformats.org/officeDocument/2006/relationships/hyperlink" Target="https://colab.research.google.com/drive/1iyNXZ6LffoLycU8tj7U-1IeUh0GcdjMJ"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martyn/resnet" TargetMode="External"/><Relationship Id="rId2" Type="http://schemas.openxmlformats.org/officeDocument/2006/relationships/hyperlink" Target="https://lab.ndl.go.jp/cms/hiragana7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66646E-CE54-43A2-8C5D-B71698F3D798}"/>
              </a:ext>
            </a:extLst>
          </p:cNvPr>
          <p:cNvSpPr>
            <a:spLocks noGrp="1"/>
          </p:cNvSpPr>
          <p:nvPr>
            <p:ph type="ctrTitle"/>
          </p:nvPr>
        </p:nvSpPr>
        <p:spPr>
          <a:xfrm>
            <a:off x="0" y="0"/>
            <a:ext cx="12192000" cy="5237079"/>
          </a:xfrm>
        </p:spPr>
        <p:txBody>
          <a:bodyPr>
            <a:normAutofit/>
          </a:bodyPr>
          <a:lstStyle/>
          <a:p>
            <a:r>
              <a:rPr lang="en-US" altLang="ja-JP" dirty="0"/>
              <a:t>Classification of Hiragana with Plain CNN and ResNet</a:t>
            </a:r>
            <a:endParaRPr kumimoji="1" lang="ja-JP" altLang="en-US" dirty="0"/>
          </a:p>
        </p:txBody>
      </p:sp>
      <p:sp>
        <p:nvSpPr>
          <p:cNvPr id="3" name="字幕 2">
            <a:extLst>
              <a:ext uri="{FF2B5EF4-FFF2-40B4-BE49-F238E27FC236}">
                <a16:creationId xmlns:a16="http://schemas.microsoft.com/office/drawing/2014/main" id="{9A3927B8-9670-42F6-98A2-56E4C7E11626}"/>
              </a:ext>
            </a:extLst>
          </p:cNvPr>
          <p:cNvSpPr>
            <a:spLocks noGrp="1"/>
          </p:cNvSpPr>
          <p:nvPr>
            <p:ph type="subTitle" idx="1"/>
          </p:nvPr>
        </p:nvSpPr>
        <p:spPr>
          <a:xfrm>
            <a:off x="1524000" y="5609063"/>
            <a:ext cx="9144000" cy="1248937"/>
          </a:xfrm>
        </p:spPr>
        <p:txBody>
          <a:bodyPr>
            <a:normAutofit/>
          </a:bodyPr>
          <a:lstStyle/>
          <a:p>
            <a:r>
              <a:rPr lang="en-US" altLang="ja-JP"/>
              <a:t>m5231142 </a:t>
            </a:r>
            <a:r>
              <a:rPr kumimoji="1" lang="ja-JP" altLang="en-US" dirty="0"/>
              <a:t>春口　拓磨 </a:t>
            </a:r>
            <a:r>
              <a:rPr kumimoji="1" lang="en-US" altLang="ja-JP" dirty="0"/>
              <a:t>(HARUGUCHI Takuma)</a:t>
            </a:r>
            <a:endParaRPr kumimoji="1" lang="ja-JP" altLang="en-US" dirty="0"/>
          </a:p>
        </p:txBody>
      </p:sp>
      <p:sp>
        <p:nvSpPr>
          <p:cNvPr id="4" name="スライド番号プレースホルダー 3">
            <a:extLst>
              <a:ext uri="{FF2B5EF4-FFF2-40B4-BE49-F238E27FC236}">
                <a16:creationId xmlns:a16="http://schemas.microsoft.com/office/drawing/2014/main" id="{7C955298-5FE7-4C86-B2D6-E0A662A19745}"/>
              </a:ext>
            </a:extLst>
          </p:cNvPr>
          <p:cNvSpPr>
            <a:spLocks noGrp="1"/>
          </p:cNvSpPr>
          <p:nvPr>
            <p:ph type="sldNum" sz="quarter" idx="12"/>
          </p:nvPr>
        </p:nvSpPr>
        <p:spPr/>
        <p:txBody>
          <a:bodyPr/>
          <a:lstStyle/>
          <a:p>
            <a:fld id="{F847868A-A4DB-41B4-ABFF-646B4B77CFC0}" type="slidenum">
              <a:rPr kumimoji="1" lang="ja-JP" altLang="en-US" smtClean="0"/>
              <a:t>1</a:t>
            </a:fld>
            <a:endParaRPr kumimoji="1" lang="ja-JP" altLang="en-US"/>
          </a:p>
        </p:txBody>
      </p:sp>
    </p:spTree>
    <p:extLst>
      <p:ext uri="{BB962C8B-B14F-4D97-AF65-F5344CB8AC3E}">
        <p14:creationId xmlns:p14="http://schemas.microsoft.com/office/powerpoint/2010/main" val="2689469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EE7782-6D29-44BA-B980-249355B9A630}"/>
              </a:ext>
            </a:extLst>
          </p:cNvPr>
          <p:cNvSpPr>
            <a:spLocks noGrp="1"/>
          </p:cNvSpPr>
          <p:nvPr>
            <p:ph type="title"/>
          </p:nvPr>
        </p:nvSpPr>
        <p:spPr>
          <a:xfrm>
            <a:off x="838200" y="365126"/>
            <a:ext cx="10515600" cy="603250"/>
          </a:xfrm>
        </p:spPr>
        <p:txBody>
          <a:bodyPr>
            <a:normAutofit fontScale="90000"/>
          </a:bodyPr>
          <a:lstStyle/>
          <a:p>
            <a:r>
              <a:rPr kumimoji="1" lang="en-US" altLang="ja-JP" dirty="0"/>
              <a:t>CIFAR-10 Plain Net</a:t>
            </a:r>
            <a:endParaRPr kumimoji="1" lang="ja-JP" altLang="en-US" dirty="0"/>
          </a:p>
        </p:txBody>
      </p:sp>
      <p:sp>
        <p:nvSpPr>
          <p:cNvPr id="4" name="スライド番号プレースホルダー 3">
            <a:extLst>
              <a:ext uri="{FF2B5EF4-FFF2-40B4-BE49-F238E27FC236}">
                <a16:creationId xmlns:a16="http://schemas.microsoft.com/office/drawing/2014/main" id="{701D9521-A24B-4A7C-BC05-29ACD1CBFFDC}"/>
              </a:ext>
            </a:extLst>
          </p:cNvPr>
          <p:cNvSpPr>
            <a:spLocks noGrp="1"/>
          </p:cNvSpPr>
          <p:nvPr>
            <p:ph type="sldNum" sz="quarter" idx="12"/>
          </p:nvPr>
        </p:nvSpPr>
        <p:spPr/>
        <p:txBody>
          <a:bodyPr/>
          <a:lstStyle/>
          <a:p>
            <a:fld id="{F847868A-A4DB-41B4-ABFF-646B4B77CFC0}" type="slidenum">
              <a:rPr kumimoji="1" lang="ja-JP" altLang="en-US" smtClean="0"/>
              <a:t>10</a:t>
            </a:fld>
            <a:endParaRPr kumimoji="1" lang="ja-JP" altLang="en-US"/>
          </a:p>
        </p:txBody>
      </p:sp>
      <p:pic>
        <p:nvPicPr>
          <p:cNvPr id="1028" name="Picture 4">
            <a:extLst>
              <a:ext uri="{FF2B5EF4-FFF2-40B4-BE49-F238E27FC236}">
                <a16:creationId xmlns:a16="http://schemas.microsoft.com/office/drawing/2014/main" id="{B226A52C-D143-4532-86E3-A505DCA95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7" y="1104900"/>
            <a:ext cx="11210925"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050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46F9D1-5F52-4515-B754-E0D015FF159F}"/>
              </a:ext>
            </a:extLst>
          </p:cNvPr>
          <p:cNvSpPr>
            <a:spLocks noGrp="1"/>
          </p:cNvSpPr>
          <p:nvPr>
            <p:ph type="title"/>
          </p:nvPr>
        </p:nvSpPr>
        <p:spPr>
          <a:xfrm>
            <a:off x="838200" y="365126"/>
            <a:ext cx="10515600" cy="688182"/>
          </a:xfrm>
        </p:spPr>
        <p:txBody>
          <a:bodyPr>
            <a:normAutofit fontScale="90000"/>
          </a:bodyPr>
          <a:lstStyle/>
          <a:p>
            <a:r>
              <a:rPr lang="en-US" altLang="ja-JP" dirty="0"/>
              <a:t>CIFAR-10 ResNet</a:t>
            </a:r>
            <a:endParaRPr kumimoji="1" lang="ja-JP" altLang="en-US" dirty="0"/>
          </a:p>
        </p:txBody>
      </p:sp>
      <p:sp>
        <p:nvSpPr>
          <p:cNvPr id="4" name="スライド番号プレースホルダー 3">
            <a:extLst>
              <a:ext uri="{FF2B5EF4-FFF2-40B4-BE49-F238E27FC236}">
                <a16:creationId xmlns:a16="http://schemas.microsoft.com/office/drawing/2014/main" id="{E3B3EFF6-08D6-4617-BE51-9CA15F539AC9}"/>
              </a:ext>
            </a:extLst>
          </p:cNvPr>
          <p:cNvSpPr>
            <a:spLocks noGrp="1"/>
          </p:cNvSpPr>
          <p:nvPr>
            <p:ph type="sldNum" sz="quarter" idx="12"/>
          </p:nvPr>
        </p:nvSpPr>
        <p:spPr/>
        <p:txBody>
          <a:bodyPr/>
          <a:lstStyle/>
          <a:p>
            <a:fld id="{F847868A-A4DB-41B4-ABFF-646B4B77CFC0}" type="slidenum">
              <a:rPr kumimoji="1" lang="ja-JP" altLang="en-US" smtClean="0"/>
              <a:t>11</a:t>
            </a:fld>
            <a:endParaRPr kumimoji="1" lang="ja-JP" altLang="en-US"/>
          </a:p>
        </p:txBody>
      </p:sp>
      <p:pic>
        <p:nvPicPr>
          <p:cNvPr id="2050" name="Picture 2">
            <a:extLst>
              <a:ext uri="{FF2B5EF4-FFF2-40B4-BE49-F238E27FC236}">
                <a16:creationId xmlns:a16="http://schemas.microsoft.com/office/drawing/2014/main" id="{934C0F61-5CF7-42EE-8FB1-64530C057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019" y="1053309"/>
            <a:ext cx="10912431" cy="5599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200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905664-26CA-4FE5-8D41-F50E3C8FBAE1}"/>
              </a:ext>
            </a:extLst>
          </p:cNvPr>
          <p:cNvSpPr>
            <a:spLocks noGrp="1"/>
          </p:cNvSpPr>
          <p:nvPr>
            <p:ph type="title"/>
          </p:nvPr>
        </p:nvSpPr>
        <p:spPr>
          <a:xfrm>
            <a:off x="838200" y="365126"/>
            <a:ext cx="10515600" cy="557796"/>
          </a:xfrm>
        </p:spPr>
        <p:txBody>
          <a:bodyPr>
            <a:normAutofit fontScale="90000"/>
          </a:bodyPr>
          <a:lstStyle/>
          <a:p>
            <a:r>
              <a:rPr kumimoji="1" lang="en-US" altLang="ja-JP" dirty="0"/>
              <a:t>Hiragana Plain Net</a:t>
            </a:r>
            <a:endParaRPr kumimoji="1" lang="ja-JP" altLang="en-US" dirty="0"/>
          </a:p>
        </p:txBody>
      </p:sp>
      <p:sp>
        <p:nvSpPr>
          <p:cNvPr id="4" name="スライド番号プレースホルダー 3">
            <a:extLst>
              <a:ext uri="{FF2B5EF4-FFF2-40B4-BE49-F238E27FC236}">
                <a16:creationId xmlns:a16="http://schemas.microsoft.com/office/drawing/2014/main" id="{2F8B4B0A-055F-4C71-93F8-9199213997FC}"/>
              </a:ext>
            </a:extLst>
          </p:cNvPr>
          <p:cNvSpPr>
            <a:spLocks noGrp="1"/>
          </p:cNvSpPr>
          <p:nvPr>
            <p:ph type="sldNum" sz="quarter" idx="12"/>
          </p:nvPr>
        </p:nvSpPr>
        <p:spPr/>
        <p:txBody>
          <a:bodyPr/>
          <a:lstStyle/>
          <a:p>
            <a:fld id="{F847868A-A4DB-41B4-ABFF-646B4B77CFC0}" type="slidenum">
              <a:rPr kumimoji="1" lang="ja-JP" altLang="en-US" smtClean="0"/>
              <a:t>12</a:t>
            </a:fld>
            <a:endParaRPr kumimoji="1" lang="ja-JP" altLang="en-US"/>
          </a:p>
        </p:txBody>
      </p:sp>
      <p:pic>
        <p:nvPicPr>
          <p:cNvPr id="3074" name="Picture 2">
            <a:extLst>
              <a:ext uri="{FF2B5EF4-FFF2-40B4-BE49-F238E27FC236}">
                <a16:creationId xmlns:a16="http://schemas.microsoft.com/office/drawing/2014/main" id="{B9CAFEBA-9826-41E3-B759-B60B42760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771" y="922922"/>
            <a:ext cx="10854029" cy="5569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569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C9619B-794D-4658-A6BB-1301EBC72CCB}"/>
              </a:ext>
            </a:extLst>
          </p:cNvPr>
          <p:cNvSpPr>
            <a:spLocks noGrp="1"/>
          </p:cNvSpPr>
          <p:nvPr>
            <p:ph type="title"/>
          </p:nvPr>
        </p:nvSpPr>
        <p:spPr>
          <a:xfrm>
            <a:off x="838200" y="365126"/>
            <a:ext cx="10515600" cy="781844"/>
          </a:xfrm>
        </p:spPr>
        <p:txBody>
          <a:bodyPr/>
          <a:lstStyle/>
          <a:p>
            <a:r>
              <a:rPr lang="en-US" altLang="ja-JP" dirty="0"/>
              <a:t>Hiragana ResNet</a:t>
            </a:r>
            <a:endParaRPr kumimoji="1" lang="ja-JP" altLang="en-US" dirty="0"/>
          </a:p>
        </p:txBody>
      </p:sp>
      <p:sp>
        <p:nvSpPr>
          <p:cNvPr id="4" name="スライド番号プレースホルダー 3">
            <a:extLst>
              <a:ext uri="{FF2B5EF4-FFF2-40B4-BE49-F238E27FC236}">
                <a16:creationId xmlns:a16="http://schemas.microsoft.com/office/drawing/2014/main" id="{01BBEF57-7C4A-4747-9B6A-632CF5283EE1}"/>
              </a:ext>
            </a:extLst>
          </p:cNvPr>
          <p:cNvSpPr>
            <a:spLocks noGrp="1"/>
          </p:cNvSpPr>
          <p:nvPr>
            <p:ph type="sldNum" sz="quarter" idx="12"/>
          </p:nvPr>
        </p:nvSpPr>
        <p:spPr/>
        <p:txBody>
          <a:bodyPr/>
          <a:lstStyle/>
          <a:p>
            <a:fld id="{F847868A-A4DB-41B4-ABFF-646B4B77CFC0}" type="slidenum">
              <a:rPr kumimoji="1" lang="ja-JP" altLang="en-US" smtClean="0"/>
              <a:t>13</a:t>
            </a:fld>
            <a:endParaRPr kumimoji="1" lang="ja-JP" altLang="en-US"/>
          </a:p>
        </p:txBody>
      </p:sp>
      <p:pic>
        <p:nvPicPr>
          <p:cNvPr id="4100" name="Picture 4">
            <a:extLst>
              <a:ext uri="{FF2B5EF4-FFF2-40B4-BE49-F238E27FC236}">
                <a16:creationId xmlns:a16="http://schemas.microsoft.com/office/drawing/2014/main" id="{1161EFDB-3AF7-40AB-8029-E8FFABFC2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1146969"/>
            <a:ext cx="10515600" cy="5396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630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D5898-6ADA-45E2-924E-7C844F7463A7}"/>
              </a:ext>
            </a:extLst>
          </p:cNvPr>
          <p:cNvSpPr>
            <a:spLocks noGrp="1"/>
          </p:cNvSpPr>
          <p:nvPr>
            <p:ph type="title"/>
          </p:nvPr>
        </p:nvSpPr>
        <p:spPr/>
        <p:txBody>
          <a:bodyPr>
            <a:normAutofit/>
          </a:bodyPr>
          <a:lstStyle/>
          <a:p>
            <a:r>
              <a:rPr kumimoji="1" lang="en-US" altLang="ja-JP" dirty="0"/>
              <a:t>Discussion: </a:t>
            </a:r>
            <a:r>
              <a:rPr lang="en-US" altLang="ja-JP" dirty="0"/>
              <a:t>The summary of Hiragana Result</a:t>
            </a:r>
            <a:endParaRPr kumimoji="1" lang="ja-JP" altLang="en-US" dirty="0"/>
          </a:p>
        </p:txBody>
      </p:sp>
      <p:sp>
        <p:nvSpPr>
          <p:cNvPr id="3" name="コンテンツ プレースホルダー 2">
            <a:extLst>
              <a:ext uri="{FF2B5EF4-FFF2-40B4-BE49-F238E27FC236}">
                <a16:creationId xmlns:a16="http://schemas.microsoft.com/office/drawing/2014/main" id="{CFC507E7-3F60-48F9-845D-6460F8637A57}"/>
              </a:ext>
            </a:extLst>
          </p:cNvPr>
          <p:cNvSpPr>
            <a:spLocks noGrp="1"/>
          </p:cNvSpPr>
          <p:nvPr>
            <p:ph idx="1"/>
          </p:nvPr>
        </p:nvSpPr>
        <p:spPr>
          <a:xfrm>
            <a:off x="566057" y="1690687"/>
            <a:ext cx="11277599" cy="5167313"/>
          </a:xfrm>
        </p:spPr>
        <p:txBody>
          <a:bodyPr>
            <a:normAutofit fontScale="92500" lnSpcReduction="20000"/>
          </a:bodyPr>
          <a:lstStyle/>
          <a:p>
            <a:r>
              <a:rPr kumimoji="1" lang="en-US" altLang="ja-JP" b="1" dirty="0"/>
              <a:t>Similar to CIFAR-10:</a:t>
            </a:r>
          </a:p>
          <a:p>
            <a:r>
              <a:rPr kumimoji="1" lang="en-US" altLang="ja-JP" dirty="0"/>
              <a:t>More the number of</a:t>
            </a:r>
            <a:r>
              <a:rPr lang="en-US" altLang="ja-JP" dirty="0"/>
              <a:t> the layer in the plain net is, the worse the test error is.</a:t>
            </a:r>
          </a:p>
          <a:p>
            <a:r>
              <a:rPr lang="en-US" altLang="ja-JP" dirty="0"/>
              <a:t>In the ResNet, the increasing of layers does not strongly worsen the test error.</a:t>
            </a:r>
          </a:p>
          <a:p>
            <a:r>
              <a:rPr kumimoji="1" lang="en-US" altLang="ja-JP" b="1" dirty="0"/>
              <a:t>Diffe</a:t>
            </a:r>
            <a:r>
              <a:rPr lang="en-US" altLang="ja-JP" b="1" dirty="0"/>
              <a:t>rent from CIFAR-10:</a:t>
            </a:r>
          </a:p>
          <a:p>
            <a:r>
              <a:rPr lang="en-US" altLang="ja-JP" dirty="0"/>
              <a:t>The best model of hiragana is PlainNet20 while the best of CIFAR-10 is ResNet44.</a:t>
            </a:r>
          </a:p>
          <a:p>
            <a:pPr lvl="1"/>
            <a:r>
              <a:rPr lang="en-US" altLang="ja-JP" dirty="0"/>
              <a:t>Note that the best model in CIFAR-10 of the original repository is ResNet56. The cause of the difference may be adding torch.nn.DataParallel.</a:t>
            </a:r>
          </a:p>
          <a:p>
            <a:r>
              <a:rPr lang="en-US" altLang="ja-JP" dirty="0"/>
              <a:t>In both the plain net and ResNet of the hiragana, the number of the layer in the best model is the smallest: PlainNet20 and ResNet20</a:t>
            </a:r>
          </a:p>
          <a:p>
            <a:r>
              <a:rPr kumimoji="1" lang="en-US" altLang="ja-JP" dirty="0"/>
              <a:t>The train errors</a:t>
            </a:r>
            <a:r>
              <a:rPr lang="en-US" altLang="ja-JP" dirty="0"/>
              <a:t> of all models</a:t>
            </a:r>
            <a:r>
              <a:rPr kumimoji="1" lang="en-US" altLang="ja-JP" dirty="0"/>
              <a:t> in the hiragana reached to zero while the errors of plain nets in CIFAR-10 do not.</a:t>
            </a:r>
            <a:endParaRPr kumimoji="1" lang="ja-JP" altLang="en-US" dirty="0"/>
          </a:p>
        </p:txBody>
      </p:sp>
      <p:sp>
        <p:nvSpPr>
          <p:cNvPr id="4" name="スライド番号プレースホルダー 3">
            <a:extLst>
              <a:ext uri="{FF2B5EF4-FFF2-40B4-BE49-F238E27FC236}">
                <a16:creationId xmlns:a16="http://schemas.microsoft.com/office/drawing/2014/main" id="{C16E5E85-F527-45FF-A569-37DC7507BB68}"/>
              </a:ext>
            </a:extLst>
          </p:cNvPr>
          <p:cNvSpPr>
            <a:spLocks noGrp="1"/>
          </p:cNvSpPr>
          <p:nvPr>
            <p:ph type="sldNum" sz="quarter" idx="12"/>
          </p:nvPr>
        </p:nvSpPr>
        <p:spPr/>
        <p:txBody>
          <a:bodyPr/>
          <a:lstStyle/>
          <a:p>
            <a:fld id="{F847868A-A4DB-41B4-ABFF-646B4B77CFC0}" type="slidenum">
              <a:rPr kumimoji="1" lang="ja-JP" altLang="en-US" smtClean="0"/>
              <a:t>14</a:t>
            </a:fld>
            <a:endParaRPr kumimoji="1" lang="ja-JP" altLang="en-US"/>
          </a:p>
        </p:txBody>
      </p:sp>
    </p:spTree>
    <p:extLst>
      <p:ext uri="{BB962C8B-B14F-4D97-AF65-F5344CB8AC3E}">
        <p14:creationId xmlns:p14="http://schemas.microsoft.com/office/powerpoint/2010/main" val="2399907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C0FDD7-6CF3-4712-A519-070C2F2E6C46}"/>
              </a:ext>
            </a:extLst>
          </p:cNvPr>
          <p:cNvSpPr>
            <a:spLocks noGrp="1"/>
          </p:cNvSpPr>
          <p:nvPr>
            <p:ph type="title"/>
          </p:nvPr>
        </p:nvSpPr>
        <p:spPr/>
        <p:txBody>
          <a:bodyPr/>
          <a:lstStyle/>
          <a:p>
            <a:r>
              <a:rPr lang="en-US" altLang="ja-JP" dirty="0"/>
              <a:t>Interpretation of the Result</a:t>
            </a:r>
            <a:endParaRPr kumimoji="1" lang="ja-JP" altLang="en-US" dirty="0"/>
          </a:p>
        </p:txBody>
      </p:sp>
      <p:sp>
        <p:nvSpPr>
          <p:cNvPr id="3" name="コンテンツ プレースホルダー 2">
            <a:extLst>
              <a:ext uri="{FF2B5EF4-FFF2-40B4-BE49-F238E27FC236}">
                <a16:creationId xmlns:a16="http://schemas.microsoft.com/office/drawing/2014/main" id="{E64B1ED9-623F-4DE1-BEB1-C333A315C60E}"/>
              </a:ext>
            </a:extLst>
          </p:cNvPr>
          <p:cNvSpPr>
            <a:spLocks noGrp="1"/>
          </p:cNvSpPr>
          <p:nvPr>
            <p:ph idx="1"/>
          </p:nvPr>
        </p:nvSpPr>
        <p:spPr/>
        <p:txBody>
          <a:bodyPr>
            <a:normAutofit lnSpcReduction="10000"/>
          </a:bodyPr>
          <a:lstStyle/>
          <a:p>
            <a:r>
              <a:rPr kumimoji="1" lang="en-US" altLang="ja-JP" dirty="0"/>
              <a:t>Why “The best model in the hiragana is </a:t>
            </a:r>
            <a:r>
              <a:rPr lang="en-US" altLang="ja-JP" dirty="0"/>
              <a:t>PlainNet20”?</a:t>
            </a:r>
          </a:p>
          <a:p>
            <a:pPr lvl="1"/>
            <a:r>
              <a:rPr lang="en-US" altLang="ja-JP" dirty="0"/>
              <a:t>It should mean</a:t>
            </a:r>
            <a:r>
              <a:rPr kumimoji="1" lang="en-US" altLang="ja-JP" dirty="0"/>
              <a:t> hiragana as dataset is too simple image for CNN to classify it. </a:t>
            </a:r>
            <a:endParaRPr lang="en-US" altLang="ja-JP" dirty="0"/>
          </a:p>
          <a:p>
            <a:pPr lvl="2"/>
            <a:r>
              <a:rPr kumimoji="1" lang="en-US" altLang="ja-JP" dirty="0"/>
              <a:t>In fact, the best test error of the </a:t>
            </a:r>
            <a:r>
              <a:rPr lang="en-US" altLang="ja-JP" dirty="0"/>
              <a:t>hiragana is 0.003125 while the best of the CIFAR-10 is 0.0770. The accuracy of hiragana classification is very high.</a:t>
            </a:r>
          </a:p>
          <a:p>
            <a:pPr lvl="2"/>
            <a:r>
              <a:rPr lang="en-US" altLang="ja-JP" dirty="0"/>
              <a:t>In addition, the train errors of all models in the hiragana reached to zero. It means that the networks cannot learn the features from the training dataset since the hiragana is more simpler than CIFAR-10.</a:t>
            </a:r>
          </a:p>
          <a:p>
            <a:r>
              <a:rPr lang="en-US" altLang="ja-JP" b="1" dirty="0"/>
              <a:t>Even if the number of the class is large, it seems not to worse the accuracy of CNN. The complexity of each image seems to affect the accuracy.</a:t>
            </a:r>
          </a:p>
          <a:p>
            <a:pPr lvl="1"/>
            <a:r>
              <a:rPr lang="en-US" altLang="ja-JP" dirty="0"/>
              <a:t>Hiragana: 73 classes, CIFAR-10: 10 classes</a:t>
            </a:r>
          </a:p>
        </p:txBody>
      </p:sp>
      <p:sp>
        <p:nvSpPr>
          <p:cNvPr id="4" name="スライド番号プレースホルダー 3">
            <a:extLst>
              <a:ext uri="{FF2B5EF4-FFF2-40B4-BE49-F238E27FC236}">
                <a16:creationId xmlns:a16="http://schemas.microsoft.com/office/drawing/2014/main" id="{A9F5F278-1CE9-46C8-A313-138E43D25A0A}"/>
              </a:ext>
            </a:extLst>
          </p:cNvPr>
          <p:cNvSpPr>
            <a:spLocks noGrp="1"/>
          </p:cNvSpPr>
          <p:nvPr>
            <p:ph type="sldNum" sz="quarter" idx="12"/>
          </p:nvPr>
        </p:nvSpPr>
        <p:spPr/>
        <p:txBody>
          <a:bodyPr/>
          <a:lstStyle/>
          <a:p>
            <a:fld id="{F847868A-A4DB-41B4-ABFF-646B4B77CFC0}" type="slidenum">
              <a:rPr kumimoji="1" lang="ja-JP" altLang="en-US" smtClean="0"/>
              <a:t>15</a:t>
            </a:fld>
            <a:endParaRPr kumimoji="1" lang="ja-JP" altLang="en-US"/>
          </a:p>
        </p:txBody>
      </p:sp>
    </p:spTree>
    <p:extLst>
      <p:ext uri="{BB962C8B-B14F-4D97-AF65-F5344CB8AC3E}">
        <p14:creationId xmlns:p14="http://schemas.microsoft.com/office/powerpoint/2010/main" val="3266298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32D211-395D-4D49-A269-A3551ECE1785}"/>
              </a:ext>
            </a:extLst>
          </p:cNvPr>
          <p:cNvSpPr>
            <a:spLocks noGrp="1"/>
          </p:cNvSpPr>
          <p:nvPr>
            <p:ph type="title"/>
          </p:nvPr>
        </p:nvSpPr>
        <p:spPr/>
        <p:txBody>
          <a:bodyPr/>
          <a:lstStyle/>
          <a:p>
            <a:r>
              <a:rPr kumimoji="1" lang="en-US" altLang="ja-JP" dirty="0"/>
              <a:t>Reference</a:t>
            </a:r>
            <a:endParaRPr kumimoji="1" lang="ja-JP" altLang="en-US" dirty="0"/>
          </a:p>
        </p:txBody>
      </p:sp>
      <p:sp>
        <p:nvSpPr>
          <p:cNvPr id="3" name="コンテンツ プレースホルダー 2">
            <a:extLst>
              <a:ext uri="{FF2B5EF4-FFF2-40B4-BE49-F238E27FC236}">
                <a16:creationId xmlns:a16="http://schemas.microsoft.com/office/drawing/2014/main" id="{A71B14CD-6923-406E-9B92-A035B3C1FEEF}"/>
              </a:ext>
            </a:extLst>
          </p:cNvPr>
          <p:cNvSpPr>
            <a:spLocks noGrp="1"/>
          </p:cNvSpPr>
          <p:nvPr>
            <p:ph idx="1"/>
          </p:nvPr>
        </p:nvSpPr>
        <p:spPr>
          <a:xfrm>
            <a:off x="838200" y="1383030"/>
            <a:ext cx="10515600" cy="5109845"/>
          </a:xfrm>
        </p:spPr>
        <p:txBody>
          <a:bodyPr>
            <a:normAutofit fontScale="92500" lnSpcReduction="20000"/>
          </a:bodyPr>
          <a:lstStyle/>
          <a:p>
            <a:pPr lvl="0"/>
            <a:r>
              <a:rPr kumimoji="1" lang="en-US" altLang="ja-JP" dirty="0"/>
              <a:t>GitHub</a:t>
            </a:r>
          </a:p>
          <a:p>
            <a:pPr lvl="1"/>
            <a:r>
              <a:rPr lang="en-US" altLang="ja-JP" u="sng" dirty="0">
                <a:hlinkClick r:id="rId2"/>
              </a:rPr>
              <a:t>https://github.com/a-martyn/resnet</a:t>
            </a:r>
            <a:r>
              <a:rPr lang="en-US" altLang="ja-JP" dirty="0"/>
              <a:t> </a:t>
            </a:r>
            <a:endParaRPr kumimoji="1" lang="en-US" altLang="ja-JP" dirty="0"/>
          </a:p>
          <a:p>
            <a:pPr lvl="1"/>
            <a:r>
              <a:rPr lang="en-US" altLang="ja-JP" dirty="0">
                <a:hlinkClick r:id="rId3"/>
              </a:rPr>
              <a:t>https://github.com/s1230038/resnet</a:t>
            </a:r>
            <a:endParaRPr lang="en-US" altLang="ja-JP" dirty="0"/>
          </a:p>
          <a:p>
            <a:pPr lvl="2"/>
            <a:r>
              <a:rPr lang="en-US" altLang="ja-JP" dirty="0"/>
              <a:t>CIFAR-10 Test Commit: f87b5c49c1314fb0cbcd8012ccbfb15e491f8b92</a:t>
            </a:r>
          </a:p>
          <a:p>
            <a:pPr lvl="2"/>
            <a:r>
              <a:rPr lang="en-US" altLang="ja-JP" dirty="0"/>
              <a:t>Hiragana Test Commit: 4bbf87236909c505d241386995ddbc5083745e0c</a:t>
            </a:r>
          </a:p>
          <a:p>
            <a:r>
              <a:rPr lang="en-US" altLang="ja-JP" dirty="0"/>
              <a:t>He, </a:t>
            </a:r>
            <a:r>
              <a:rPr lang="en-US" altLang="ja-JP" dirty="0" err="1"/>
              <a:t>Kaiming</a:t>
            </a:r>
            <a:r>
              <a:rPr lang="en-US" altLang="ja-JP" dirty="0"/>
              <a:t>, et al. "Deep residual learning for image recognition." Proceedings of the IEEE conference on computer vision and pattern recognition. 2016.</a:t>
            </a:r>
          </a:p>
          <a:p>
            <a:r>
              <a:rPr lang="en-US" altLang="ja-JP" dirty="0"/>
              <a:t>Google </a:t>
            </a:r>
            <a:r>
              <a:rPr lang="en-US" altLang="ja-JP" dirty="0" err="1"/>
              <a:t>Colab</a:t>
            </a:r>
            <a:r>
              <a:rPr lang="en-US" altLang="ja-JP" dirty="0"/>
              <a:t> Jupiter notebook as example</a:t>
            </a:r>
          </a:p>
          <a:p>
            <a:pPr lvl="1"/>
            <a:r>
              <a:rPr lang="en-US" dirty="0">
                <a:hlinkClick r:id="rId4"/>
              </a:rPr>
              <a:t>https://colab.research.google.com/drive/1iyNXZ6LffoLycU8tj7U-1IeUh0GcdjMJ</a:t>
            </a:r>
            <a:endParaRPr lang="en-US" dirty="0"/>
          </a:p>
          <a:p>
            <a:pPr lvl="1"/>
            <a:r>
              <a:rPr lang="en-US" altLang="ja-JP" dirty="0">
                <a:hlinkClick r:id="rId5"/>
              </a:rPr>
              <a:t>https://colab.research.google.com/drive/144CmW5X3FMMHsycpon0XS4qTwjtdm9RV</a:t>
            </a:r>
            <a:endParaRPr lang="en-US" altLang="ja-JP" dirty="0"/>
          </a:p>
          <a:p>
            <a:r>
              <a:rPr lang="en-US" altLang="ja-JP" dirty="0"/>
              <a:t>For </a:t>
            </a:r>
            <a:r>
              <a:rPr lang="en-US" altLang="ja-JP"/>
              <a:t>Your Information</a:t>
            </a:r>
            <a:endParaRPr lang="en-US" altLang="ja-JP" dirty="0"/>
          </a:p>
          <a:p>
            <a:pPr lvl="1"/>
            <a:r>
              <a:rPr lang="en-US" altLang="ja-JP" dirty="0">
                <a:hlinkClick r:id="rId6"/>
              </a:rPr>
              <a:t>https://sonaeru-blog.com/pytorch-dataset/</a:t>
            </a:r>
            <a:endParaRPr lang="en-US" altLang="ja-JP" dirty="0"/>
          </a:p>
          <a:p>
            <a:pPr lvl="1"/>
            <a:r>
              <a:rPr lang="en-US" altLang="ja-JP" dirty="0">
                <a:hlinkClick r:id="rId7"/>
              </a:rPr>
              <a:t>https://deepage.net/deep_learning/2016/11/30/resnet.html</a:t>
            </a:r>
            <a:endParaRPr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A6D00BA-1350-4F2F-AD82-FC7CFB9B7FEE}"/>
              </a:ext>
            </a:extLst>
          </p:cNvPr>
          <p:cNvSpPr>
            <a:spLocks noGrp="1"/>
          </p:cNvSpPr>
          <p:nvPr>
            <p:ph type="sldNum" sz="quarter" idx="12"/>
          </p:nvPr>
        </p:nvSpPr>
        <p:spPr/>
        <p:txBody>
          <a:bodyPr/>
          <a:lstStyle/>
          <a:p>
            <a:fld id="{F847868A-A4DB-41B4-ABFF-646B4B77CFC0}" type="slidenum">
              <a:rPr kumimoji="1" lang="ja-JP" altLang="en-US" smtClean="0"/>
              <a:t>16</a:t>
            </a:fld>
            <a:endParaRPr kumimoji="1" lang="ja-JP" altLang="en-US"/>
          </a:p>
        </p:txBody>
      </p:sp>
    </p:spTree>
    <p:extLst>
      <p:ext uri="{BB962C8B-B14F-4D97-AF65-F5344CB8AC3E}">
        <p14:creationId xmlns:p14="http://schemas.microsoft.com/office/powerpoint/2010/main" val="4239684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93842C-3205-47D7-A2B0-454BC9BD8CA8}"/>
              </a:ext>
            </a:extLst>
          </p:cNvPr>
          <p:cNvSpPr>
            <a:spLocks noGrp="1"/>
          </p:cNvSpPr>
          <p:nvPr>
            <p:ph type="title"/>
          </p:nvPr>
        </p:nvSpPr>
        <p:spPr>
          <a:xfrm>
            <a:off x="838200" y="2766218"/>
            <a:ext cx="10515600" cy="1325563"/>
          </a:xfrm>
        </p:spPr>
        <p:txBody>
          <a:bodyPr/>
          <a:lstStyle/>
          <a:p>
            <a:pPr algn="ctr"/>
            <a:r>
              <a:rPr kumimoji="1" lang="en-US" altLang="ja-JP" dirty="0"/>
              <a:t>Thank You for Listening</a:t>
            </a:r>
            <a:endParaRPr kumimoji="1" lang="ja-JP" altLang="en-US" dirty="0"/>
          </a:p>
        </p:txBody>
      </p:sp>
      <p:sp>
        <p:nvSpPr>
          <p:cNvPr id="4" name="スライド番号プレースホルダー 3">
            <a:extLst>
              <a:ext uri="{FF2B5EF4-FFF2-40B4-BE49-F238E27FC236}">
                <a16:creationId xmlns:a16="http://schemas.microsoft.com/office/drawing/2014/main" id="{D1FBA0F9-6974-47BE-8AE5-42B277BEA23D}"/>
              </a:ext>
            </a:extLst>
          </p:cNvPr>
          <p:cNvSpPr>
            <a:spLocks noGrp="1"/>
          </p:cNvSpPr>
          <p:nvPr>
            <p:ph type="sldNum" sz="quarter" idx="12"/>
          </p:nvPr>
        </p:nvSpPr>
        <p:spPr/>
        <p:txBody>
          <a:bodyPr/>
          <a:lstStyle/>
          <a:p>
            <a:fld id="{F847868A-A4DB-41B4-ABFF-646B4B77CFC0}" type="slidenum">
              <a:rPr kumimoji="1" lang="ja-JP" altLang="en-US" smtClean="0"/>
              <a:t>17</a:t>
            </a:fld>
            <a:endParaRPr kumimoji="1" lang="ja-JP" altLang="en-US"/>
          </a:p>
        </p:txBody>
      </p:sp>
    </p:spTree>
    <p:extLst>
      <p:ext uri="{BB962C8B-B14F-4D97-AF65-F5344CB8AC3E}">
        <p14:creationId xmlns:p14="http://schemas.microsoft.com/office/powerpoint/2010/main" val="225097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D081F-33C5-4EB8-ADB4-7304E0E0263F}"/>
              </a:ext>
            </a:extLst>
          </p:cNvPr>
          <p:cNvSpPr>
            <a:spLocks noGrp="1"/>
          </p:cNvSpPr>
          <p:nvPr>
            <p:ph type="title"/>
          </p:nvPr>
        </p:nvSpPr>
        <p:spPr/>
        <p:txBody>
          <a:bodyPr/>
          <a:lstStyle/>
          <a:p>
            <a:r>
              <a:rPr lang="en-US" altLang="ja-JP" dirty="0"/>
              <a:t>Introduction: What is ResNet?</a:t>
            </a:r>
            <a:endParaRPr kumimoji="1" lang="ja-JP" altLang="en-US" dirty="0"/>
          </a:p>
        </p:txBody>
      </p:sp>
      <p:sp>
        <p:nvSpPr>
          <p:cNvPr id="3" name="コンテンツ プレースホルダー 2">
            <a:extLst>
              <a:ext uri="{FF2B5EF4-FFF2-40B4-BE49-F238E27FC236}">
                <a16:creationId xmlns:a16="http://schemas.microsoft.com/office/drawing/2014/main" id="{C58A78D5-9A6C-47E9-A421-3ED05C321660}"/>
              </a:ext>
            </a:extLst>
          </p:cNvPr>
          <p:cNvSpPr>
            <a:spLocks noGrp="1"/>
          </p:cNvSpPr>
          <p:nvPr>
            <p:ph idx="1"/>
          </p:nvPr>
        </p:nvSpPr>
        <p:spPr>
          <a:xfrm>
            <a:off x="377372" y="1825625"/>
            <a:ext cx="6792686" cy="4667250"/>
          </a:xfrm>
        </p:spPr>
        <p:txBody>
          <a:bodyPr>
            <a:normAutofit/>
          </a:bodyPr>
          <a:lstStyle/>
          <a:p>
            <a:r>
              <a:rPr lang="en-US" altLang="ja-JP" dirty="0"/>
              <a:t>Residual Network</a:t>
            </a:r>
            <a:r>
              <a:rPr lang="ja-JP" altLang="en-US" dirty="0"/>
              <a:t>（</a:t>
            </a:r>
            <a:r>
              <a:rPr lang="en-US" altLang="ja-JP" dirty="0"/>
              <a:t>ResNet</a:t>
            </a:r>
            <a:r>
              <a:rPr lang="ja-JP" altLang="en-US" dirty="0"/>
              <a:t>）</a:t>
            </a:r>
            <a:r>
              <a:rPr lang="en-US" altLang="ja-JP" dirty="0"/>
              <a:t>is the convolutional neural network to introduce the residual learning framework.</a:t>
            </a:r>
          </a:p>
          <a:p>
            <a:r>
              <a:rPr lang="en-US" altLang="ja-JP" dirty="0"/>
              <a:t>The framework prevents performance from getting worse when increasing the number of the layer.</a:t>
            </a:r>
          </a:p>
          <a:p>
            <a:r>
              <a:rPr kumimoji="1" lang="en-US" altLang="ja-JP" baseline="0" dirty="0"/>
              <a:t>Therefore, </a:t>
            </a:r>
            <a:r>
              <a:rPr lang="en-US" altLang="ja-JP" dirty="0"/>
              <a:t>Resnet can have more layers than exiting CNNs.</a:t>
            </a:r>
            <a:endParaRPr kumimoji="1" lang="en-US" altLang="ja-JP" baseline="0" dirty="0"/>
          </a:p>
        </p:txBody>
      </p:sp>
      <p:sp>
        <p:nvSpPr>
          <p:cNvPr id="4" name="スライド番号プレースホルダー 3">
            <a:extLst>
              <a:ext uri="{FF2B5EF4-FFF2-40B4-BE49-F238E27FC236}">
                <a16:creationId xmlns:a16="http://schemas.microsoft.com/office/drawing/2014/main" id="{8D264612-B1BA-450F-BFBC-FBC6121DC8FC}"/>
              </a:ext>
            </a:extLst>
          </p:cNvPr>
          <p:cNvSpPr>
            <a:spLocks noGrp="1"/>
          </p:cNvSpPr>
          <p:nvPr>
            <p:ph type="sldNum" sz="quarter" idx="12"/>
          </p:nvPr>
        </p:nvSpPr>
        <p:spPr/>
        <p:txBody>
          <a:bodyPr/>
          <a:lstStyle/>
          <a:p>
            <a:fld id="{F847868A-A4DB-41B4-ABFF-646B4B77CFC0}" type="slidenum">
              <a:rPr kumimoji="1" lang="ja-JP" altLang="en-US" smtClean="0"/>
              <a:t>2</a:t>
            </a:fld>
            <a:endParaRPr kumimoji="1" lang="ja-JP" altLang="en-US"/>
          </a:p>
        </p:txBody>
      </p:sp>
      <p:pic>
        <p:nvPicPr>
          <p:cNvPr id="5" name="図 4">
            <a:extLst>
              <a:ext uri="{FF2B5EF4-FFF2-40B4-BE49-F238E27FC236}">
                <a16:creationId xmlns:a16="http://schemas.microsoft.com/office/drawing/2014/main" id="{C47C2261-C442-4129-B1F3-15F016A679DF}"/>
              </a:ext>
            </a:extLst>
          </p:cNvPr>
          <p:cNvPicPr>
            <a:picLocks noChangeAspect="1"/>
          </p:cNvPicPr>
          <p:nvPr/>
        </p:nvPicPr>
        <p:blipFill rotWithShape="1">
          <a:blip r:embed="rId2"/>
          <a:srcRect l="13511" t="8300" r="9143" b="1267"/>
          <a:stretch/>
        </p:blipFill>
        <p:spPr>
          <a:xfrm>
            <a:off x="7170057" y="1796863"/>
            <a:ext cx="4818743" cy="2859316"/>
          </a:xfrm>
          <a:prstGeom prst="rect">
            <a:avLst/>
          </a:prstGeom>
        </p:spPr>
      </p:pic>
      <p:sp>
        <p:nvSpPr>
          <p:cNvPr id="6" name="テキスト ボックス 5">
            <a:extLst>
              <a:ext uri="{FF2B5EF4-FFF2-40B4-BE49-F238E27FC236}">
                <a16:creationId xmlns:a16="http://schemas.microsoft.com/office/drawing/2014/main" id="{CBF49B95-43B8-41F8-A432-03C09AA0601D}"/>
              </a:ext>
            </a:extLst>
          </p:cNvPr>
          <p:cNvSpPr txBox="1"/>
          <p:nvPr/>
        </p:nvSpPr>
        <p:spPr>
          <a:xfrm>
            <a:off x="0" y="6611779"/>
            <a:ext cx="11291960" cy="246221"/>
          </a:xfrm>
          <a:prstGeom prst="rect">
            <a:avLst/>
          </a:prstGeom>
          <a:noFill/>
        </p:spPr>
        <p:txBody>
          <a:bodyPr wrap="square" rtlCol="0">
            <a:spAutoFit/>
          </a:bodyPr>
          <a:lstStyle/>
          <a:p>
            <a:r>
              <a:rPr lang="en-US" altLang="ja-JP" sz="1000" dirty="0"/>
              <a:t>Source: He, </a:t>
            </a:r>
            <a:r>
              <a:rPr lang="en-US" altLang="ja-JP" sz="1000" dirty="0" err="1"/>
              <a:t>Kaiming</a:t>
            </a:r>
            <a:r>
              <a:rPr lang="en-US" altLang="ja-JP" sz="1000" dirty="0"/>
              <a:t>, et al. "Deep residual learning for image recognition." Proceedings of the IEEE conference on computer vision and pattern recognition. 2016.</a:t>
            </a:r>
          </a:p>
        </p:txBody>
      </p:sp>
    </p:spTree>
    <p:extLst>
      <p:ext uri="{BB962C8B-B14F-4D97-AF65-F5344CB8AC3E}">
        <p14:creationId xmlns:p14="http://schemas.microsoft.com/office/powerpoint/2010/main" val="99230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6738AE-0B29-407B-AC1B-53D746B9BBC8}"/>
              </a:ext>
            </a:extLst>
          </p:cNvPr>
          <p:cNvSpPr>
            <a:spLocks noGrp="1"/>
          </p:cNvSpPr>
          <p:nvPr>
            <p:ph type="title"/>
          </p:nvPr>
        </p:nvSpPr>
        <p:spPr/>
        <p:txBody>
          <a:bodyPr/>
          <a:lstStyle/>
          <a:p>
            <a:pPr lvl="0"/>
            <a:r>
              <a:rPr kumimoji="1" lang="en-US" altLang="ja-JP" baseline="0" dirty="0"/>
              <a:t>Problem Statement</a:t>
            </a:r>
            <a:endParaRPr kumimoji="1" lang="ja-JP" altLang="en-US" dirty="0"/>
          </a:p>
        </p:txBody>
      </p:sp>
      <p:sp>
        <p:nvSpPr>
          <p:cNvPr id="3" name="コンテンツ プレースホルダー 2">
            <a:extLst>
              <a:ext uri="{FF2B5EF4-FFF2-40B4-BE49-F238E27FC236}">
                <a16:creationId xmlns:a16="http://schemas.microsoft.com/office/drawing/2014/main" id="{1D3476DF-9330-4BC4-B62B-4B613B925164}"/>
              </a:ext>
            </a:extLst>
          </p:cNvPr>
          <p:cNvSpPr>
            <a:spLocks noGrp="1"/>
          </p:cNvSpPr>
          <p:nvPr>
            <p:ph idx="1"/>
          </p:nvPr>
        </p:nvSpPr>
        <p:spPr/>
        <p:txBody>
          <a:bodyPr/>
          <a:lstStyle/>
          <a:p>
            <a:r>
              <a:rPr lang="en-US" altLang="ja-JP" dirty="0"/>
              <a:t>T</a:t>
            </a:r>
            <a:r>
              <a:rPr kumimoji="1" lang="en-US" altLang="ja-JP" dirty="0"/>
              <a:t>his research topic is to compare the numbers of layers where the accuracy is best for each image datasets about CIFAR-10 and </a:t>
            </a:r>
            <a:r>
              <a:rPr lang="en-US" altLang="ja-JP" dirty="0"/>
              <a:t>h</a:t>
            </a:r>
            <a:r>
              <a:rPr kumimoji="1" lang="en-US" altLang="ja-JP" dirty="0"/>
              <a:t>iragana </a:t>
            </a:r>
            <a:r>
              <a:rPr lang="en-US" altLang="ja-JP" dirty="0"/>
              <a:t>with the plain CNN and ResNet.</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C9A7913-6F2C-4DAC-8144-3A35C4BFCB2D}"/>
              </a:ext>
            </a:extLst>
          </p:cNvPr>
          <p:cNvSpPr>
            <a:spLocks noGrp="1"/>
          </p:cNvSpPr>
          <p:nvPr>
            <p:ph type="sldNum" sz="quarter" idx="12"/>
          </p:nvPr>
        </p:nvSpPr>
        <p:spPr/>
        <p:txBody>
          <a:bodyPr/>
          <a:lstStyle/>
          <a:p>
            <a:fld id="{F847868A-A4DB-41B4-ABFF-646B4B77CFC0}" type="slidenum">
              <a:rPr kumimoji="1" lang="ja-JP" altLang="en-US" smtClean="0"/>
              <a:t>3</a:t>
            </a:fld>
            <a:endParaRPr kumimoji="1" lang="ja-JP" altLang="en-US"/>
          </a:p>
        </p:txBody>
      </p:sp>
    </p:spTree>
    <p:extLst>
      <p:ext uri="{BB962C8B-B14F-4D97-AF65-F5344CB8AC3E}">
        <p14:creationId xmlns:p14="http://schemas.microsoft.com/office/powerpoint/2010/main" val="3760419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F87FE-4408-4C4E-9406-201894E217B2}"/>
              </a:ext>
            </a:extLst>
          </p:cNvPr>
          <p:cNvSpPr>
            <a:spLocks noGrp="1"/>
          </p:cNvSpPr>
          <p:nvPr>
            <p:ph type="title"/>
          </p:nvPr>
        </p:nvSpPr>
        <p:spPr/>
        <p:txBody>
          <a:bodyPr/>
          <a:lstStyle/>
          <a:p>
            <a:r>
              <a:rPr kumimoji="1" lang="en-US" altLang="ja-JP" dirty="0"/>
              <a:t>Technical Approach and Models</a:t>
            </a:r>
            <a:endParaRPr kumimoji="1" lang="ja-JP" altLang="en-US" dirty="0"/>
          </a:p>
        </p:txBody>
      </p:sp>
      <p:sp>
        <p:nvSpPr>
          <p:cNvPr id="3" name="コンテンツ プレースホルダー 2">
            <a:extLst>
              <a:ext uri="{FF2B5EF4-FFF2-40B4-BE49-F238E27FC236}">
                <a16:creationId xmlns:a16="http://schemas.microsoft.com/office/drawing/2014/main" id="{B8967EE9-1DB2-4E4F-B025-E56195BAF81E}"/>
              </a:ext>
            </a:extLst>
          </p:cNvPr>
          <p:cNvSpPr>
            <a:spLocks noGrp="1"/>
          </p:cNvSpPr>
          <p:nvPr>
            <p:ph idx="1"/>
          </p:nvPr>
        </p:nvSpPr>
        <p:spPr/>
        <p:txBody>
          <a:bodyPr/>
          <a:lstStyle/>
          <a:p>
            <a:r>
              <a:rPr kumimoji="1" lang="en-US" altLang="ja-JP" dirty="0"/>
              <a:t>Datasets</a:t>
            </a:r>
          </a:p>
          <a:p>
            <a:pPr lvl="1"/>
            <a:r>
              <a:rPr lang="en-US" altLang="ja-JP" dirty="0"/>
              <a:t>CIFAR-10</a:t>
            </a:r>
          </a:p>
          <a:p>
            <a:pPr lvl="1"/>
            <a:r>
              <a:rPr kumimoji="1" lang="en-US" altLang="ja-JP" dirty="0"/>
              <a:t>Hiragana (</a:t>
            </a:r>
            <a:r>
              <a:rPr lang="en-US" altLang="ja-JP" dirty="0"/>
              <a:t>73 classes) </a:t>
            </a:r>
            <a:r>
              <a:rPr lang="en-US" altLang="ja-JP" dirty="0">
                <a:hlinkClick r:id="rId2"/>
              </a:rPr>
              <a:t>https://lab.ndl.go.jp/cms/hiragana73</a:t>
            </a:r>
            <a:endParaRPr lang="en-US" altLang="ja-JP" dirty="0"/>
          </a:p>
          <a:p>
            <a:r>
              <a:rPr kumimoji="1" lang="en-US" altLang="ja-JP" dirty="0"/>
              <a:t>Network Model</a:t>
            </a:r>
          </a:p>
          <a:p>
            <a:pPr lvl="1"/>
            <a:r>
              <a:rPr lang="en-US" altLang="ja-JP" dirty="0"/>
              <a:t>Plain CNN</a:t>
            </a:r>
          </a:p>
          <a:p>
            <a:pPr lvl="1"/>
            <a:r>
              <a:rPr kumimoji="1" lang="en-US" altLang="ja-JP" dirty="0"/>
              <a:t>ResNet</a:t>
            </a:r>
          </a:p>
          <a:p>
            <a:r>
              <a:rPr kumimoji="1" lang="en-US" altLang="ja-JP" dirty="0"/>
              <a:t>Framework: </a:t>
            </a:r>
            <a:r>
              <a:rPr kumimoji="1" lang="en-US" altLang="ja-JP" dirty="0" err="1"/>
              <a:t>Pytorch</a:t>
            </a:r>
            <a:endParaRPr kumimoji="1" lang="en-US" altLang="ja-JP" dirty="0"/>
          </a:p>
          <a:p>
            <a:r>
              <a:rPr kumimoji="1" lang="en-US" altLang="ja-JP" dirty="0"/>
              <a:t>Clone and modify the existing implementation of ResNet</a:t>
            </a:r>
          </a:p>
          <a:p>
            <a:pPr lvl="1"/>
            <a:r>
              <a:rPr lang="en-US" altLang="ja-JP" dirty="0">
                <a:hlinkClick r:id="rId3"/>
              </a:rPr>
              <a:t>https://github.com/a-martyn/resnet</a:t>
            </a:r>
          </a:p>
          <a:p>
            <a:pPr marL="0" indent="0">
              <a:buNone/>
            </a:pPr>
            <a:endParaRPr lang="en-US" altLang="ja-JP" dirty="0">
              <a:hlinkClick r:id="rId3"/>
            </a:endParaRPr>
          </a:p>
        </p:txBody>
      </p:sp>
      <p:sp>
        <p:nvSpPr>
          <p:cNvPr id="4" name="スライド番号プレースホルダー 3">
            <a:extLst>
              <a:ext uri="{FF2B5EF4-FFF2-40B4-BE49-F238E27FC236}">
                <a16:creationId xmlns:a16="http://schemas.microsoft.com/office/drawing/2014/main" id="{07E82E82-8FE7-49D4-90EF-BAF530ED3171}"/>
              </a:ext>
            </a:extLst>
          </p:cNvPr>
          <p:cNvSpPr>
            <a:spLocks noGrp="1"/>
          </p:cNvSpPr>
          <p:nvPr>
            <p:ph type="sldNum" sz="quarter" idx="12"/>
          </p:nvPr>
        </p:nvSpPr>
        <p:spPr/>
        <p:txBody>
          <a:bodyPr/>
          <a:lstStyle/>
          <a:p>
            <a:fld id="{F847868A-A4DB-41B4-ABFF-646B4B77CFC0}" type="slidenum">
              <a:rPr kumimoji="1" lang="ja-JP" altLang="en-US" smtClean="0"/>
              <a:t>4</a:t>
            </a:fld>
            <a:endParaRPr kumimoji="1" lang="ja-JP" altLang="en-US"/>
          </a:p>
        </p:txBody>
      </p:sp>
    </p:spTree>
    <p:extLst>
      <p:ext uri="{BB962C8B-B14F-4D97-AF65-F5344CB8AC3E}">
        <p14:creationId xmlns:p14="http://schemas.microsoft.com/office/powerpoint/2010/main" val="86183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D9409A-2654-4FEC-BC77-6B22773810DA}"/>
              </a:ext>
            </a:extLst>
          </p:cNvPr>
          <p:cNvSpPr>
            <a:spLocks noGrp="1"/>
          </p:cNvSpPr>
          <p:nvPr>
            <p:ph type="title"/>
          </p:nvPr>
        </p:nvSpPr>
        <p:spPr/>
        <p:txBody>
          <a:bodyPr/>
          <a:lstStyle/>
          <a:p>
            <a:pPr lvl="0"/>
            <a:r>
              <a:rPr kumimoji="1" lang="en-US" altLang="ja-JP" dirty="0"/>
              <a:t>Modify For the Hiragana </a:t>
            </a:r>
            <a:r>
              <a:rPr lang="en-US" altLang="ja-JP" dirty="0"/>
              <a:t>D</a:t>
            </a:r>
            <a:r>
              <a:rPr kumimoji="1" lang="en-US" altLang="ja-JP" dirty="0"/>
              <a:t>ataset</a:t>
            </a:r>
            <a:endParaRPr kumimoji="1" lang="ja-JP" altLang="en-US" dirty="0"/>
          </a:p>
        </p:txBody>
      </p:sp>
      <p:sp>
        <p:nvSpPr>
          <p:cNvPr id="3" name="コンテンツ プレースホルダー 2">
            <a:extLst>
              <a:ext uri="{FF2B5EF4-FFF2-40B4-BE49-F238E27FC236}">
                <a16:creationId xmlns:a16="http://schemas.microsoft.com/office/drawing/2014/main" id="{589DAEC7-63E7-4BD8-877D-8CF1E748011C}"/>
              </a:ext>
            </a:extLst>
          </p:cNvPr>
          <p:cNvSpPr>
            <a:spLocks noGrp="1"/>
          </p:cNvSpPr>
          <p:nvPr>
            <p:ph idx="1"/>
          </p:nvPr>
        </p:nvSpPr>
        <p:spPr/>
        <p:txBody>
          <a:bodyPr/>
          <a:lstStyle/>
          <a:p>
            <a:r>
              <a:rPr kumimoji="1" lang="en-US" altLang="ja-JP" dirty="0"/>
              <a:t>Resize 48x48 size of hiragana to 32x32 </a:t>
            </a:r>
          </a:p>
          <a:p>
            <a:r>
              <a:rPr kumimoji="1" lang="en-US" altLang="ja-JP" dirty="0"/>
              <a:t>Delete </a:t>
            </a:r>
            <a:r>
              <a:rPr lang="en-US" altLang="ja-JP" dirty="0"/>
              <a:t>image</a:t>
            </a:r>
            <a:r>
              <a:rPr kumimoji="1" lang="en-US" altLang="ja-JP" dirty="0"/>
              <a:t> transforming of random horizontal flipping and cropping</a:t>
            </a:r>
          </a:p>
          <a:p>
            <a:pPr lvl="1"/>
            <a:r>
              <a:rPr lang="en-US" altLang="ja-JP" dirty="0"/>
              <a:t>This is because hiragana is character, not objects such as car or bird.</a:t>
            </a:r>
          </a:p>
          <a:p>
            <a:r>
              <a:rPr lang="en-US" altLang="ja-JP" dirty="0"/>
              <a:t>Change the number of the output layer: 10-&gt;73</a:t>
            </a:r>
          </a:p>
          <a:p>
            <a:r>
              <a:rPr kumimoji="1" lang="en-US" altLang="ja-JP" dirty="0"/>
              <a:t>Add </a:t>
            </a:r>
            <a:r>
              <a:rPr lang="en-US" altLang="ja-JP" dirty="0"/>
              <a:t>torch.nn.DataParallel() to speed up training</a:t>
            </a:r>
            <a:endParaRPr kumimoji="1" lang="ja-JP" altLang="en-US" dirty="0"/>
          </a:p>
        </p:txBody>
      </p:sp>
      <p:sp>
        <p:nvSpPr>
          <p:cNvPr id="4" name="スライド番号プレースホルダー 3">
            <a:extLst>
              <a:ext uri="{FF2B5EF4-FFF2-40B4-BE49-F238E27FC236}">
                <a16:creationId xmlns:a16="http://schemas.microsoft.com/office/drawing/2014/main" id="{B45E45F5-6DD3-4FAD-BB04-79BC8C1D03A5}"/>
              </a:ext>
            </a:extLst>
          </p:cNvPr>
          <p:cNvSpPr>
            <a:spLocks noGrp="1"/>
          </p:cNvSpPr>
          <p:nvPr>
            <p:ph type="sldNum" sz="quarter" idx="12"/>
          </p:nvPr>
        </p:nvSpPr>
        <p:spPr/>
        <p:txBody>
          <a:bodyPr/>
          <a:lstStyle/>
          <a:p>
            <a:fld id="{F847868A-A4DB-41B4-ABFF-646B4B77CFC0}" type="slidenum">
              <a:rPr kumimoji="1" lang="ja-JP" altLang="en-US" smtClean="0"/>
              <a:t>5</a:t>
            </a:fld>
            <a:endParaRPr kumimoji="1" lang="ja-JP" altLang="en-US"/>
          </a:p>
        </p:txBody>
      </p:sp>
    </p:spTree>
    <p:extLst>
      <p:ext uri="{BB962C8B-B14F-4D97-AF65-F5344CB8AC3E}">
        <p14:creationId xmlns:p14="http://schemas.microsoft.com/office/powerpoint/2010/main" val="4293441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977D8-9D0D-4270-B57F-EB6ACA47C682}"/>
              </a:ext>
            </a:extLst>
          </p:cNvPr>
          <p:cNvSpPr>
            <a:spLocks noGrp="1"/>
          </p:cNvSpPr>
          <p:nvPr>
            <p:ph type="title"/>
          </p:nvPr>
        </p:nvSpPr>
        <p:spPr/>
        <p:txBody>
          <a:bodyPr/>
          <a:lstStyle/>
          <a:p>
            <a:r>
              <a:rPr kumimoji="1" lang="en-US" altLang="ja-JP" sz="4400" b="1" i="0" kern="1200" dirty="0">
                <a:solidFill>
                  <a:schemeClr val="tx1"/>
                </a:solidFill>
                <a:effectLst/>
                <a:latin typeface="+mj-lt"/>
                <a:ea typeface="+mj-ea"/>
                <a:cs typeface="+mj-cs"/>
              </a:rPr>
              <a:t>Experiments</a:t>
            </a:r>
            <a:endParaRPr kumimoji="1" lang="ja-JP" altLang="en-US" dirty="0"/>
          </a:p>
        </p:txBody>
      </p:sp>
      <p:sp>
        <p:nvSpPr>
          <p:cNvPr id="3" name="コンテンツ プレースホルダー 2">
            <a:extLst>
              <a:ext uri="{FF2B5EF4-FFF2-40B4-BE49-F238E27FC236}">
                <a16:creationId xmlns:a16="http://schemas.microsoft.com/office/drawing/2014/main" id="{701B9D3C-9F5B-4BC6-9AE0-73F0A2F52EA3}"/>
              </a:ext>
            </a:extLst>
          </p:cNvPr>
          <p:cNvSpPr>
            <a:spLocks noGrp="1"/>
          </p:cNvSpPr>
          <p:nvPr>
            <p:ph idx="1"/>
          </p:nvPr>
        </p:nvSpPr>
        <p:spPr/>
        <p:txBody>
          <a:bodyPr/>
          <a:lstStyle/>
          <a:p>
            <a:r>
              <a:rPr kumimoji="1" lang="en-US" altLang="ja-JP" dirty="0"/>
              <a:t>Train the plain net and ResNet for CIFAR-10 and hiragana dataset</a:t>
            </a:r>
          </a:p>
          <a:p>
            <a:r>
              <a:rPr lang="en-US" altLang="ja-JP" dirty="0"/>
              <a:t>Compare the numbers of layers and test error for each network.</a:t>
            </a:r>
          </a:p>
          <a:p>
            <a:r>
              <a:rPr lang="en-US" altLang="ja-JP" dirty="0"/>
              <a:t>Testing Network Model</a:t>
            </a:r>
          </a:p>
          <a:p>
            <a:pPr lvl="1"/>
            <a:r>
              <a:rPr lang="en-US" altLang="ja-JP" dirty="0"/>
              <a:t>Plain Network (CNN): Layer = 20, 32, 44, 56 </a:t>
            </a:r>
          </a:p>
          <a:p>
            <a:pPr lvl="1"/>
            <a:r>
              <a:rPr lang="en-US" altLang="ja-JP" dirty="0"/>
              <a:t>ResNet: Layer = 20, 32, 44, 56 </a:t>
            </a:r>
          </a:p>
          <a:p>
            <a:pPr lvl="1"/>
            <a:endParaRPr lang="en-US" altLang="ja-JP" dirty="0"/>
          </a:p>
          <a:p>
            <a:pPr lvl="1"/>
            <a:endParaRPr lang="en-US" altLang="ja-JP" dirty="0"/>
          </a:p>
          <a:p>
            <a:pPr lvl="1"/>
            <a:endParaRPr lang="en-US" altLang="ja-JP" dirty="0"/>
          </a:p>
          <a:p>
            <a:pPr lvl="1"/>
            <a:endParaRPr lang="en-US" altLang="ja-JP" dirty="0"/>
          </a:p>
        </p:txBody>
      </p:sp>
      <p:sp>
        <p:nvSpPr>
          <p:cNvPr id="4" name="スライド番号プレースホルダー 3">
            <a:extLst>
              <a:ext uri="{FF2B5EF4-FFF2-40B4-BE49-F238E27FC236}">
                <a16:creationId xmlns:a16="http://schemas.microsoft.com/office/drawing/2014/main" id="{5605F116-8922-4F83-B86A-8C727861116D}"/>
              </a:ext>
            </a:extLst>
          </p:cNvPr>
          <p:cNvSpPr>
            <a:spLocks noGrp="1"/>
          </p:cNvSpPr>
          <p:nvPr>
            <p:ph type="sldNum" sz="quarter" idx="12"/>
          </p:nvPr>
        </p:nvSpPr>
        <p:spPr/>
        <p:txBody>
          <a:bodyPr/>
          <a:lstStyle/>
          <a:p>
            <a:fld id="{F847868A-A4DB-41B4-ABFF-646B4B77CFC0}" type="slidenum">
              <a:rPr kumimoji="1" lang="ja-JP" altLang="en-US" smtClean="0"/>
              <a:t>6</a:t>
            </a:fld>
            <a:endParaRPr kumimoji="1" lang="ja-JP" altLang="en-US"/>
          </a:p>
        </p:txBody>
      </p:sp>
    </p:spTree>
    <p:extLst>
      <p:ext uri="{BB962C8B-B14F-4D97-AF65-F5344CB8AC3E}">
        <p14:creationId xmlns:p14="http://schemas.microsoft.com/office/powerpoint/2010/main" val="2042084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2185B6-1DBC-4EFE-9063-74FC0D5D8013}"/>
              </a:ext>
            </a:extLst>
          </p:cNvPr>
          <p:cNvSpPr>
            <a:spLocks noGrp="1"/>
          </p:cNvSpPr>
          <p:nvPr>
            <p:ph type="title"/>
          </p:nvPr>
        </p:nvSpPr>
        <p:spPr/>
        <p:txBody>
          <a:bodyPr/>
          <a:lstStyle/>
          <a:p>
            <a:r>
              <a:rPr kumimoji="1" lang="en-US" altLang="ja-JP" dirty="0"/>
              <a:t>The</a:t>
            </a:r>
            <a:r>
              <a:rPr kumimoji="1" lang="en-US" altLang="ja-JP" baseline="0" dirty="0"/>
              <a:t> Structure of Networks</a:t>
            </a:r>
            <a:endParaRPr kumimoji="1" lang="ja-JP" altLang="en-US" dirty="0"/>
          </a:p>
        </p:txBody>
      </p:sp>
      <p:pic>
        <p:nvPicPr>
          <p:cNvPr id="5" name="コンテンツ プレースホルダー 4">
            <a:extLst>
              <a:ext uri="{FF2B5EF4-FFF2-40B4-BE49-F238E27FC236}">
                <a16:creationId xmlns:a16="http://schemas.microsoft.com/office/drawing/2014/main" id="{1689FC80-9F9D-49B1-A4A9-05860A923933}"/>
              </a:ext>
            </a:extLst>
          </p:cNvPr>
          <p:cNvPicPr>
            <a:picLocks noGrp="1" noChangeAspect="1"/>
          </p:cNvPicPr>
          <p:nvPr>
            <p:ph idx="1"/>
          </p:nvPr>
        </p:nvPicPr>
        <p:blipFill>
          <a:blip r:embed="rId2"/>
          <a:stretch>
            <a:fillRect/>
          </a:stretch>
        </p:blipFill>
        <p:spPr>
          <a:xfrm rot="16200000">
            <a:off x="4409693" y="-2347498"/>
            <a:ext cx="3372613" cy="11829142"/>
          </a:xfrm>
          <a:prstGeom prst="rect">
            <a:avLst/>
          </a:prstGeom>
        </p:spPr>
      </p:pic>
      <p:sp>
        <p:nvSpPr>
          <p:cNvPr id="4" name="スライド番号プレースホルダー 3">
            <a:extLst>
              <a:ext uri="{FF2B5EF4-FFF2-40B4-BE49-F238E27FC236}">
                <a16:creationId xmlns:a16="http://schemas.microsoft.com/office/drawing/2014/main" id="{22C612A4-FBD4-45E1-9075-1A0DCF65B4D3}"/>
              </a:ext>
            </a:extLst>
          </p:cNvPr>
          <p:cNvSpPr>
            <a:spLocks noGrp="1"/>
          </p:cNvSpPr>
          <p:nvPr>
            <p:ph type="sldNum" sz="quarter" idx="12"/>
          </p:nvPr>
        </p:nvSpPr>
        <p:spPr/>
        <p:txBody>
          <a:bodyPr/>
          <a:lstStyle/>
          <a:p>
            <a:fld id="{F847868A-A4DB-41B4-ABFF-646B4B77CFC0}" type="slidenum">
              <a:rPr kumimoji="1" lang="ja-JP" altLang="en-US" smtClean="0"/>
              <a:t>7</a:t>
            </a:fld>
            <a:endParaRPr kumimoji="1" lang="ja-JP" altLang="en-US"/>
          </a:p>
        </p:txBody>
      </p:sp>
      <p:sp>
        <p:nvSpPr>
          <p:cNvPr id="6" name="テキスト ボックス 5">
            <a:extLst>
              <a:ext uri="{FF2B5EF4-FFF2-40B4-BE49-F238E27FC236}">
                <a16:creationId xmlns:a16="http://schemas.microsoft.com/office/drawing/2014/main" id="{FA0B9AE7-D4E4-48E5-98E8-390DA26853A8}"/>
              </a:ext>
            </a:extLst>
          </p:cNvPr>
          <p:cNvSpPr txBox="1"/>
          <p:nvPr/>
        </p:nvSpPr>
        <p:spPr>
          <a:xfrm>
            <a:off x="358609" y="6415801"/>
            <a:ext cx="11291960" cy="246221"/>
          </a:xfrm>
          <a:prstGeom prst="rect">
            <a:avLst/>
          </a:prstGeom>
          <a:noFill/>
        </p:spPr>
        <p:txBody>
          <a:bodyPr wrap="square" rtlCol="0">
            <a:spAutoFit/>
          </a:bodyPr>
          <a:lstStyle/>
          <a:p>
            <a:r>
              <a:rPr lang="en-US" altLang="ja-JP" sz="1000" dirty="0"/>
              <a:t>Source: He, </a:t>
            </a:r>
            <a:r>
              <a:rPr lang="en-US" altLang="ja-JP" sz="1000" dirty="0" err="1"/>
              <a:t>Kaiming</a:t>
            </a:r>
            <a:r>
              <a:rPr lang="en-US" altLang="ja-JP" sz="1000" dirty="0"/>
              <a:t>, et al. "Deep residual learning for image recognition." Proceedings of the IEEE conference on computer vision and pattern recognition. 2016.</a:t>
            </a:r>
          </a:p>
        </p:txBody>
      </p:sp>
      <p:sp>
        <p:nvSpPr>
          <p:cNvPr id="7" name="テキスト ボックス 6">
            <a:extLst>
              <a:ext uri="{FF2B5EF4-FFF2-40B4-BE49-F238E27FC236}">
                <a16:creationId xmlns:a16="http://schemas.microsoft.com/office/drawing/2014/main" id="{C3BFEB86-0FD2-4F13-868A-BE766F8486D3}"/>
              </a:ext>
            </a:extLst>
          </p:cNvPr>
          <p:cNvSpPr txBox="1"/>
          <p:nvPr/>
        </p:nvSpPr>
        <p:spPr>
          <a:xfrm>
            <a:off x="181428" y="5142093"/>
            <a:ext cx="2398486" cy="461665"/>
          </a:xfrm>
          <a:prstGeom prst="rect">
            <a:avLst/>
          </a:prstGeom>
          <a:noFill/>
        </p:spPr>
        <p:txBody>
          <a:bodyPr wrap="square" rtlCol="0">
            <a:spAutoFit/>
          </a:bodyPr>
          <a:lstStyle/>
          <a:p>
            <a:r>
              <a:rPr lang="en-US" altLang="ja-JP" sz="2400" dirty="0"/>
              <a:t>Plain Network</a:t>
            </a:r>
            <a:endParaRPr kumimoji="1" lang="ja-JP" altLang="en-US" sz="2400" dirty="0"/>
          </a:p>
        </p:txBody>
      </p:sp>
      <p:sp>
        <p:nvSpPr>
          <p:cNvPr id="8" name="テキスト ボックス 7">
            <a:extLst>
              <a:ext uri="{FF2B5EF4-FFF2-40B4-BE49-F238E27FC236}">
                <a16:creationId xmlns:a16="http://schemas.microsoft.com/office/drawing/2014/main" id="{4C88A8D8-5BBD-4D1C-9009-A343FCD0384F}"/>
              </a:ext>
            </a:extLst>
          </p:cNvPr>
          <p:cNvSpPr txBox="1"/>
          <p:nvPr/>
        </p:nvSpPr>
        <p:spPr>
          <a:xfrm>
            <a:off x="181428" y="2071953"/>
            <a:ext cx="1719943" cy="523220"/>
          </a:xfrm>
          <a:prstGeom prst="rect">
            <a:avLst/>
          </a:prstGeom>
          <a:noFill/>
        </p:spPr>
        <p:txBody>
          <a:bodyPr wrap="square" rtlCol="0">
            <a:spAutoFit/>
          </a:bodyPr>
          <a:lstStyle/>
          <a:p>
            <a:r>
              <a:rPr lang="en-US" altLang="ja-JP" sz="2800" dirty="0"/>
              <a:t>ResNet</a:t>
            </a:r>
            <a:endParaRPr kumimoji="1" lang="ja-JP" altLang="en-US" sz="2800" dirty="0"/>
          </a:p>
        </p:txBody>
      </p:sp>
    </p:spTree>
    <p:extLst>
      <p:ext uri="{BB962C8B-B14F-4D97-AF65-F5344CB8AC3E}">
        <p14:creationId xmlns:p14="http://schemas.microsoft.com/office/powerpoint/2010/main" val="1110684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69656D-F5F8-4078-BD53-78BA895CAF39}"/>
              </a:ext>
            </a:extLst>
          </p:cNvPr>
          <p:cNvSpPr>
            <a:spLocks noGrp="1"/>
          </p:cNvSpPr>
          <p:nvPr>
            <p:ph type="title"/>
          </p:nvPr>
        </p:nvSpPr>
        <p:spPr/>
        <p:txBody>
          <a:bodyPr/>
          <a:lstStyle/>
          <a:p>
            <a:r>
              <a:rPr kumimoji="1" lang="en-US" altLang="ja-JP" dirty="0"/>
              <a:t>Results: Test Error of CIFAR-10</a:t>
            </a:r>
            <a:endParaRPr kumimoji="1" lang="ja-JP" altLang="en-US" dirty="0"/>
          </a:p>
        </p:txBody>
      </p:sp>
      <p:graphicFrame>
        <p:nvGraphicFramePr>
          <p:cNvPr id="5" name="コンテンツ プレースホルダー 4">
            <a:extLst>
              <a:ext uri="{FF2B5EF4-FFF2-40B4-BE49-F238E27FC236}">
                <a16:creationId xmlns:a16="http://schemas.microsoft.com/office/drawing/2014/main" id="{914F8F49-B189-47C9-90BE-7434A7D55687}"/>
              </a:ext>
            </a:extLst>
          </p:cNvPr>
          <p:cNvGraphicFramePr>
            <a:graphicFrameLocks noGrp="1"/>
          </p:cNvGraphicFramePr>
          <p:nvPr>
            <p:ph idx="1"/>
            <p:extLst>
              <p:ext uri="{D42A27DB-BD31-4B8C-83A1-F6EECF244321}">
                <p14:modId xmlns:p14="http://schemas.microsoft.com/office/powerpoint/2010/main" val="2098625568"/>
              </p:ext>
            </p:extLst>
          </p:nvPr>
        </p:nvGraphicFramePr>
        <p:xfrm>
          <a:off x="838200" y="1825625"/>
          <a:ext cx="9525000" cy="4327525"/>
        </p:xfrm>
        <a:graphic>
          <a:graphicData uri="http://schemas.openxmlformats.org/drawingml/2006/table">
            <a:tbl>
              <a:tblPr firstRow="1" bandRow="1">
                <a:tableStyleId>{5C22544A-7EE6-4342-B048-85BDC9FD1C3A}</a:tableStyleId>
              </a:tblPr>
              <a:tblGrid>
                <a:gridCol w="2381250">
                  <a:extLst>
                    <a:ext uri="{9D8B030D-6E8A-4147-A177-3AD203B41FA5}">
                      <a16:colId xmlns:a16="http://schemas.microsoft.com/office/drawing/2014/main" val="2845259882"/>
                    </a:ext>
                  </a:extLst>
                </a:gridCol>
                <a:gridCol w="2381250">
                  <a:extLst>
                    <a:ext uri="{9D8B030D-6E8A-4147-A177-3AD203B41FA5}">
                      <a16:colId xmlns:a16="http://schemas.microsoft.com/office/drawing/2014/main" val="3947356450"/>
                    </a:ext>
                  </a:extLst>
                </a:gridCol>
                <a:gridCol w="2381250">
                  <a:extLst>
                    <a:ext uri="{9D8B030D-6E8A-4147-A177-3AD203B41FA5}">
                      <a16:colId xmlns:a16="http://schemas.microsoft.com/office/drawing/2014/main" val="3656563056"/>
                    </a:ext>
                  </a:extLst>
                </a:gridCol>
                <a:gridCol w="2381250">
                  <a:extLst>
                    <a:ext uri="{9D8B030D-6E8A-4147-A177-3AD203B41FA5}">
                      <a16:colId xmlns:a16="http://schemas.microsoft.com/office/drawing/2014/main" val="4025803275"/>
                    </a:ext>
                  </a:extLst>
                </a:gridCol>
              </a:tblGrid>
              <a:tr h="865505">
                <a:tc>
                  <a:txBody>
                    <a:bodyPr/>
                    <a:lstStyle/>
                    <a:p>
                      <a:pPr marL="0" algn="ctr" defTabSz="914400" rtl="0" eaLnBrk="1" latinLnBrk="0" hangingPunct="1"/>
                      <a:r>
                        <a:rPr kumimoji="1" lang="en-US" sz="2400" b="1" kern="1200" dirty="0">
                          <a:solidFill>
                            <a:schemeClr val="tx1"/>
                          </a:solidFill>
                          <a:effectLst/>
                          <a:latin typeface="+mn-lt"/>
                          <a:ea typeface="+mn-ea"/>
                          <a:cs typeface="+mn-cs"/>
                        </a:rPr>
                        <a:t>Model</a:t>
                      </a:r>
                    </a:p>
                  </a:txBody>
                  <a:tcPr anchor="ctr">
                    <a:solidFill>
                      <a:schemeClr val="accent1">
                        <a:lumMod val="60000"/>
                        <a:lumOff val="40000"/>
                      </a:schemeClr>
                    </a:solidFill>
                  </a:tcPr>
                </a:tc>
                <a:tc>
                  <a:txBody>
                    <a:bodyPr/>
                    <a:lstStyle/>
                    <a:p>
                      <a:pPr marL="0" algn="ctr" defTabSz="914400" rtl="0" eaLnBrk="1" latinLnBrk="0" hangingPunct="1"/>
                      <a:r>
                        <a:rPr kumimoji="1" lang="en-US" sz="2400" b="1" kern="1200" dirty="0">
                          <a:solidFill>
                            <a:schemeClr val="tx1"/>
                          </a:solidFill>
                          <a:effectLst/>
                          <a:latin typeface="+mn-lt"/>
                          <a:ea typeface="+mn-ea"/>
                          <a:cs typeface="+mn-cs"/>
                        </a:rPr>
                        <a:t>Test Error</a:t>
                      </a:r>
                    </a:p>
                  </a:txBody>
                  <a:tcPr anchor="ctr">
                    <a:solidFill>
                      <a:schemeClr val="accent1">
                        <a:lumMod val="60000"/>
                        <a:lumOff val="40000"/>
                      </a:schemeClr>
                    </a:solidFill>
                  </a:tcPr>
                </a:tc>
                <a:tc>
                  <a:txBody>
                    <a:bodyPr/>
                    <a:lstStyle/>
                    <a:p>
                      <a:pPr marL="0" algn="ctr" defTabSz="914400" rtl="0" eaLnBrk="1" latinLnBrk="0" hangingPunct="1"/>
                      <a:r>
                        <a:rPr kumimoji="1" lang="en-US" sz="2400" b="1" kern="1200" dirty="0">
                          <a:solidFill>
                            <a:schemeClr val="tx1"/>
                          </a:solidFill>
                          <a:effectLst/>
                          <a:latin typeface="+mn-lt"/>
                          <a:ea typeface="+mn-ea"/>
                          <a:cs typeface="+mn-cs"/>
                        </a:rPr>
                        <a:t>Model</a:t>
                      </a:r>
                    </a:p>
                  </a:txBody>
                  <a:tcPr anchor="ctr">
                    <a:solidFill>
                      <a:schemeClr val="accent6">
                        <a:lumMod val="40000"/>
                        <a:lumOff val="60000"/>
                      </a:schemeClr>
                    </a:solidFill>
                  </a:tcPr>
                </a:tc>
                <a:tc>
                  <a:txBody>
                    <a:bodyPr/>
                    <a:lstStyle/>
                    <a:p>
                      <a:pPr marL="0" algn="ctr" defTabSz="914400" rtl="0" eaLnBrk="1" latinLnBrk="0" hangingPunct="1"/>
                      <a:r>
                        <a:rPr kumimoji="1" lang="en-US" sz="2400" b="1" kern="1200" dirty="0">
                          <a:solidFill>
                            <a:schemeClr val="tx1"/>
                          </a:solidFill>
                          <a:effectLst/>
                          <a:latin typeface="+mn-lt"/>
                          <a:ea typeface="+mn-ea"/>
                          <a:cs typeface="+mn-cs"/>
                        </a:rPr>
                        <a:t>Test Error</a:t>
                      </a:r>
                    </a:p>
                  </a:txBody>
                  <a:tcPr anchor="ctr">
                    <a:solidFill>
                      <a:schemeClr val="accent6">
                        <a:lumMod val="40000"/>
                        <a:lumOff val="60000"/>
                      </a:schemeClr>
                    </a:solidFill>
                  </a:tcPr>
                </a:tc>
                <a:extLst>
                  <a:ext uri="{0D108BD9-81ED-4DB2-BD59-A6C34878D82A}">
                    <a16:rowId xmlns:a16="http://schemas.microsoft.com/office/drawing/2014/main" val="2914243873"/>
                  </a:ext>
                </a:extLst>
              </a:tr>
              <a:tr h="865505">
                <a:tc>
                  <a:txBody>
                    <a:bodyPr/>
                    <a:lstStyle/>
                    <a:p>
                      <a:pPr marL="0" algn="ctr" defTabSz="914400" rtl="0" eaLnBrk="1" fontAlgn="ctr" latinLnBrk="0" hangingPunct="1"/>
                      <a:r>
                        <a:rPr kumimoji="1" lang="en-US" sz="2400" b="0" kern="1200" dirty="0">
                          <a:solidFill>
                            <a:schemeClr val="tx1"/>
                          </a:solidFill>
                          <a:effectLst/>
                          <a:latin typeface="+mn-lt"/>
                          <a:ea typeface="+mn-ea"/>
                          <a:cs typeface="+mn-cs"/>
                        </a:rPr>
                        <a:t>PlainNet20</a:t>
                      </a:r>
                    </a:p>
                  </a:txBody>
                  <a:tcPr anchor="ctr">
                    <a:solidFill>
                      <a:schemeClr val="accent1">
                        <a:lumMod val="60000"/>
                        <a:lumOff val="40000"/>
                      </a:schemeClr>
                    </a:solidFill>
                  </a:tcPr>
                </a:tc>
                <a:tc>
                  <a:txBody>
                    <a:bodyPr/>
                    <a:lstStyle/>
                    <a:p>
                      <a:pPr marL="0" algn="ctr" defTabSz="914400" rtl="0" eaLnBrk="1" fontAlgn="ctr" latinLnBrk="0" hangingPunct="1"/>
                      <a:r>
                        <a:rPr kumimoji="1" lang="en-US" altLang="ja-JP" sz="2400" b="0" kern="1200" dirty="0">
                          <a:solidFill>
                            <a:schemeClr val="tx1"/>
                          </a:solidFill>
                          <a:effectLst/>
                          <a:latin typeface="+mn-lt"/>
                          <a:ea typeface="+mn-ea"/>
                          <a:cs typeface="+mn-cs"/>
                        </a:rPr>
                        <a:t>0.0942</a:t>
                      </a:r>
                    </a:p>
                  </a:txBody>
                  <a:tcPr anchor="ctr">
                    <a:solidFill>
                      <a:schemeClr val="accent1">
                        <a:lumMod val="60000"/>
                        <a:lumOff val="40000"/>
                      </a:schemeClr>
                    </a:solidFill>
                  </a:tcPr>
                </a:tc>
                <a:tc>
                  <a:txBody>
                    <a:bodyPr/>
                    <a:lstStyle/>
                    <a:p>
                      <a:pPr marL="0" algn="ctr" defTabSz="914400" rtl="0" eaLnBrk="1" fontAlgn="ctr" latinLnBrk="0" hangingPunct="1"/>
                      <a:r>
                        <a:rPr kumimoji="1" lang="en-US" sz="2400" b="0" kern="1200" dirty="0">
                          <a:solidFill>
                            <a:schemeClr val="tx1"/>
                          </a:solidFill>
                          <a:effectLst/>
                          <a:latin typeface="+mn-lt"/>
                          <a:ea typeface="+mn-ea"/>
                          <a:cs typeface="+mn-cs"/>
                        </a:rPr>
                        <a:t>ResNet20</a:t>
                      </a:r>
                    </a:p>
                  </a:txBody>
                  <a:tcPr anchor="ctr">
                    <a:solidFill>
                      <a:schemeClr val="accent6">
                        <a:lumMod val="40000"/>
                        <a:lumOff val="60000"/>
                      </a:schemeClr>
                    </a:solidFill>
                  </a:tcPr>
                </a:tc>
                <a:tc>
                  <a:txBody>
                    <a:bodyPr/>
                    <a:lstStyle/>
                    <a:p>
                      <a:pPr marL="0" algn="ctr" defTabSz="914400" rtl="0" eaLnBrk="1" fontAlgn="ctr" latinLnBrk="0" hangingPunct="1"/>
                      <a:r>
                        <a:rPr kumimoji="1" lang="en-US" altLang="ja-JP" sz="2400" b="0" kern="1200" dirty="0">
                          <a:solidFill>
                            <a:schemeClr val="tx1"/>
                          </a:solidFill>
                          <a:effectLst/>
                          <a:latin typeface="+mn-lt"/>
                          <a:ea typeface="+mn-ea"/>
                          <a:cs typeface="+mn-cs"/>
                        </a:rPr>
                        <a:t>0.0842</a:t>
                      </a:r>
                    </a:p>
                  </a:txBody>
                  <a:tcPr anchor="ctr">
                    <a:solidFill>
                      <a:schemeClr val="accent6">
                        <a:lumMod val="40000"/>
                        <a:lumOff val="60000"/>
                      </a:schemeClr>
                    </a:solidFill>
                  </a:tcPr>
                </a:tc>
                <a:extLst>
                  <a:ext uri="{0D108BD9-81ED-4DB2-BD59-A6C34878D82A}">
                    <a16:rowId xmlns:a16="http://schemas.microsoft.com/office/drawing/2014/main" val="564186736"/>
                  </a:ext>
                </a:extLst>
              </a:tr>
              <a:tr h="865505">
                <a:tc>
                  <a:txBody>
                    <a:bodyPr/>
                    <a:lstStyle/>
                    <a:p>
                      <a:pPr marL="0" algn="ctr" defTabSz="914400" rtl="0" eaLnBrk="1" fontAlgn="ctr" latinLnBrk="0" hangingPunct="1"/>
                      <a:r>
                        <a:rPr kumimoji="1" lang="en-US" sz="2400" b="0" kern="1200" dirty="0">
                          <a:solidFill>
                            <a:schemeClr val="tx1"/>
                          </a:solidFill>
                          <a:effectLst/>
                          <a:latin typeface="+mn-lt"/>
                          <a:ea typeface="+mn-ea"/>
                          <a:cs typeface="+mn-cs"/>
                        </a:rPr>
                        <a:t>PlainNet32</a:t>
                      </a:r>
                    </a:p>
                  </a:txBody>
                  <a:tcPr anchor="ctr">
                    <a:solidFill>
                      <a:schemeClr val="accent1">
                        <a:lumMod val="60000"/>
                        <a:lumOff val="40000"/>
                      </a:schemeClr>
                    </a:solidFill>
                  </a:tcPr>
                </a:tc>
                <a:tc>
                  <a:txBody>
                    <a:bodyPr/>
                    <a:lstStyle/>
                    <a:p>
                      <a:pPr marL="0" algn="ctr" defTabSz="914400" rtl="0" eaLnBrk="1" fontAlgn="ctr" latinLnBrk="0" hangingPunct="1"/>
                      <a:r>
                        <a:rPr kumimoji="1" lang="en-US" altLang="ja-JP" sz="2400" b="0" kern="1200" dirty="0">
                          <a:solidFill>
                            <a:schemeClr val="tx1"/>
                          </a:solidFill>
                          <a:effectLst/>
                          <a:latin typeface="+mn-lt"/>
                          <a:ea typeface="+mn-ea"/>
                          <a:cs typeface="+mn-cs"/>
                        </a:rPr>
                        <a:t>0.0924</a:t>
                      </a:r>
                    </a:p>
                  </a:txBody>
                  <a:tcPr anchor="ctr">
                    <a:solidFill>
                      <a:schemeClr val="accent1">
                        <a:lumMod val="60000"/>
                        <a:lumOff val="40000"/>
                      </a:schemeClr>
                    </a:solidFill>
                  </a:tcPr>
                </a:tc>
                <a:tc>
                  <a:txBody>
                    <a:bodyPr/>
                    <a:lstStyle/>
                    <a:p>
                      <a:pPr marL="0" algn="ctr" defTabSz="914400" rtl="0" eaLnBrk="1" fontAlgn="ctr" latinLnBrk="0" hangingPunct="1"/>
                      <a:r>
                        <a:rPr kumimoji="1" lang="en-US" sz="2400" b="0" kern="1200" dirty="0">
                          <a:solidFill>
                            <a:schemeClr val="tx1"/>
                          </a:solidFill>
                          <a:effectLst/>
                          <a:latin typeface="+mn-lt"/>
                          <a:ea typeface="+mn-ea"/>
                          <a:cs typeface="+mn-cs"/>
                        </a:rPr>
                        <a:t>ResNet32</a:t>
                      </a:r>
                    </a:p>
                  </a:txBody>
                  <a:tcPr anchor="ctr">
                    <a:solidFill>
                      <a:schemeClr val="accent6">
                        <a:lumMod val="40000"/>
                        <a:lumOff val="60000"/>
                      </a:schemeClr>
                    </a:solidFill>
                  </a:tcPr>
                </a:tc>
                <a:tc>
                  <a:txBody>
                    <a:bodyPr/>
                    <a:lstStyle/>
                    <a:p>
                      <a:pPr marL="0" algn="ctr" defTabSz="914400" rtl="0" eaLnBrk="1" fontAlgn="ctr" latinLnBrk="0" hangingPunct="1"/>
                      <a:r>
                        <a:rPr kumimoji="1" lang="en-US" altLang="ja-JP" sz="2400" b="0" kern="1200" dirty="0">
                          <a:solidFill>
                            <a:schemeClr val="tx1"/>
                          </a:solidFill>
                          <a:effectLst/>
                          <a:latin typeface="+mn-lt"/>
                          <a:ea typeface="+mn-ea"/>
                          <a:cs typeface="+mn-cs"/>
                        </a:rPr>
                        <a:t>0.0790</a:t>
                      </a:r>
                    </a:p>
                  </a:txBody>
                  <a:tcPr anchor="ctr">
                    <a:solidFill>
                      <a:schemeClr val="accent6">
                        <a:lumMod val="40000"/>
                        <a:lumOff val="60000"/>
                      </a:schemeClr>
                    </a:solidFill>
                  </a:tcPr>
                </a:tc>
                <a:extLst>
                  <a:ext uri="{0D108BD9-81ED-4DB2-BD59-A6C34878D82A}">
                    <a16:rowId xmlns:a16="http://schemas.microsoft.com/office/drawing/2014/main" val="2593015541"/>
                  </a:ext>
                </a:extLst>
              </a:tr>
              <a:tr h="865505">
                <a:tc>
                  <a:txBody>
                    <a:bodyPr/>
                    <a:lstStyle/>
                    <a:p>
                      <a:pPr marL="0" algn="ctr" defTabSz="914400" rtl="0" eaLnBrk="1" fontAlgn="ctr" latinLnBrk="0" hangingPunct="1"/>
                      <a:r>
                        <a:rPr kumimoji="1" lang="en-US" sz="2400" b="0" kern="1200">
                          <a:solidFill>
                            <a:schemeClr val="tx1"/>
                          </a:solidFill>
                          <a:effectLst/>
                          <a:latin typeface="+mn-lt"/>
                          <a:ea typeface="+mn-ea"/>
                          <a:cs typeface="+mn-cs"/>
                        </a:rPr>
                        <a:t>PlainNet44</a:t>
                      </a:r>
                    </a:p>
                  </a:txBody>
                  <a:tcPr anchor="ctr">
                    <a:solidFill>
                      <a:schemeClr val="accent1">
                        <a:lumMod val="60000"/>
                        <a:lumOff val="40000"/>
                      </a:schemeClr>
                    </a:solidFill>
                  </a:tcPr>
                </a:tc>
                <a:tc>
                  <a:txBody>
                    <a:bodyPr/>
                    <a:lstStyle/>
                    <a:p>
                      <a:pPr marL="0" algn="ctr" defTabSz="914400" rtl="0" eaLnBrk="1" fontAlgn="ctr" latinLnBrk="0" hangingPunct="1"/>
                      <a:r>
                        <a:rPr kumimoji="1" lang="en-US" altLang="ja-JP" sz="2400" b="0" kern="1200" dirty="0">
                          <a:solidFill>
                            <a:schemeClr val="tx1"/>
                          </a:solidFill>
                          <a:effectLst/>
                          <a:latin typeface="+mn-lt"/>
                          <a:ea typeface="+mn-ea"/>
                          <a:cs typeface="+mn-cs"/>
                        </a:rPr>
                        <a:t>0.1152</a:t>
                      </a:r>
                    </a:p>
                  </a:txBody>
                  <a:tcPr anchor="ctr">
                    <a:solidFill>
                      <a:schemeClr val="accent1">
                        <a:lumMod val="60000"/>
                        <a:lumOff val="40000"/>
                      </a:schemeClr>
                    </a:solidFill>
                  </a:tcPr>
                </a:tc>
                <a:tc>
                  <a:txBody>
                    <a:bodyPr/>
                    <a:lstStyle/>
                    <a:p>
                      <a:pPr marL="0" algn="ctr" defTabSz="914400" rtl="0" eaLnBrk="1" fontAlgn="ctr" latinLnBrk="0" hangingPunct="1"/>
                      <a:r>
                        <a:rPr kumimoji="1" lang="en-US" sz="2400" b="0" kern="1200" dirty="0">
                          <a:solidFill>
                            <a:schemeClr val="tx1"/>
                          </a:solidFill>
                          <a:effectLst/>
                          <a:latin typeface="+mn-lt"/>
                          <a:ea typeface="+mn-ea"/>
                          <a:cs typeface="+mn-cs"/>
                        </a:rPr>
                        <a:t>ResNet44</a:t>
                      </a:r>
                    </a:p>
                  </a:txBody>
                  <a:tcPr anchor="ctr">
                    <a:solidFill>
                      <a:schemeClr val="accent6">
                        <a:lumMod val="40000"/>
                        <a:lumOff val="60000"/>
                      </a:schemeClr>
                    </a:solidFill>
                  </a:tcPr>
                </a:tc>
                <a:tc>
                  <a:txBody>
                    <a:bodyPr/>
                    <a:lstStyle/>
                    <a:p>
                      <a:pPr marL="0" algn="ctr" defTabSz="914400" rtl="0" eaLnBrk="1" fontAlgn="ctr" latinLnBrk="0" hangingPunct="1"/>
                      <a:r>
                        <a:rPr kumimoji="1" lang="en-US" altLang="ja-JP" sz="2400" b="0" kern="1200" dirty="0">
                          <a:solidFill>
                            <a:schemeClr val="tx1"/>
                          </a:solidFill>
                          <a:effectLst/>
                          <a:latin typeface="+mn-lt"/>
                          <a:ea typeface="+mn-ea"/>
                          <a:cs typeface="+mn-cs"/>
                        </a:rPr>
                        <a:t>0.0716</a:t>
                      </a:r>
                    </a:p>
                  </a:txBody>
                  <a:tcPr anchor="ctr">
                    <a:solidFill>
                      <a:schemeClr val="accent6">
                        <a:lumMod val="40000"/>
                        <a:lumOff val="60000"/>
                      </a:schemeClr>
                    </a:solidFill>
                  </a:tcPr>
                </a:tc>
                <a:extLst>
                  <a:ext uri="{0D108BD9-81ED-4DB2-BD59-A6C34878D82A}">
                    <a16:rowId xmlns:a16="http://schemas.microsoft.com/office/drawing/2014/main" val="2621475674"/>
                  </a:ext>
                </a:extLst>
              </a:tr>
              <a:tr h="865505">
                <a:tc>
                  <a:txBody>
                    <a:bodyPr/>
                    <a:lstStyle/>
                    <a:p>
                      <a:pPr marL="0" algn="ctr" defTabSz="914400" rtl="0" eaLnBrk="1" fontAlgn="ctr" latinLnBrk="0" hangingPunct="1"/>
                      <a:r>
                        <a:rPr kumimoji="1" lang="en-US" sz="2400" b="0" kern="1200" dirty="0">
                          <a:solidFill>
                            <a:schemeClr val="tx1"/>
                          </a:solidFill>
                          <a:effectLst/>
                          <a:latin typeface="+mn-lt"/>
                          <a:ea typeface="+mn-ea"/>
                          <a:cs typeface="+mn-cs"/>
                        </a:rPr>
                        <a:t>PlainNet56</a:t>
                      </a:r>
                    </a:p>
                  </a:txBody>
                  <a:tcPr anchor="ctr">
                    <a:solidFill>
                      <a:schemeClr val="accent1">
                        <a:lumMod val="60000"/>
                        <a:lumOff val="40000"/>
                      </a:schemeClr>
                    </a:solidFill>
                  </a:tcPr>
                </a:tc>
                <a:tc>
                  <a:txBody>
                    <a:bodyPr/>
                    <a:lstStyle/>
                    <a:p>
                      <a:pPr marL="0" algn="ctr" defTabSz="914400" rtl="0" eaLnBrk="1" fontAlgn="ctr" latinLnBrk="0" hangingPunct="1"/>
                      <a:r>
                        <a:rPr kumimoji="1" lang="en-US" altLang="ja-JP" sz="2400" b="0" kern="1200" dirty="0">
                          <a:solidFill>
                            <a:schemeClr val="tx1"/>
                          </a:solidFill>
                          <a:effectLst/>
                          <a:latin typeface="+mn-lt"/>
                          <a:ea typeface="+mn-ea"/>
                          <a:cs typeface="+mn-cs"/>
                        </a:rPr>
                        <a:t>0.1367</a:t>
                      </a:r>
                    </a:p>
                  </a:txBody>
                  <a:tcPr anchor="ctr">
                    <a:solidFill>
                      <a:schemeClr val="accent1">
                        <a:lumMod val="60000"/>
                        <a:lumOff val="40000"/>
                      </a:schemeClr>
                    </a:solidFill>
                  </a:tcPr>
                </a:tc>
                <a:tc>
                  <a:txBody>
                    <a:bodyPr/>
                    <a:lstStyle/>
                    <a:p>
                      <a:pPr marL="0" algn="ctr" defTabSz="914400" rtl="0" eaLnBrk="1" fontAlgn="ctr" latinLnBrk="0" hangingPunct="1"/>
                      <a:r>
                        <a:rPr kumimoji="1" lang="en-US" sz="2400" b="0" kern="1200" dirty="0">
                          <a:solidFill>
                            <a:schemeClr val="tx1"/>
                          </a:solidFill>
                          <a:effectLst/>
                          <a:latin typeface="+mn-lt"/>
                          <a:ea typeface="+mn-ea"/>
                          <a:cs typeface="+mn-cs"/>
                        </a:rPr>
                        <a:t>ResNet56</a:t>
                      </a:r>
                    </a:p>
                  </a:txBody>
                  <a:tcPr anchor="ctr">
                    <a:solidFill>
                      <a:schemeClr val="accent6">
                        <a:lumMod val="40000"/>
                        <a:lumOff val="60000"/>
                      </a:schemeClr>
                    </a:solidFill>
                  </a:tcPr>
                </a:tc>
                <a:tc>
                  <a:txBody>
                    <a:bodyPr/>
                    <a:lstStyle/>
                    <a:p>
                      <a:pPr marL="0" algn="ctr" defTabSz="914400" rtl="0" eaLnBrk="1" fontAlgn="ctr" latinLnBrk="0" hangingPunct="1"/>
                      <a:r>
                        <a:rPr kumimoji="1" lang="en-US" altLang="ja-JP" sz="2400" b="0" kern="1200" dirty="0">
                          <a:solidFill>
                            <a:schemeClr val="tx1"/>
                          </a:solidFill>
                          <a:effectLst/>
                          <a:latin typeface="+mn-lt"/>
                          <a:ea typeface="+mn-ea"/>
                          <a:cs typeface="+mn-cs"/>
                        </a:rPr>
                        <a:t>0.0770</a:t>
                      </a:r>
                    </a:p>
                  </a:txBody>
                  <a:tcPr anchor="ctr">
                    <a:solidFill>
                      <a:schemeClr val="accent6">
                        <a:lumMod val="40000"/>
                        <a:lumOff val="60000"/>
                      </a:schemeClr>
                    </a:solidFill>
                  </a:tcPr>
                </a:tc>
                <a:extLst>
                  <a:ext uri="{0D108BD9-81ED-4DB2-BD59-A6C34878D82A}">
                    <a16:rowId xmlns:a16="http://schemas.microsoft.com/office/drawing/2014/main" val="1952851591"/>
                  </a:ext>
                </a:extLst>
              </a:tr>
            </a:tbl>
          </a:graphicData>
        </a:graphic>
      </p:graphicFrame>
      <p:sp>
        <p:nvSpPr>
          <p:cNvPr id="4" name="スライド番号プレースホルダー 3">
            <a:extLst>
              <a:ext uri="{FF2B5EF4-FFF2-40B4-BE49-F238E27FC236}">
                <a16:creationId xmlns:a16="http://schemas.microsoft.com/office/drawing/2014/main" id="{D853E9D5-6E7F-49BB-A44F-46C20AD7D954}"/>
              </a:ext>
            </a:extLst>
          </p:cNvPr>
          <p:cNvSpPr>
            <a:spLocks noGrp="1"/>
          </p:cNvSpPr>
          <p:nvPr>
            <p:ph type="sldNum" sz="quarter" idx="12"/>
          </p:nvPr>
        </p:nvSpPr>
        <p:spPr/>
        <p:txBody>
          <a:bodyPr/>
          <a:lstStyle/>
          <a:p>
            <a:fld id="{F847868A-A4DB-41B4-ABFF-646B4B77CFC0}" type="slidenum">
              <a:rPr kumimoji="1" lang="ja-JP" altLang="en-US" smtClean="0"/>
              <a:t>8</a:t>
            </a:fld>
            <a:endParaRPr kumimoji="1" lang="ja-JP" altLang="en-US"/>
          </a:p>
        </p:txBody>
      </p:sp>
    </p:spTree>
    <p:extLst>
      <p:ext uri="{BB962C8B-B14F-4D97-AF65-F5344CB8AC3E}">
        <p14:creationId xmlns:p14="http://schemas.microsoft.com/office/powerpoint/2010/main" val="2681843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69656D-F5F8-4078-BD53-78BA895CAF39}"/>
              </a:ext>
            </a:extLst>
          </p:cNvPr>
          <p:cNvSpPr>
            <a:spLocks noGrp="1"/>
          </p:cNvSpPr>
          <p:nvPr>
            <p:ph type="title"/>
          </p:nvPr>
        </p:nvSpPr>
        <p:spPr/>
        <p:txBody>
          <a:bodyPr/>
          <a:lstStyle/>
          <a:p>
            <a:r>
              <a:rPr kumimoji="1" lang="en-US" altLang="ja-JP" dirty="0"/>
              <a:t>Results: Test Error of Hiragana</a:t>
            </a:r>
            <a:endParaRPr kumimoji="1" lang="ja-JP" altLang="en-US" dirty="0"/>
          </a:p>
        </p:txBody>
      </p:sp>
      <p:graphicFrame>
        <p:nvGraphicFramePr>
          <p:cNvPr id="5" name="コンテンツ プレースホルダー 4">
            <a:extLst>
              <a:ext uri="{FF2B5EF4-FFF2-40B4-BE49-F238E27FC236}">
                <a16:creationId xmlns:a16="http://schemas.microsoft.com/office/drawing/2014/main" id="{914F8F49-B189-47C9-90BE-7434A7D55687}"/>
              </a:ext>
            </a:extLst>
          </p:cNvPr>
          <p:cNvGraphicFramePr>
            <a:graphicFrameLocks noGrp="1"/>
          </p:cNvGraphicFramePr>
          <p:nvPr>
            <p:ph idx="1"/>
            <p:extLst>
              <p:ext uri="{D42A27DB-BD31-4B8C-83A1-F6EECF244321}">
                <p14:modId xmlns:p14="http://schemas.microsoft.com/office/powerpoint/2010/main" val="1060594934"/>
              </p:ext>
            </p:extLst>
          </p:nvPr>
        </p:nvGraphicFramePr>
        <p:xfrm>
          <a:off x="838200" y="1825624"/>
          <a:ext cx="9525000" cy="4327525"/>
        </p:xfrm>
        <a:graphic>
          <a:graphicData uri="http://schemas.openxmlformats.org/drawingml/2006/table">
            <a:tbl>
              <a:tblPr firstRow="1" bandRow="1">
                <a:tableStyleId>{5C22544A-7EE6-4342-B048-85BDC9FD1C3A}</a:tableStyleId>
              </a:tblPr>
              <a:tblGrid>
                <a:gridCol w="2381250">
                  <a:extLst>
                    <a:ext uri="{9D8B030D-6E8A-4147-A177-3AD203B41FA5}">
                      <a16:colId xmlns:a16="http://schemas.microsoft.com/office/drawing/2014/main" val="2845259882"/>
                    </a:ext>
                  </a:extLst>
                </a:gridCol>
                <a:gridCol w="2381250">
                  <a:extLst>
                    <a:ext uri="{9D8B030D-6E8A-4147-A177-3AD203B41FA5}">
                      <a16:colId xmlns:a16="http://schemas.microsoft.com/office/drawing/2014/main" val="3947356450"/>
                    </a:ext>
                  </a:extLst>
                </a:gridCol>
                <a:gridCol w="2381250">
                  <a:extLst>
                    <a:ext uri="{9D8B030D-6E8A-4147-A177-3AD203B41FA5}">
                      <a16:colId xmlns:a16="http://schemas.microsoft.com/office/drawing/2014/main" val="3656563056"/>
                    </a:ext>
                  </a:extLst>
                </a:gridCol>
                <a:gridCol w="2381250">
                  <a:extLst>
                    <a:ext uri="{9D8B030D-6E8A-4147-A177-3AD203B41FA5}">
                      <a16:colId xmlns:a16="http://schemas.microsoft.com/office/drawing/2014/main" val="4025803275"/>
                    </a:ext>
                  </a:extLst>
                </a:gridCol>
              </a:tblGrid>
              <a:tr h="865505">
                <a:tc>
                  <a:txBody>
                    <a:bodyPr/>
                    <a:lstStyle/>
                    <a:p>
                      <a:pPr algn="ctr"/>
                      <a:r>
                        <a:rPr lang="en-US" sz="2400" b="1" dirty="0">
                          <a:solidFill>
                            <a:schemeClr val="tx1"/>
                          </a:solidFill>
                          <a:effectLst/>
                        </a:rPr>
                        <a:t>Model</a:t>
                      </a:r>
                    </a:p>
                  </a:txBody>
                  <a:tcPr anchor="ctr">
                    <a:solidFill>
                      <a:schemeClr val="accent1">
                        <a:lumMod val="60000"/>
                        <a:lumOff val="40000"/>
                      </a:schemeClr>
                    </a:solidFill>
                  </a:tcPr>
                </a:tc>
                <a:tc>
                  <a:txBody>
                    <a:bodyPr/>
                    <a:lstStyle/>
                    <a:p>
                      <a:pPr algn="ctr"/>
                      <a:r>
                        <a:rPr lang="en-US" sz="2400" b="1" dirty="0">
                          <a:solidFill>
                            <a:schemeClr val="tx1"/>
                          </a:solidFill>
                          <a:effectLst/>
                        </a:rPr>
                        <a:t>Test Error</a:t>
                      </a:r>
                    </a:p>
                  </a:txBody>
                  <a:tcPr anchor="ctr">
                    <a:solidFill>
                      <a:schemeClr val="accent1">
                        <a:lumMod val="60000"/>
                        <a:lumOff val="40000"/>
                      </a:schemeClr>
                    </a:solidFill>
                  </a:tcPr>
                </a:tc>
                <a:tc>
                  <a:txBody>
                    <a:bodyPr/>
                    <a:lstStyle/>
                    <a:p>
                      <a:pPr algn="ctr"/>
                      <a:r>
                        <a:rPr lang="en-US" sz="2400" b="1" dirty="0">
                          <a:solidFill>
                            <a:schemeClr val="tx1"/>
                          </a:solidFill>
                          <a:effectLst/>
                        </a:rPr>
                        <a:t>Model</a:t>
                      </a:r>
                    </a:p>
                  </a:txBody>
                  <a:tcPr anchor="ctr">
                    <a:solidFill>
                      <a:schemeClr val="accent6">
                        <a:lumMod val="40000"/>
                        <a:lumOff val="60000"/>
                      </a:schemeClr>
                    </a:solidFill>
                  </a:tcPr>
                </a:tc>
                <a:tc>
                  <a:txBody>
                    <a:bodyPr/>
                    <a:lstStyle/>
                    <a:p>
                      <a:pPr algn="ctr"/>
                      <a:r>
                        <a:rPr lang="en-US" sz="2400" b="1" dirty="0">
                          <a:solidFill>
                            <a:schemeClr val="tx1"/>
                          </a:solidFill>
                          <a:effectLst/>
                        </a:rPr>
                        <a:t>Test Error</a:t>
                      </a:r>
                    </a:p>
                  </a:txBody>
                  <a:tcPr anchor="ctr">
                    <a:solidFill>
                      <a:schemeClr val="accent6">
                        <a:lumMod val="40000"/>
                        <a:lumOff val="60000"/>
                      </a:schemeClr>
                    </a:solidFill>
                  </a:tcPr>
                </a:tc>
                <a:extLst>
                  <a:ext uri="{0D108BD9-81ED-4DB2-BD59-A6C34878D82A}">
                    <a16:rowId xmlns:a16="http://schemas.microsoft.com/office/drawing/2014/main" val="2914243873"/>
                  </a:ext>
                </a:extLst>
              </a:tr>
              <a:tr h="865505">
                <a:tc>
                  <a:txBody>
                    <a:bodyPr/>
                    <a:lstStyle/>
                    <a:p>
                      <a:pPr algn="ctr"/>
                      <a:r>
                        <a:rPr lang="en-US" sz="2400" dirty="0">
                          <a:effectLst/>
                        </a:rPr>
                        <a:t>PlainNet20</a:t>
                      </a:r>
                    </a:p>
                  </a:txBody>
                  <a:tcPr anchor="ctr">
                    <a:solidFill>
                      <a:schemeClr val="accent1">
                        <a:lumMod val="60000"/>
                        <a:lumOff val="40000"/>
                      </a:schemeClr>
                    </a:solidFill>
                  </a:tcPr>
                </a:tc>
                <a:tc>
                  <a:txBody>
                    <a:bodyPr/>
                    <a:lstStyle/>
                    <a:p>
                      <a:pPr algn="ctr"/>
                      <a:r>
                        <a:rPr lang="en-US" altLang="ja-JP" sz="2400" dirty="0">
                          <a:effectLst/>
                        </a:rPr>
                        <a:t>0.003125</a:t>
                      </a:r>
                    </a:p>
                  </a:txBody>
                  <a:tcPr anchor="ctr">
                    <a:solidFill>
                      <a:schemeClr val="accent1">
                        <a:lumMod val="60000"/>
                        <a:lumOff val="40000"/>
                      </a:schemeClr>
                    </a:solidFill>
                  </a:tcPr>
                </a:tc>
                <a:tc>
                  <a:txBody>
                    <a:bodyPr/>
                    <a:lstStyle/>
                    <a:p>
                      <a:pPr algn="ctr"/>
                      <a:r>
                        <a:rPr lang="en-US" sz="2400" dirty="0">
                          <a:effectLst/>
                        </a:rPr>
                        <a:t>ResNet20</a:t>
                      </a:r>
                    </a:p>
                  </a:txBody>
                  <a:tcPr anchor="ctr">
                    <a:solidFill>
                      <a:schemeClr val="accent6">
                        <a:lumMod val="40000"/>
                        <a:lumOff val="60000"/>
                      </a:schemeClr>
                    </a:solidFill>
                  </a:tcPr>
                </a:tc>
                <a:tc>
                  <a:txBody>
                    <a:bodyPr/>
                    <a:lstStyle/>
                    <a:p>
                      <a:pPr algn="ctr"/>
                      <a:r>
                        <a:rPr lang="en-US" altLang="ja-JP" sz="2400" dirty="0">
                          <a:effectLst/>
                        </a:rPr>
                        <a:t>0.003563</a:t>
                      </a:r>
                    </a:p>
                  </a:txBody>
                  <a:tcPr anchor="ctr">
                    <a:solidFill>
                      <a:schemeClr val="accent6">
                        <a:lumMod val="40000"/>
                        <a:lumOff val="60000"/>
                      </a:schemeClr>
                    </a:solidFill>
                  </a:tcPr>
                </a:tc>
                <a:extLst>
                  <a:ext uri="{0D108BD9-81ED-4DB2-BD59-A6C34878D82A}">
                    <a16:rowId xmlns:a16="http://schemas.microsoft.com/office/drawing/2014/main" val="564186736"/>
                  </a:ext>
                </a:extLst>
              </a:tr>
              <a:tr h="865505">
                <a:tc>
                  <a:txBody>
                    <a:bodyPr/>
                    <a:lstStyle/>
                    <a:p>
                      <a:pPr algn="ctr"/>
                      <a:r>
                        <a:rPr lang="en-US" sz="2400" dirty="0">
                          <a:effectLst/>
                        </a:rPr>
                        <a:t>PlainNet32</a:t>
                      </a:r>
                    </a:p>
                  </a:txBody>
                  <a:tcPr anchor="ctr">
                    <a:solidFill>
                      <a:schemeClr val="accent1">
                        <a:lumMod val="60000"/>
                        <a:lumOff val="40000"/>
                      </a:schemeClr>
                    </a:solidFill>
                  </a:tcPr>
                </a:tc>
                <a:tc>
                  <a:txBody>
                    <a:bodyPr/>
                    <a:lstStyle/>
                    <a:p>
                      <a:pPr algn="ctr"/>
                      <a:r>
                        <a:rPr lang="en-US" altLang="ja-JP" sz="2400" dirty="0">
                          <a:effectLst/>
                        </a:rPr>
                        <a:t>0.011250</a:t>
                      </a:r>
                    </a:p>
                  </a:txBody>
                  <a:tcPr anchor="ctr">
                    <a:solidFill>
                      <a:schemeClr val="accent1">
                        <a:lumMod val="60000"/>
                        <a:lumOff val="40000"/>
                      </a:schemeClr>
                    </a:solidFill>
                  </a:tcPr>
                </a:tc>
                <a:tc>
                  <a:txBody>
                    <a:bodyPr/>
                    <a:lstStyle/>
                    <a:p>
                      <a:pPr algn="ctr"/>
                      <a:r>
                        <a:rPr lang="en-US" sz="2400" dirty="0">
                          <a:effectLst/>
                        </a:rPr>
                        <a:t>ResNet32</a:t>
                      </a:r>
                    </a:p>
                  </a:txBody>
                  <a:tcPr anchor="ctr">
                    <a:solidFill>
                      <a:schemeClr val="accent6">
                        <a:lumMod val="40000"/>
                        <a:lumOff val="60000"/>
                      </a:schemeClr>
                    </a:solidFill>
                  </a:tcPr>
                </a:tc>
                <a:tc>
                  <a:txBody>
                    <a:bodyPr/>
                    <a:lstStyle/>
                    <a:p>
                      <a:pPr algn="ctr"/>
                      <a:r>
                        <a:rPr lang="en-US" altLang="ja-JP" sz="2400" dirty="0">
                          <a:effectLst/>
                        </a:rPr>
                        <a:t>0.005687</a:t>
                      </a:r>
                    </a:p>
                  </a:txBody>
                  <a:tcPr anchor="ctr">
                    <a:solidFill>
                      <a:schemeClr val="accent6">
                        <a:lumMod val="40000"/>
                        <a:lumOff val="60000"/>
                      </a:schemeClr>
                    </a:solidFill>
                  </a:tcPr>
                </a:tc>
                <a:extLst>
                  <a:ext uri="{0D108BD9-81ED-4DB2-BD59-A6C34878D82A}">
                    <a16:rowId xmlns:a16="http://schemas.microsoft.com/office/drawing/2014/main" val="2593015541"/>
                  </a:ext>
                </a:extLst>
              </a:tr>
              <a:tr h="865505">
                <a:tc>
                  <a:txBody>
                    <a:bodyPr/>
                    <a:lstStyle/>
                    <a:p>
                      <a:pPr algn="ctr"/>
                      <a:r>
                        <a:rPr lang="en-US" sz="2400">
                          <a:effectLst/>
                        </a:rPr>
                        <a:t>PlainNet44</a:t>
                      </a:r>
                    </a:p>
                  </a:txBody>
                  <a:tcPr anchor="ctr">
                    <a:solidFill>
                      <a:schemeClr val="accent1">
                        <a:lumMod val="60000"/>
                        <a:lumOff val="40000"/>
                      </a:schemeClr>
                    </a:solidFill>
                  </a:tcPr>
                </a:tc>
                <a:tc>
                  <a:txBody>
                    <a:bodyPr/>
                    <a:lstStyle/>
                    <a:p>
                      <a:pPr algn="ctr"/>
                      <a:r>
                        <a:rPr lang="en-US" altLang="ja-JP" sz="2400" dirty="0">
                          <a:effectLst/>
                        </a:rPr>
                        <a:t>0.023688</a:t>
                      </a:r>
                    </a:p>
                  </a:txBody>
                  <a:tcPr anchor="ctr">
                    <a:solidFill>
                      <a:schemeClr val="accent1">
                        <a:lumMod val="60000"/>
                        <a:lumOff val="40000"/>
                      </a:schemeClr>
                    </a:solidFill>
                  </a:tcPr>
                </a:tc>
                <a:tc>
                  <a:txBody>
                    <a:bodyPr/>
                    <a:lstStyle/>
                    <a:p>
                      <a:pPr algn="ctr"/>
                      <a:r>
                        <a:rPr lang="en-US" sz="2400" dirty="0">
                          <a:effectLst/>
                        </a:rPr>
                        <a:t>ResNet44</a:t>
                      </a:r>
                    </a:p>
                  </a:txBody>
                  <a:tcPr anchor="ctr">
                    <a:solidFill>
                      <a:schemeClr val="accent6">
                        <a:lumMod val="40000"/>
                        <a:lumOff val="60000"/>
                      </a:schemeClr>
                    </a:solidFill>
                  </a:tcPr>
                </a:tc>
                <a:tc>
                  <a:txBody>
                    <a:bodyPr/>
                    <a:lstStyle/>
                    <a:p>
                      <a:pPr algn="ctr"/>
                      <a:r>
                        <a:rPr lang="en-US" altLang="ja-JP" sz="2400" dirty="0">
                          <a:effectLst/>
                        </a:rPr>
                        <a:t>0.010625</a:t>
                      </a:r>
                    </a:p>
                  </a:txBody>
                  <a:tcPr anchor="ctr">
                    <a:solidFill>
                      <a:schemeClr val="accent6">
                        <a:lumMod val="40000"/>
                        <a:lumOff val="60000"/>
                      </a:schemeClr>
                    </a:solidFill>
                  </a:tcPr>
                </a:tc>
                <a:extLst>
                  <a:ext uri="{0D108BD9-81ED-4DB2-BD59-A6C34878D82A}">
                    <a16:rowId xmlns:a16="http://schemas.microsoft.com/office/drawing/2014/main" val="2621475674"/>
                  </a:ext>
                </a:extLst>
              </a:tr>
              <a:tr h="865505">
                <a:tc>
                  <a:txBody>
                    <a:bodyPr/>
                    <a:lstStyle/>
                    <a:p>
                      <a:pPr algn="ctr"/>
                      <a:r>
                        <a:rPr lang="en-US" sz="2400">
                          <a:effectLst/>
                        </a:rPr>
                        <a:t>PlainNet56</a:t>
                      </a:r>
                    </a:p>
                  </a:txBody>
                  <a:tcPr anchor="ctr">
                    <a:solidFill>
                      <a:schemeClr val="accent1">
                        <a:lumMod val="60000"/>
                        <a:lumOff val="40000"/>
                      </a:schemeClr>
                    </a:solidFill>
                  </a:tcPr>
                </a:tc>
                <a:tc>
                  <a:txBody>
                    <a:bodyPr/>
                    <a:lstStyle/>
                    <a:p>
                      <a:pPr algn="ctr"/>
                      <a:r>
                        <a:rPr lang="en-US" altLang="ja-JP" sz="2400" dirty="0">
                          <a:effectLst/>
                        </a:rPr>
                        <a:t>0.077938</a:t>
                      </a:r>
                    </a:p>
                  </a:txBody>
                  <a:tcPr anchor="ctr">
                    <a:solidFill>
                      <a:schemeClr val="accent1">
                        <a:lumMod val="60000"/>
                        <a:lumOff val="40000"/>
                      </a:schemeClr>
                    </a:solidFill>
                  </a:tcPr>
                </a:tc>
                <a:tc>
                  <a:txBody>
                    <a:bodyPr/>
                    <a:lstStyle/>
                    <a:p>
                      <a:pPr algn="ctr"/>
                      <a:r>
                        <a:rPr lang="en-US" sz="2400" dirty="0">
                          <a:effectLst/>
                        </a:rPr>
                        <a:t>ResNet56</a:t>
                      </a:r>
                    </a:p>
                  </a:txBody>
                  <a:tcPr anchor="ctr">
                    <a:solidFill>
                      <a:schemeClr val="accent6">
                        <a:lumMod val="40000"/>
                        <a:lumOff val="60000"/>
                      </a:schemeClr>
                    </a:solidFill>
                  </a:tcPr>
                </a:tc>
                <a:tc>
                  <a:txBody>
                    <a:bodyPr/>
                    <a:lstStyle/>
                    <a:p>
                      <a:pPr algn="ctr"/>
                      <a:r>
                        <a:rPr lang="en-US" altLang="ja-JP" sz="2400" dirty="0">
                          <a:effectLst/>
                        </a:rPr>
                        <a:t>0.007000</a:t>
                      </a:r>
                    </a:p>
                  </a:txBody>
                  <a:tcPr anchor="ctr">
                    <a:solidFill>
                      <a:schemeClr val="accent6">
                        <a:lumMod val="40000"/>
                        <a:lumOff val="60000"/>
                      </a:schemeClr>
                    </a:solidFill>
                  </a:tcPr>
                </a:tc>
                <a:extLst>
                  <a:ext uri="{0D108BD9-81ED-4DB2-BD59-A6C34878D82A}">
                    <a16:rowId xmlns:a16="http://schemas.microsoft.com/office/drawing/2014/main" val="1952851591"/>
                  </a:ext>
                </a:extLst>
              </a:tr>
            </a:tbl>
          </a:graphicData>
        </a:graphic>
      </p:graphicFrame>
      <p:sp>
        <p:nvSpPr>
          <p:cNvPr id="4" name="スライド番号プレースホルダー 3">
            <a:extLst>
              <a:ext uri="{FF2B5EF4-FFF2-40B4-BE49-F238E27FC236}">
                <a16:creationId xmlns:a16="http://schemas.microsoft.com/office/drawing/2014/main" id="{D853E9D5-6E7F-49BB-A44F-46C20AD7D954}"/>
              </a:ext>
            </a:extLst>
          </p:cNvPr>
          <p:cNvSpPr>
            <a:spLocks noGrp="1"/>
          </p:cNvSpPr>
          <p:nvPr>
            <p:ph type="sldNum" sz="quarter" idx="12"/>
          </p:nvPr>
        </p:nvSpPr>
        <p:spPr/>
        <p:txBody>
          <a:bodyPr/>
          <a:lstStyle/>
          <a:p>
            <a:fld id="{F847868A-A4DB-41B4-ABFF-646B4B77CFC0}" type="slidenum">
              <a:rPr kumimoji="1" lang="ja-JP" altLang="en-US" smtClean="0"/>
              <a:t>9</a:t>
            </a:fld>
            <a:endParaRPr kumimoji="1" lang="ja-JP" altLang="en-US"/>
          </a:p>
        </p:txBody>
      </p:sp>
    </p:spTree>
    <p:extLst>
      <p:ext uri="{BB962C8B-B14F-4D97-AF65-F5344CB8AC3E}">
        <p14:creationId xmlns:p14="http://schemas.microsoft.com/office/powerpoint/2010/main" val="37463228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abMeeting.potx" id="{7A8A66BA-9B4B-49F9-8697-6ACBC651BB27}" vid="{64C6E7CB-8720-41ED-A335-4D67F8DD50F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3C8BC981414BD45B04CF7AD67ED5801" ma:contentTypeVersion="8" ma:contentTypeDescription="新しいドキュメントを作成します。" ma:contentTypeScope="" ma:versionID="9e2bf6abe5b4b39712e89675a61d3363">
  <xsd:schema xmlns:xsd="http://www.w3.org/2001/XMLSchema" xmlns:xs="http://www.w3.org/2001/XMLSchema" xmlns:p="http://schemas.microsoft.com/office/2006/metadata/properties" xmlns:ns3="a573a8be-334c-48e3-a922-38d6ad059fc7" targetNamespace="http://schemas.microsoft.com/office/2006/metadata/properties" ma:root="true" ma:fieldsID="fd9d5047d356729261b94c243af1a440" ns3:_="">
    <xsd:import namespace="a573a8be-334c-48e3-a922-38d6ad059fc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73a8be-334c-48e3-a922-38d6ad059f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AFB2ADB-0D1F-44C3-9C8D-EFA9EC04CD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73a8be-334c-48e3-a922-38d6ad059f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99683C-3E59-4CFA-8CA4-EC6467C37C8F}">
  <ds:schemaRefs>
    <ds:schemaRef ds:uri="http://schemas.microsoft.com/sharepoint/v3/contenttype/forms"/>
  </ds:schemaRefs>
</ds:datastoreItem>
</file>

<file path=customXml/itemProps3.xml><?xml version="1.0" encoding="utf-8"?>
<ds:datastoreItem xmlns:ds="http://schemas.openxmlformats.org/officeDocument/2006/customXml" ds:itemID="{6E588065-79A5-455E-BA4C-B54B067E46B8}">
  <ds:schemaRefs>
    <ds:schemaRef ds:uri="http://schemas.microsoft.com/office/2006/metadata/properties"/>
    <ds:schemaRef ds:uri="http://schemas.microsoft.com/office/2006/documentManagement/types"/>
    <ds:schemaRef ds:uri="a573a8be-334c-48e3-a922-38d6ad059fc7"/>
    <ds:schemaRef ds:uri="http://purl.org/dc/terms/"/>
    <ds:schemaRef ds:uri="http://schemas.microsoft.com/office/infopath/2007/PartnerControls"/>
    <ds:schemaRef ds:uri="http://purl.org/dc/dcmitype/"/>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LabMeeting</Template>
  <TotalTime>242</TotalTime>
  <Words>815</Words>
  <Application>Microsoft Macintosh PowerPoint</Application>
  <PresentationFormat>Widescreen</PresentationFormat>
  <Paragraphs>134</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游ゴシック</vt:lpstr>
      <vt:lpstr>游ゴシック Light</vt:lpstr>
      <vt:lpstr>Arial</vt:lpstr>
      <vt:lpstr>Office テーマ</vt:lpstr>
      <vt:lpstr>Classification of Hiragana with Plain CNN and ResNet</vt:lpstr>
      <vt:lpstr>Introduction: What is ResNet?</vt:lpstr>
      <vt:lpstr>Problem Statement</vt:lpstr>
      <vt:lpstr>Technical Approach and Models</vt:lpstr>
      <vt:lpstr>Modify For the Hiragana Dataset</vt:lpstr>
      <vt:lpstr>Experiments</vt:lpstr>
      <vt:lpstr>The Structure of Networks</vt:lpstr>
      <vt:lpstr>Results: Test Error of CIFAR-10</vt:lpstr>
      <vt:lpstr>Results: Test Error of Hiragana</vt:lpstr>
      <vt:lpstr>CIFAR-10 Plain Net</vt:lpstr>
      <vt:lpstr>CIFAR-10 ResNet</vt:lpstr>
      <vt:lpstr>Hiragana Plain Net</vt:lpstr>
      <vt:lpstr>Hiragana ResNet</vt:lpstr>
      <vt:lpstr>Discussion: The summary of Hiragana Result</vt:lpstr>
      <vt:lpstr>Interpretation of the Result</vt:lpstr>
      <vt:lpstr>Reference</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HaruguchiTakuma</dc:creator>
  <cp:lastModifiedBy>Microsoft Office User</cp:lastModifiedBy>
  <cp:revision>6</cp:revision>
  <cp:lastPrinted>2019-05-30T07:39:54Z</cp:lastPrinted>
  <dcterms:created xsi:type="dcterms:W3CDTF">2019-07-30T08:29:16Z</dcterms:created>
  <dcterms:modified xsi:type="dcterms:W3CDTF">2019-08-01T09:32:53Z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0x010100A3C8BC981414BD45B04CF7AD67ED5801</vt:lpwstr>
  </property>
</Properties>
</file>