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19F10-59F8-4569-9431-BA1A845C7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19A35D-C4E4-4CD5-B683-E4DF32D25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873F50-C02E-40F2-B9C1-AD750282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28-E977-4F24-94FD-07EEAA33A852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BD5A03-1329-433A-9CF6-139332D2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53D4BE-66A6-48A8-A2D4-0ABB8970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2971-E11F-4456-9BF3-E9F55C88A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6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F4D1F-885D-4660-84A8-0A695037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E62705-2D3A-4569-90A3-31CE96E3F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615122-E7B8-4B65-A4EE-EEB01ABC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28-E977-4F24-94FD-07EEAA33A852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265F67-2707-4EBA-ABCA-F86E599A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25545C-3420-4801-A77B-3E5B6767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2971-E11F-4456-9BF3-E9F55C88A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08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B91F5EC-7D8E-4FD8-A351-B5C0EF521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1A4F30-3CD6-4F73-9A5D-D03FE8A4C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A46389-D229-49D2-9A1C-BEBB53D1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28-E977-4F24-94FD-07EEAA33A852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4BEE27-A388-48AD-B538-63E1B1D0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02743A-48D3-4CE1-A751-3813DA5E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2971-E11F-4456-9BF3-E9F55C88A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1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97C75-9F96-4DD2-A6DC-B4689CDD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61D6EE-4F5E-4BF1-AA6C-A1B03E26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374D3-5AFF-4BAE-A1BA-29ADE8EF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28-E977-4F24-94FD-07EEAA33A852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DF2ACB-519A-4003-AEF2-7F1E8824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73771D-DA15-40F8-88ED-8DE6C53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2971-E11F-4456-9BF3-E9F55C88A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35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CA28E-A14A-41D1-94D8-59E857D6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FFD566-C302-4995-A152-29482CE13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42073B-99F7-472C-918C-AA3DDFD4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28-E977-4F24-94FD-07EEAA33A852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2F1D94-3A03-41A4-8C95-2A803821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2B9137-F84A-4539-85F7-76FBA68E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2971-E11F-4456-9BF3-E9F55C88A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00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2802E-DD2D-457D-B1F8-F2DF4B43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36EC0D-3D6F-425F-9688-049708C4D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F35D57-2637-4A52-9055-5409620EC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202146-CA16-4AFB-A7C0-514C2740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28-E977-4F24-94FD-07EEAA33A852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40F545-49B3-4270-A6BC-269D0BE1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563F2A-1CC2-425A-A97E-3CB6F917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2971-E11F-4456-9BF3-E9F55C88A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1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F9BD6-83CB-405A-91DE-9E91E3A6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C4129B-3076-48E7-9A18-EE29D1512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E3C4C5-639E-4136-99FC-E34E41895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B2D55B-D9E6-4062-B567-3123606C1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845ECC-BB03-4F0A-84A3-ECEFA3258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111C8B-3350-4E6F-AEE5-C12F1EB0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28-E977-4F24-94FD-07EEAA33A852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F0F7D4-7167-4486-819A-5B6EB586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843680-A667-4D4A-A961-262A6EA3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2971-E11F-4456-9BF3-E9F55C88A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67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138E4-3053-4F7F-8226-383864BD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C41F11-3F94-41C9-A604-401C5DB4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28-E977-4F24-94FD-07EEAA33A852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420DA4-14BB-4371-B632-D457385D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D92AE9-0703-4FB3-B951-93B31773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2971-E11F-4456-9BF3-E9F55C88A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03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923C3B6-120E-4538-9C76-5036588D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28-E977-4F24-94FD-07EEAA33A852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6440D5-0AAF-4F45-95CC-1A5F3220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5BE9FE-E0DF-4674-B8FB-EB703F09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2971-E11F-4456-9BF3-E9F55C88A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07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3A46A-7B75-4DFC-B711-C8FEFC32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78C3A-E1B6-42FA-BC1F-432D2A17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226852-495D-4180-837A-4202B5D66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0B671B-1475-44C0-B89B-4E291332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28-E977-4F24-94FD-07EEAA33A852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58E7AE-153A-442F-A014-27D3C621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34EAD5-EA89-4629-9900-8DAD232D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2971-E11F-4456-9BF3-E9F55C88A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0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BCBBB-63D7-43CB-8A85-3C3FAA4C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FA150E-6351-4459-A98E-681F35419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B9BEA0-001E-4B0F-BC3B-EB0039F7D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B9BCDB-803C-4D53-9823-628F714A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28-E977-4F24-94FD-07EEAA33A852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8CE671-A329-4E52-A80F-697E7838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6C8987-BBE8-4B76-BEB1-BF9F0659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2971-E11F-4456-9BF3-E9F55C88A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4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03173C-E054-497F-B573-DA6F93E6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CEB557-9C37-4FC4-9B3D-B2F671EF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DFD079-ED27-4396-8806-0F82E905B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8E28-E977-4F24-94FD-07EEAA33A852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51972-2FEE-444B-96D4-2B27E096F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41E119-7FBB-4E76-9050-F240D0B33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2971-E11F-4456-9BF3-E9F55C88A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8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14150-6290-468F-9350-9802B246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185331-EF93-4922-AFF5-3DBF88290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sample.py</a:t>
            </a:r>
            <a:r>
              <a:rPr lang="zh-TW" altLang="en-US" dirty="0"/>
              <a:t> 基本型態參考</a:t>
            </a:r>
            <a:endParaRPr lang="en-US" altLang="zh-TW" dirty="0"/>
          </a:p>
          <a:p>
            <a:r>
              <a:rPr lang="en-US" altLang="zh-TW" dirty="0"/>
              <a:t>Sample_filerw.py </a:t>
            </a:r>
            <a:r>
              <a:rPr lang="zh-TW" altLang="en-US" dirty="0"/>
              <a:t>讀檔寫檔參考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使用的版本為</a:t>
            </a:r>
            <a:r>
              <a:rPr lang="en-US" altLang="zh-TW" dirty="0"/>
              <a:t>python 2.7</a:t>
            </a:r>
            <a:r>
              <a:rPr lang="zh-TW" altLang="en-US" dirty="0"/>
              <a:t> 請注意</a:t>
            </a:r>
            <a:r>
              <a:rPr lang="en-US" altLang="zh-TW" dirty="0"/>
              <a:t>google</a:t>
            </a:r>
            <a:r>
              <a:rPr lang="zh-TW" altLang="en-US" dirty="0"/>
              <a:t>搜尋時不要看到</a:t>
            </a:r>
            <a:r>
              <a:rPr lang="en-US" altLang="zh-TW" dirty="0"/>
              <a:t>python 3</a:t>
            </a:r>
            <a:r>
              <a:rPr lang="zh-TW" altLang="en-US" dirty="0"/>
              <a:t>版本，因為語法格式有些不太一樣</a:t>
            </a:r>
            <a:endParaRPr lang="en-US" altLang="zh-TW" dirty="0"/>
          </a:p>
          <a:p>
            <a:r>
              <a:rPr lang="zh-TW" altLang="en-US" dirty="0"/>
              <a:t>請仔細看看自行試著摸索，這些基本的大概都是你們之後會常用的，多多練習，不會的可以問我或</a:t>
            </a:r>
            <a:r>
              <a:rPr lang="en-US" altLang="zh-TW" dirty="0"/>
              <a:t>google</a:t>
            </a:r>
            <a:r>
              <a:rPr lang="zh-TW" altLang="en-US" dirty="0"/>
              <a:t>大神，比較建議先去</a:t>
            </a:r>
            <a:r>
              <a:rPr lang="en-US" altLang="zh-TW" dirty="0"/>
              <a:t>google</a:t>
            </a:r>
            <a:r>
              <a:rPr lang="zh-TW" altLang="en-US" dirty="0"/>
              <a:t>大神這樣才能夠訓練自己如何找出答案</a:t>
            </a:r>
          </a:p>
        </p:txBody>
      </p:sp>
    </p:spTree>
    <p:extLst>
      <p:ext uri="{BB962C8B-B14F-4D97-AF65-F5344CB8AC3E}">
        <p14:creationId xmlns:p14="http://schemas.microsoft.com/office/powerpoint/2010/main" val="253760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F4B69-62CB-46E3-B12A-A7873D5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7758E-16DF-41A7-966B-03AF3014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請讀取</a:t>
            </a:r>
            <a:r>
              <a:rPr lang="en-US" altLang="zh-TW" dirty="0"/>
              <a:t>data.txt</a:t>
            </a:r>
            <a:r>
              <a:rPr lang="zh-TW" altLang="en-US" dirty="0"/>
              <a:t>內容並轉換成</a:t>
            </a:r>
            <a:r>
              <a:rPr lang="en-US" altLang="zh-TW" dirty="0" err="1"/>
              <a:t>int</a:t>
            </a:r>
            <a:r>
              <a:rPr lang="zh-TW" altLang="en-US" dirty="0"/>
              <a:t>型態並且做相加動作，內容有</a:t>
            </a:r>
            <a:r>
              <a:rPr lang="en-US" altLang="zh-TW" dirty="0"/>
              <a:t>1~5</a:t>
            </a:r>
            <a:r>
              <a:rPr lang="zh-TW" altLang="en-US" dirty="0"/>
              <a:t>數字，請將其作</a:t>
            </a:r>
            <a:r>
              <a:rPr lang="en-US" altLang="zh-TW" dirty="0"/>
              <a:t>1+2+3+4+5</a:t>
            </a:r>
            <a:r>
              <a:rPr lang="zh-TW" altLang="en-US" dirty="0"/>
              <a:t>，並輸出結果出來</a:t>
            </a:r>
            <a:endParaRPr lang="en-US" altLang="zh-TW" dirty="0"/>
          </a:p>
          <a:p>
            <a:r>
              <a:rPr lang="zh-TW" altLang="en-US" dirty="0"/>
              <a:t>請宣告一個</a:t>
            </a:r>
            <a:r>
              <a:rPr lang="en-US" altLang="zh-TW" dirty="0"/>
              <a:t>float</a:t>
            </a:r>
            <a:r>
              <a:rPr lang="zh-TW" altLang="en-US" dirty="0"/>
              <a:t>變數並給予數值為</a:t>
            </a:r>
            <a:r>
              <a:rPr lang="en-US" altLang="zh-TW" dirty="0"/>
              <a:t>123.456789,</a:t>
            </a:r>
            <a:r>
              <a:rPr lang="zh-TW" altLang="en-US" dirty="0"/>
              <a:t>請輸出顯示小數位到第四點</a:t>
            </a:r>
            <a:endParaRPr lang="en-US" altLang="zh-TW" dirty="0"/>
          </a:p>
          <a:p>
            <a:r>
              <a:rPr lang="zh-TW" altLang="en-US" dirty="0"/>
              <a:t>宣告一個</a:t>
            </a:r>
            <a:r>
              <a:rPr lang="en-US" altLang="zh-TW" dirty="0"/>
              <a:t>list[1,2,3,4,5],</a:t>
            </a:r>
            <a:r>
              <a:rPr lang="zh-TW" altLang="en-US" dirty="0"/>
              <a:t>請讀取內容將其數值做串接動作用一個字串去串接起來輸出，應顯示為</a:t>
            </a:r>
            <a:r>
              <a:rPr lang="en-US" altLang="zh-TW" dirty="0"/>
              <a:t>”12345”</a:t>
            </a:r>
          </a:p>
          <a:p>
            <a:r>
              <a:rPr lang="zh-TW" altLang="en-US" dirty="0"/>
              <a:t>請自行建立一個函式 名稱為</a:t>
            </a:r>
            <a:r>
              <a:rPr lang="en-US" altLang="zh-TW" dirty="0" err="1"/>
              <a:t>testcall</a:t>
            </a:r>
            <a:r>
              <a:rPr lang="zh-TW" altLang="en-US" dirty="0"/>
              <a:t>並且在這函式中帶入參數，格式為</a:t>
            </a:r>
            <a:r>
              <a:rPr lang="en-US" altLang="zh-TW" dirty="0"/>
              <a:t>def </a:t>
            </a:r>
            <a:r>
              <a:rPr lang="en-US" altLang="zh-TW" dirty="0" err="1"/>
              <a:t>testcall</a:t>
            </a:r>
            <a:r>
              <a:rPr lang="en-US" altLang="zh-TW" dirty="0"/>
              <a:t>(</a:t>
            </a:r>
            <a:r>
              <a:rPr lang="en-US" altLang="zh-TW" dirty="0" err="1"/>
              <a:t>arg</a:t>
            </a:r>
            <a:r>
              <a:rPr lang="en-US" altLang="zh-TW" dirty="0"/>
              <a:t>):</a:t>
            </a:r>
            <a:r>
              <a:rPr lang="zh-TW" altLang="en-US" dirty="0"/>
              <a:t>，在這函式中輸出顯示帶入得</a:t>
            </a:r>
            <a:r>
              <a:rPr lang="en-US" altLang="zh-TW" dirty="0" err="1"/>
              <a:t>arg</a:t>
            </a:r>
            <a:r>
              <a:rPr lang="zh-TW" altLang="en-US" dirty="0"/>
              <a:t>參數，並且要呼叫調用此函式，</a:t>
            </a:r>
            <a:r>
              <a:rPr lang="en-US" altLang="zh-TW" dirty="0" err="1"/>
              <a:t>arg</a:t>
            </a:r>
            <a:r>
              <a:rPr lang="zh-TW" altLang="en-US"/>
              <a:t>參數內容為自己的名子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91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9338C-4DB8-4593-85FC-E64A6FC2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10C3F-E6D0-4BED-82DA-D68BC4D8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練習讀取檔案</a:t>
            </a:r>
            <a:r>
              <a:rPr lang="en-US" altLang="zh-TW" dirty="0"/>
              <a:t>data.txt</a:t>
            </a:r>
            <a:r>
              <a:rPr lang="zh-TW" altLang="en-US" dirty="0"/>
              <a:t> ，並將其輸出顯示</a:t>
            </a:r>
            <a:endParaRPr lang="en-US" altLang="zh-TW" dirty="0"/>
          </a:p>
          <a:p>
            <a:r>
              <a:rPr lang="zh-TW" altLang="en-US" dirty="0"/>
              <a:t>將所讀取出來的內容利用</a:t>
            </a:r>
            <a:r>
              <a:rPr lang="en-US" altLang="zh-TW" dirty="0" err="1"/>
              <a:t>len</a:t>
            </a:r>
            <a:r>
              <a:rPr lang="en-US" altLang="zh-TW" dirty="0"/>
              <a:t>()</a:t>
            </a:r>
            <a:r>
              <a:rPr lang="zh-TW" altLang="en-US" dirty="0"/>
              <a:t>找出其長度並輸出顯示</a:t>
            </a:r>
            <a:endParaRPr lang="en-US" altLang="zh-TW" dirty="0"/>
          </a:p>
          <a:p>
            <a:r>
              <a:rPr lang="zh-TW" altLang="en-US" dirty="0"/>
              <a:t>進行寫檔作業，要能夠輸出寫檔成文字檔，檔名為</a:t>
            </a:r>
            <a:r>
              <a:rPr lang="en-US" altLang="zh-TW" dirty="0"/>
              <a:t>output.txt</a:t>
            </a:r>
          </a:p>
          <a:p>
            <a:r>
              <a:rPr lang="zh-TW" altLang="en-US" dirty="0"/>
              <a:t>寫檔進階練習將輸出的內容格式為一行一個數字，跟</a:t>
            </a:r>
            <a:r>
              <a:rPr lang="en-US" altLang="zh-TW" dirty="0"/>
              <a:t>data.txt</a:t>
            </a:r>
            <a:r>
              <a:rPr lang="zh-TW" altLang="en-US" dirty="0"/>
              <a:t>內容格式呈現一樣，參考下圖。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 descr="output - 記事本">
            <a:extLst>
              <a:ext uri="{FF2B5EF4-FFF2-40B4-BE49-F238E27FC236}">
                <a16:creationId xmlns:a16="http://schemas.microsoft.com/office/drawing/2014/main" id="{43540AAA-ACBB-4973-95EC-CDA754A98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10" y="4391376"/>
            <a:ext cx="8608001" cy="45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6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300</Words>
  <Application>Microsoft Office PowerPoint</Application>
  <PresentationFormat>寬螢幕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練習一</vt:lpstr>
      <vt:lpstr>練習二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練習一</dc:title>
  <dc:creator>李俊諭</dc:creator>
  <cp:lastModifiedBy>李俊諭</cp:lastModifiedBy>
  <cp:revision>4</cp:revision>
  <dcterms:created xsi:type="dcterms:W3CDTF">2018-03-04T10:41:04Z</dcterms:created>
  <dcterms:modified xsi:type="dcterms:W3CDTF">2018-03-04T11:07:09Z</dcterms:modified>
</cp:coreProperties>
</file>