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2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64970-1AB3-466C-B89D-DFE5E83C5BE0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8E8DC-F7D8-49BF-9427-8F6DE8863C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58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8E8DC-F7D8-49BF-9427-8F6DE8863C1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70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4512-BAD2-4463-8883-3ABC643C0FD6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E282-9C8A-4EA1-9FFC-E939FA897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60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4512-BAD2-4463-8883-3ABC643C0FD6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E282-9C8A-4EA1-9FFC-E939FA897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4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4512-BAD2-4463-8883-3ABC643C0FD6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E282-9C8A-4EA1-9FFC-E939FA897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1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4512-BAD2-4463-8883-3ABC643C0FD6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E282-9C8A-4EA1-9FFC-E939FA897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43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4512-BAD2-4463-8883-3ABC643C0FD6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E282-9C8A-4EA1-9FFC-E939FA897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6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4512-BAD2-4463-8883-3ABC643C0FD6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E282-9C8A-4EA1-9FFC-E939FA897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62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4512-BAD2-4463-8883-3ABC643C0FD6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E282-9C8A-4EA1-9FFC-E939FA897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54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4512-BAD2-4463-8883-3ABC643C0FD6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E282-9C8A-4EA1-9FFC-E939FA897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5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4512-BAD2-4463-8883-3ABC643C0FD6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E282-9C8A-4EA1-9FFC-E939FA897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3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4512-BAD2-4463-8883-3ABC643C0FD6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E282-9C8A-4EA1-9FFC-E939FA897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74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4512-BAD2-4463-8883-3ABC643C0FD6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E282-9C8A-4EA1-9FFC-E939FA897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69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4512-BAD2-4463-8883-3ABC643C0FD6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0E282-9C8A-4EA1-9FFC-E939FA897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64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8524" t="20324" r="17433" b="4594"/>
          <a:stretch/>
        </p:blipFill>
        <p:spPr>
          <a:xfrm>
            <a:off x="-1" y="165370"/>
            <a:ext cx="12081753" cy="650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194" t="18776" r="12296" b="8435"/>
          <a:stretch/>
        </p:blipFill>
        <p:spPr>
          <a:xfrm>
            <a:off x="233265" y="242596"/>
            <a:ext cx="11485984" cy="60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5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745" t="8726" r="32383" b="5263"/>
          <a:stretch/>
        </p:blipFill>
        <p:spPr>
          <a:xfrm>
            <a:off x="155642" y="408562"/>
            <a:ext cx="11313269" cy="604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4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/>
          </p:cNvPicPr>
          <p:nvPr/>
        </p:nvPicPr>
        <p:blipFill rotWithShape="1">
          <a:blip r:embed="rId2"/>
          <a:srcRect l="7095" t="19071" r="14609" b="6482"/>
          <a:stretch/>
        </p:blipFill>
        <p:spPr>
          <a:xfrm>
            <a:off x="111967" y="83976"/>
            <a:ext cx="11607282" cy="66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5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/>
          </p:cNvPicPr>
          <p:nvPr/>
        </p:nvPicPr>
        <p:blipFill rotWithShape="1">
          <a:blip r:embed="rId2"/>
          <a:srcRect l="7336" t="18935" r="26183" b="5729"/>
          <a:stretch/>
        </p:blipFill>
        <p:spPr>
          <a:xfrm>
            <a:off x="0" y="0"/>
            <a:ext cx="11663265" cy="69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/>
          </p:cNvPicPr>
          <p:nvPr/>
        </p:nvPicPr>
        <p:blipFill rotWithShape="1">
          <a:blip r:embed="rId2"/>
          <a:srcRect l="8607" t="19524" r="24213" b="7257"/>
          <a:stretch/>
        </p:blipFill>
        <p:spPr>
          <a:xfrm>
            <a:off x="0" y="93306"/>
            <a:ext cx="11280710" cy="676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7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6086"/>
          <a:stretch/>
        </p:blipFill>
        <p:spPr>
          <a:xfrm>
            <a:off x="89224" y="153759"/>
            <a:ext cx="10911568" cy="65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6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202" t="8512" r="31061" b="31861"/>
          <a:stretch/>
        </p:blipFill>
        <p:spPr>
          <a:xfrm>
            <a:off x="0" y="145915"/>
            <a:ext cx="11731557" cy="66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6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</Words>
  <Application>Microsoft Office PowerPoint</Application>
  <PresentationFormat>寬螢幕</PresentationFormat>
  <Paragraphs>1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偉喆 連</dc:creator>
  <cp:lastModifiedBy>偉喆 連</cp:lastModifiedBy>
  <cp:revision>5</cp:revision>
  <dcterms:created xsi:type="dcterms:W3CDTF">2022-01-06T21:10:42Z</dcterms:created>
  <dcterms:modified xsi:type="dcterms:W3CDTF">2024-04-04T17:19:56Z</dcterms:modified>
</cp:coreProperties>
</file>