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8" r:id="rId5"/>
    <p:sldId id="275" r:id="rId6"/>
    <p:sldId id="274" r:id="rId7"/>
    <p:sldId id="273" r:id="rId8"/>
    <p:sldId id="270" r:id="rId9"/>
    <p:sldId id="269" r:id="rId10"/>
    <p:sldId id="272" r:id="rId11"/>
    <p:sldId id="271" r:id="rId12"/>
    <p:sldId id="266" r:id="rId13"/>
    <p:sldId id="261" r:id="rId14"/>
    <p:sldId id="262" r:id="rId15"/>
    <p:sldId id="263" r:id="rId16"/>
    <p:sldId id="264" r:id="rId17"/>
    <p:sldId id="26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88111121@gmail.com" initials="r" lastIdx="1" clrIdx="0">
    <p:extLst>
      <p:ext uri="{19B8F6BF-5375-455C-9EA6-DF929625EA0E}">
        <p15:presenceInfo xmlns:p15="http://schemas.microsoft.com/office/powerpoint/2012/main" userId="962f41ac66df5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9"/>
    <p:restoredTop sz="84738"/>
  </p:normalViewPr>
  <p:slideViewPr>
    <p:cSldViewPr snapToGrid="0" snapToObjects="1">
      <p:cViewPr varScale="1">
        <p:scale>
          <a:sx n="67" d="100"/>
          <a:sy n="67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9258-BE0D-5649-9AE6-680E382D431C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0A2B-E422-BB46-B627-0066D20EF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22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6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main</a:t>
            </a:r>
            <a:r>
              <a:rPr kumimoji="1" lang="ja-JP" altLang="en-US"/>
              <a:t>は機能を使うだけ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機能は別に実装されている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6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実現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依存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継承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モジュール</a:t>
            </a:r>
            <a:endParaRPr kumimoji="1" lang="en-US" altLang="ja-JP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/>
              <a:t>インターフェース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5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6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4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30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＊　はオプション。</a:t>
            </a:r>
            <a:endParaRPr kumimoji="1" lang="en-US" altLang="ja-JP" dirty="0"/>
          </a:p>
          <a:p>
            <a:r>
              <a:rPr kumimoji="1" lang="ja-JP" altLang="en-US"/>
              <a:t>１、つければ人間ぽいものになる</a:t>
            </a:r>
            <a:endParaRPr kumimoji="1" lang="en-US" altLang="ja-JP" dirty="0"/>
          </a:p>
          <a:p>
            <a:r>
              <a:rPr kumimoji="1" lang="ja-JP" altLang="en-US"/>
              <a:t>２、つけなければ人間ぽくないものになる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1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3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84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＊　はオプション。</a:t>
            </a:r>
            <a:endParaRPr kumimoji="1" lang="en-US" altLang="ja-JP" dirty="0"/>
          </a:p>
          <a:p>
            <a:r>
              <a:rPr kumimoji="1" lang="ja-JP" altLang="en-US"/>
              <a:t>１、つければ人間ぽいものになる</a:t>
            </a:r>
            <a:endParaRPr kumimoji="1" lang="en-US" altLang="ja-JP" dirty="0"/>
          </a:p>
          <a:p>
            <a:r>
              <a:rPr kumimoji="1" lang="ja-JP" altLang="en-US"/>
              <a:t>２、つけなければ人間ぽくないものになる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3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理由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A0A2B-E422-BB46-B627-0066D20EFA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66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E8A8-5F99-CB4C-9791-4FD950FE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92AD4-87A3-F24F-AED9-A39C0EFDE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5223-A0CA-C248-B585-DBE71F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AE6B0-BB16-8B45-AD10-1A1CA6A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AD87D-4025-AC44-8C36-ACF402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DFB0E-977F-E245-92BC-B4EE199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27CC4-FB76-F144-B9A4-E09B01D8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1057F-1EEC-5148-8B5F-0F74176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92BE4-B7C4-864E-A8B6-2766DE8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BB8A0-EEBC-7B4A-9F52-61E505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14B1A6-5AAD-B149-B7E6-712B0AF6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E706F-0FC3-194F-899E-A8730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5D32C-1369-E849-8FEE-1327C76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DE486-11DB-C94A-914E-8EAA806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659B2-BA83-1641-818D-D6391F2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AD29-CC33-4842-8175-5DBCD8FD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5A366-15A2-CA45-8503-7C6FF68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4A231-6C1B-CC4A-805F-E305DFB0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8AD0-6E1B-614A-BB47-790A79F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33917-E440-8D44-8675-B7CC653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2E1DF-33D7-E849-9760-9AC511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67974-10D8-214B-B32C-FA48474A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5B635-F1BE-F948-88B6-531B1D7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C345D-50BE-A848-A766-A9F7470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B0BF9-3133-A542-A62F-A091A8A0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6F040-CF0B-A041-B473-5174EB2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2509-E468-894D-9F0D-24976D4C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8A9A60-9DCC-7E42-BB0A-D0129967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479B0-D2F7-4943-A90F-D36EF79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CF99F-EE7B-5E46-9565-632320C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A1D2B-3F52-0E45-8AEC-E30FCE0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97000-9FF4-8D44-9A9A-A054233D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ECD6B-D821-FA4B-9C5C-04729BC8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A31022-C13E-AC40-A5CB-1BF4CE79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EF41E9-4FEB-6D49-A4EA-D18730189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99029F-B7E6-B84F-B589-047B334F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A8245-852B-D045-80E6-0A07931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7655F-F27E-8345-A5B0-CA996E7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84418-B7A0-9C41-81DF-B0610C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361D8-8010-4948-AB8F-640921A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8F53AC-0496-4343-A766-025A96C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A241BE-91A1-BD49-8ECD-68D3A8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AA6FE9-7B0D-164E-8B72-74842417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05EDF-6351-884A-A0E3-2986D7A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FD71E3-D64D-DF43-B8C8-3CC05146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0CAD4-F55A-EA4F-8BBF-795EC68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29B1-FF01-BC46-96AC-F5053031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AADE-ED15-4741-A40B-985ABC3D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AF96D-61AD-FA4C-9FDA-CE73B704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FA6C7-E5CC-5844-89D6-2AB37C2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BA126-665E-7F43-9F33-72638EA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FC418-A713-CE4D-866E-5D3FB84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BC42A-8314-2743-AF5A-345C31E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E7BD4-29CC-6248-9694-CA9D5DB2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89133-B425-544B-9D3E-283DA1BE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D69FC-3458-9141-B0BB-0E9B93D7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ACCE3-B919-3340-BA8A-E018E94E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E6D6-ED7E-BF4A-8D82-9F8230C8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4F1C82-B8A8-184A-A1AA-023DFE4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2D0BA2-616C-6944-A641-9AC64577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0946F-4251-BB4D-BB1B-AE1A4EBB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2EAD-DBE3-5C40-A4B6-260C2A3BA155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267E8-D573-1A4B-BD66-6FCB19F2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A8464-3E20-6E45-BA07-74ED0E74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B4C2-DB83-9043-9660-80504EB079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05AAE-16A8-3C4C-A3EC-27A41376B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E02C1-1407-7F45-A2F6-C78D939E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森谷　亮太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D82F6F-6002-1F47-A01E-1F51ECFB50AE}"/>
              </a:ext>
            </a:extLst>
          </p:cNvPr>
          <p:cNvSpPr txBox="1"/>
          <p:nvPr/>
        </p:nvSpPr>
        <p:spPr>
          <a:xfrm>
            <a:off x="8229600" y="5088265"/>
            <a:ext cx="333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開始日：</a:t>
            </a:r>
            <a:r>
              <a:rPr kumimoji="1" lang="en-US" altLang="ja-JP" sz="2800" dirty="0"/>
              <a:t>9/2/</a:t>
            </a:r>
          </a:p>
          <a:p>
            <a:r>
              <a:rPr lang="ja-JP" altLang="en-US" sz="2800"/>
              <a:t>発表日：</a:t>
            </a:r>
            <a:r>
              <a:rPr lang="en-US" altLang="ja-JP" sz="2800" dirty="0"/>
              <a:t>9/11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384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sz="4400"/>
              <a:t>考えなければならないこと</a:t>
            </a:r>
            <a:endParaRPr lang="en-US" altLang="ja-JP" sz="4400" dirty="0"/>
          </a:p>
          <a:p>
            <a:endParaRPr kumimoji="1" lang="en-US" altLang="ja-JP" sz="4400" dirty="0"/>
          </a:p>
          <a:p>
            <a:r>
              <a:rPr kumimoji="1" lang="ja-JP" altLang="en-US" sz="4400"/>
              <a:t>分布が単峰でない場合は？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6073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89BF2A-2F36-2645-9107-D5C4746EEC46}"/>
              </a:ext>
            </a:extLst>
          </p:cNvPr>
          <p:cNvCxnSpPr>
            <a:cxnSpLocks/>
          </p:cNvCxnSpPr>
          <p:nvPr/>
        </p:nvCxnSpPr>
        <p:spPr>
          <a:xfrm>
            <a:off x="4893733" y="4726977"/>
            <a:ext cx="2745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62EB0B-7E96-0943-8198-9F71E6656B42}"/>
              </a:ext>
            </a:extLst>
          </p:cNvPr>
          <p:cNvSpPr txBox="1"/>
          <p:nvPr/>
        </p:nvSpPr>
        <p:spPr>
          <a:xfrm>
            <a:off x="277511" y="3757481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選ばれた分布１</a:t>
            </a:r>
            <a:endParaRPr lang="en-US" altLang="ja-JP" sz="4000" dirty="0"/>
          </a:p>
          <a:p>
            <a:r>
              <a:rPr lang="ja-JP" altLang="en-US" sz="4000"/>
              <a:t>選ばれた分布２</a:t>
            </a:r>
            <a:endParaRPr lang="en-US" altLang="ja-JP" sz="4000" dirty="0"/>
          </a:p>
          <a:p>
            <a:r>
              <a:rPr lang="en-US" altLang="ja-JP" sz="4000" dirty="0"/>
              <a:t>…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61281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の要因を定量化するして効果的かどうか考える</a:t>
            </a:r>
            <a:endParaRPr kumimoji="1" lang="en-US" altLang="ja-JP" sz="4400" dirty="0"/>
          </a:p>
          <a:p>
            <a:endParaRPr kumimoji="1" lang="en-US" altLang="ja-JP" sz="4400" dirty="0"/>
          </a:p>
          <a:p>
            <a:endParaRPr kumimoji="1" lang="en-US" altLang="ja-JP" sz="4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59D694E-21B4-9B42-A49F-EFE6E998C03C}"/>
              </a:ext>
            </a:extLst>
          </p:cNvPr>
          <p:cNvCxnSpPr>
            <a:cxnSpLocks/>
          </p:cNvCxnSpPr>
          <p:nvPr/>
        </p:nvCxnSpPr>
        <p:spPr>
          <a:xfrm>
            <a:off x="2355850" y="49183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E2107F-EE03-3747-9B93-2D55CDA590CF}"/>
              </a:ext>
            </a:extLst>
          </p:cNvPr>
          <p:cNvSpPr txBox="1"/>
          <p:nvPr/>
        </p:nvSpPr>
        <p:spPr>
          <a:xfrm>
            <a:off x="1093951" y="4605867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CM</a:t>
            </a:r>
            <a:endParaRPr kumimoji="1" lang="ja-JP" altLang="en-US" sz="4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89BF2A-2F36-2645-9107-D5C4746EEC46}"/>
              </a:ext>
            </a:extLst>
          </p:cNvPr>
          <p:cNvCxnSpPr>
            <a:cxnSpLocks/>
          </p:cNvCxnSpPr>
          <p:nvPr/>
        </p:nvCxnSpPr>
        <p:spPr>
          <a:xfrm>
            <a:off x="6798733" y="495981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F2C022-73CD-8F41-A7F3-B12ACE946209}"/>
              </a:ext>
            </a:extLst>
          </p:cNvPr>
          <p:cNvSpPr/>
          <p:nvPr/>
        </p:nvSpPr>
        <p:spPr>
          <a:xfrm>
            <a:off x="3687414" y="4399353"/>
            <a:ext cx="25230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BB3768-2AA3-2348-A25E-59237B4D8FA3}"/>
              </a:ext>
            </a:extLst>
          </p:cNvPr>
          <p:cNvSpPr txBox="1"/>
          <p:nvPr/>
        </p:nvSpPr>
        <p:spPr>
          <a:xfrm>
            <a:off x="7837789" y="3636371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年齢による分布</a:t>
            </a:r>
            <a:endParaRPr lang="en-US" altLang="ja-JP" sz="4000" dirty="0"/>
          </a:p>
          <a:p>
            <a:r>
              <a:rPr kumimoji="1" lang="ja-JP" altLang="en-US" sz="4000"/>
              <a:t>性別による分布</a:t>
            </a:r>
            <a:endParaRPr kumimoji="1" lang="en-US" altLang="ja-JP" sz="4000" dirty="0"/>
          </a:p>
          <a:p>
            <a:r>
              <a:rPr lang="en-US" altLang="ja-JP" sz="4000" dirty="0"/>
              <a:t>…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98668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317785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58C-2AAD-9349-8277-BF67AF8A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4CE20ED-9520-FD41-8312-59BB7ED7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409" y="1690688"/>
            <a:ext cx="8051801" cy="5032376"/>
          </a:xfrm>
        </p:spPr>
      </p:pic>
    </p:spTree>
    <p:extLst>
      <p:ext uri="{BB962C8B-B14F-4D97-AF65-F5344CB8AC3E}">
        <p14:creationId xmlns:p14="http://schemas.microsoft.com/office/powerpoint/2010/main" val="5858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31232-CB64-354F-B338-F496452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59476D-9FA6-D14E-87D7-CB8CAE58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534" y="1215082"/>
            <a:ext cx="9364133" cy="564291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1850D-CE1C-8E49-81E5-41F8CB8C8C18}"/>
              </a:ext>
            </a:extLst>
          </p:cNvPr>
          <p:cNvSpPr txBox="1"/>
          <p:nvPr/>
        </p:nvSpPr>
        <p:spPr>
          <a:xfrm>
            <a:off x="1185333" y="1688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42271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/>
              <a:t>元のプログラムを機能ごとに分けた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プログラムの構造が理解しやすくなった</a:t>
            </a:r>
            <a:endParaRPr kumimoji="1" lang="en-US" altLang="ja-JP" sz="4400" dirty="0"/>
          </a:p>
          <a:p>
            <a:r>
              <a:rPr kumimoji="1" lang="ja-JP" altLang="en-US" sz="4400"/>
              <a:t>自分のやつを作るときに使えそう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93668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4BB5-2D83-2F46-B420-5EDD2656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次にやろうと思っていること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BFB39-1895-3640-9B8D-6D9D4EC4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本で、</a:t>
            </a:r>
            <a:r>
              <a:rPr kumimoji="1" lang="en-US" altLang="ja-JP" sz="4400" dirty="0" err="1"/>
              <a:t>tensorflow</a:t>
            </a:r>
            <a:r>
              <a:rPr kumimoji="1" lang="en-US" altLang="ja-JP" sz="4400" dirty="0"/>
              <a:t> </a:t>
            </a:r>
            <a:r>
              <a:rPr kumimoji="1" lang="ja-JP" altLang="en-US" sz="4400"/>
              <a:t>の使い方を学ぶこと</a:t>
            </a:r>
            <a:endParaRPr kumimoji="1" lang="en-US" altLang="ja-JP" sz="44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4400" dirty="0" err="1"/>
              <a:t>Tensorflow</a:t>
            </a:r>
            <a:r>
              <a:rPr kumimoji="1" lang="ja-JP" altLang="en-US" sz="4400"/>
              <a:t>について</a:t>
            </a:r>
            <a:r>
              <a:rPr lang="ja-JP" altLang="en-US" sz="4400"/>
              <a:t>学んだ</a:t>
            </a: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400"/>
              <a:t>どういうことをやりたいかについて考えた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169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Tensorflow</a:t>
            </a:r>
            <a:r>
              <a:rPr lang="ja-JP" altLang="en-US"/>
              <a:t>について学んだ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ja-JP" altLang="en-US" sz="4400"/>
              <a:t>２の考え方に影響するから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467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Tensorflow</a:t>
            </a:r>
            <a:r>
              <a:rPr lang="ja-JP" altLang="en-US"/>
              <a:t>について学んだ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4400"/>
              <a:t>バージョン２ではなく、１を使っていく</a:t>
            </a:r>
            <a:endParaRPr kumimoji="1" lang="en-US" altLang="ja-JP" sz="4400" dirty="0"/>
          </a:p>
          <a:p>
            <a:pPr>
              <a:lnSpc>
                <a:spcPct val="250000"/>
              </a:lnSpc>
            </a:pPr>
            <a:r>
              <a:rPr lang="ja-JP" altLang="en-US" sz="4400"/>
              <a:t>１の方が学びやすいから</a:t>
            </a:r>
            <a:endParaRPr kumimoji="1" lang="en-US" altLang="ja-JP" sz="4400" dirty="0"/>
          </a:p>
          <a:p>
            <a:pPr marL="0" indent="0" algn="ctr">
              <a:buNone/>
            </a:pP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40009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の要因を定量化することで、効果的かどうかを</a:t>
            </a:r>
            <a:endParaRPr kumimoji="1" lang="en-US" altLang="ja-JP" sz="4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59D694E-21B4-9B42-A49F-EFE6E998C03C}"/>
              </a:ext>
            </a:extLst>
          </p:cNvPr>
          <p:cNvCxnSpPr>
            <a:cxnSpLocks/>
          </p:cNvCxnSpPr>
          <p:nvPr/>
        </p:nvCxnSpPr>
        <p:spPr>
          <a:xfrm>
            <a:off x="2355850" y="49183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E2107F-EE03-3747-9B93-2D55CDA590CF}"/>
              </a:ext>
            </a:extLst>
          </p:cNvPr>
          <p:cNvSpPr txBox="1"/>
          <p:nvPr/>
        </p:nvSpPr>
        <p:spPr>
          <a:xfrm>
            <a:off x="1093951" y="4605867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CM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9DB926-9F3A-5046-AF9E-CFD1829565F5}"/>
              </a:ext>
            </a:extLst>
          </p:cNvPr>
          <p:cNvSpPr txBox="1"/>
          <p:nvPr/>
        </p:nvSpPr>
        <p:spPr>
          <a:xfrm>
            <a:off x="3494251" y="3647351"/>
            <a:ext cx="81435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1"/>
                </a:solidFill>
              </a:rPr>
              <a:t>80%</a:t>
            </a:r>
            <a:r>
              <a:rPr kumimoji="1" lang="ja-JP" altLang="en-US" sz="4000">
                <a:solidFill>
                  <a:schemeClr val="accent1"/>
                </a:solidFill>
              </a:rPr>
              <a:t>の確率</a:t>
            </a:r>
            <a:r>
              <a:rPr kumimoji="1" lang="ja-JP" altLang="en-US" sz="4000"/>
              <a:t>で</a:t>
            </a:r>
            <a:r>
              <a:rPr kumimoji="1" lang="ja-JP" altLang="en-US" sz="4000">
                <a:solidFill>
                  <a:srgbClr val="FF0000"/>
                </a:solidFill>
              </a:rPr>
              <a:t>幼児向け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CM</a:t>
            </a:r>
            <a:r>
              <a:rPr kumimoji="1" lang="ja-JP" altLang="en-US" sz="4000"/>
              <a:t>である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en-US" altLang="ja-JP" sz="4000" dirty="0">
                <a:solidFill>
                  <a:schemeClr val="accent1"/>
                </a:solidFill>
              </a:rPr>
              <a:t>60%</a:t>
            </a:r>
            <a:r>
              <a:rPr kumimoji="1" lang="ja-JP" altLang="en-US" sz="4000">
                <a:solidFill>
                  <a:schemeClr val="accent1"/>
                </a:solidFill>
              </a:rPr>
              <a:t>の確率</a:t>
            </a:r>
            <a:r>
              <a:rPr kumimoji="1" lang="ja-JP" altLang="en-US" sz="4000"/>
              <a:t>で</a:t>
            </a:r>
            <a:r>
              <a:rPr kumimoji="1" lang="ja-JP" altLang="en-US" sz="4000">
                <a:solidFill>
                  <a:srgbClr val="FF0000"/>
                </a:solidFill>
              </a:rPr>
              <a:t>男性向け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CM</a:t>
            </a:r>
            <a:r>
              <a:rPr kumimoji="1" lang="ja-JP" altLang="en-US" sz="4000"/>
              <a:t>である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/>
              <a:t>＊</a:t>
            </a:r>
            <a:r>
              <a:rPr lang="ja-JP" altLang="en-US" sz="4000">
                <a:solidFill>
                  <a:schemeClr val="accent1"/>
                </a:solidFill>
              </a:rPr>
              <a:t>誰向けの</a:t>
            </a:r>
            <a:r>
              <a:rPr lang="en-US" altLang="ja-JP" sz="4000" dirty="0">
                <a:solidFill>
                  <a:schemeClr val="accent1"/>
                </a:solidFill>
              </a:rPr>
              <a:t>CM</a:t>
            </a:r>
            <a:r>
              <a:rPr lang="ja-JP" altLang="en-US" sz="4000">
                <a:solidFill>
                  <a:schemeClr val="accent1"/>
                </a:solidFill>
              </a:rPr>
              <a:t>かわからない</a:t>
            </a:r>
            <a:endParaRPr kumimoji="1" lang="ja-JP" altLang="en-US" sz="4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9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</a:t>
            </a:r>
            <a:endParaRPr kumimoji="1" lang="en-US" altLang="ja-JP" sz="4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59D694E-21B4-9B42-A49F-EFE6E998C03C}"/>
              </a:ext>
            </a:extLst>
          </p:cNvPr>
          <p:cNvCxnSpPr>
            <a:cxnSpLocks/>
          </p:cNvCxnSpPr>
          <p:nvPr/>
        </p:nvCxnSpPr>
        <p:spPr>
          <a:xfrm>
            <a:off x="5283200" y="384472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9DB926-9F3A-5046-AF9E-CFD1829565F5}"/>
              </a:ext>
            </a:extLst>
          </p:cNvPr>
          <p:cNvSpPr txBox="1"/>
          <p:nvPr/>
        </p:nvSpPr>
        <p:spPr>
          <a:xfrm>
            <a:off x="179551" y="3638550"/>
            <a:ext cx="5192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80%</a:t>
            </a:r>
            <a:r>
              <a:rPr kumimoji="1" lang="ja-JP" altLang="en-US" sz="2400"/>
              <a:t>の確率で幼児向けの</a:t>
            </a:r>
            <a:r>
              <a:rPr kumimoji="1" lang="en-US" altLang="ja-JP" sz="2400" dirty="0"/>
              <a:t>CM</a:t>
            </a:r>
            <a:r>
              <a:rPr kumimoji="1" lang="ja-JP" altLang="en-US" sz="2400"/>
              <a:t>である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20</a:t>
            </a:r>
            <a:r>
              <a:rPr kumimoji="1" lang="en-US" altLang="ja-JP" sz="2400" dirty="0"/>
              <a:t>%</a:t>
            </a:r>
            <a:r>
              <a:rPr kumimoji="1" lang="ja-JP" altLang="en-US" sz="2400"/>
              <a:t>の確率で男性向けの</a:t>
            </a:r>
            <a:r>
              <a:rPr kumimoji="1" lang="en-US" altLang="ja-JP" sz="2400" dirty="0"/>
              <a:t>CM</a:t>
            </a:r>
            <a:r>
              <a:rPr kumimoji="1" lang="ja-JP" altLang="en-US" sz="2400"/>
              <a:t>である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＊誰向けの</a:t>
            </a:r>
            <a:r>
              <a:rPr lang="en-US" altLang="ja-JP" sz="2400" dirty="0"/>
              <a:t>CM</a:t>
            </a:r>
            <a:r>
              <a:rPr lang="ja-JP" altLang="en-US" sz="2400"/>
              <a:t>かわからない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1B8495-CE85-3443-9A5D-EBC23CF71F0E}"/>
              </a:ext>
            </a:extLst>
          </p:cNvPr>
          <p:cNvSpPr txBox="1"/>
          <p:nvPr/>
        </p:nvSpPr>
        <p:spPr>
          <a:xfrm>
            <a:off x="6523201" y="3638550"/>
            <a:ext cx="5192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情報量が大きい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情報量が少ない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情報量で測ることはできない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F25F581-E22C-A740-9FDB-BD66E6E1D19F}"/>
              </a:ext>
            </a:extLst>
          </p:cNvPr>
          <p:cNvCxnSpPr>
            <a:cxnSpLocks/>
          </p:cNvCxnSpPr>
          <p:nvPr/>
        </p:nvCxnSpPr>
        <p:spPr>
          <a:xfrm>
            <a:off x="5283200" y="4608046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D4D260-278D-534D-94B0-BDB7F8E72B23}"/>
              </a:ext>
            </a:extLst>
          </p:cNvPr>
          <p:cNvCxnSpPr>
            <a:cxnSpLocks/>
          </p:cNvCxnSpPr>
          <p:nvPr/>
        </p:nvCxnSpPr>
        <p:spPr>
          <a:xfrm>
            <a:off x="5200650" y="5293846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2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どのようにするか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59D694E-21B4-9B42-A49F-EFE6E998C03C}"/>
              </a:ext>
            </a:extLst>
          </p:cNvPr>
          <p:cNvCxnSpPr>
            <a:cxnSpLocks/>
          </p:cNvCxnSpPr>
          <p:nvPr/>
        </p:nvCxnSpPr>
        <p:spPr>
          <a:xfrm>
            <a:off x="2355850" y="49183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E2107F-EE03-3747-9B93-2D55CDA590CF}"/>
              </a:ext>
            </a:extLst>
          </p:cNvPr>
          <p:cNvSpPr txBox="1"/>
          <p:nvPr/>
        </p:nvSpPr>
        <p:spPr>
          <a:xfrm>
            <a:off x="1093951" y="4605867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CM</a:t>
            </a:r>
            <a:endParaRPr kumimoji="1" lang="ja-JP" altLang="en-US" sz="4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89BF2A-2F36-2645-9107-D5C4746EEC46}"/>
              </a:ext>
            </a:extLst>
          </p:cNvPr>
          <p:cNvCxnSpPr>
            <a:cxnSpLocks/>
          </p:cNvCxnSpPr>
          <p:nvPr/>
        </p:nvCxnSpPr>
        <p:spPr>
          <a:xfrm>
            <a:off x="5689600" y="49183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F2C022-73CD-8F41-A7F3-B12ACE946209}"/>
              </a:ext>
            </a:extLst>
          </p:cNvPr>
          <p:cNvSpPr/>
          <p:nvPr/>
        </p:nvSpPr>
        <p:spPr>
          <a:xfrm>
            <a:off x="3485068" y="4399353"/>
            <a:ext cx="170585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機械学習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BB3768-2AA3-2348-A25E-59237B4D8FA3}"/>
              </a:ext>
            </a:extLst>
          </p:cNvPr>
          <p:cNvSpPr txBox="1"/>
          <p:nvPr/>
        </p:nvSpPr>
        <p:spPr>
          <a:xfrm>
            <a:off x="7410586" y="429809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分布１</a:t>
            </a:r>
            <a:endParaRPr lang="en-US" altLang="ja-JP" sz="4000" dirty="0"/>
          </a:p>
          <a:p>
            <a:r>
              <a:rPr lang="ja-JP" altLang="en-US" sz="4000"/>
              <a:t>分布２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1596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89BF2A-2F36-2645-9107-D5C4746EEC46}"/>
              </a:ext>
            </a:extLst>
          </p:cNvPr>
          <p:cNvCxnSpPr>
            <a:cxnSpLocks/>
          </p:cNvCxnSpPr>
          <p:nvPr/>
        </p:nvCxnSpPr>
        <p:spPr>
          <a:xfrm>
            <a:off x="4893733" y="4726977"/>
            <a:ext cx="2745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BB3768-2AA3-2348-A25E-59237B4D8FA3}"/>
              </a:ext>
            </a:extLst>
          </p:cNvPr>
          <p:cNvSpPr txBox="1"/>
          <p:nvPr/>
        </p:nvSpPr>
        <p:spPr>
          <a:xfrm>
            <a:off x="579739" y="3788771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年齢による分布</a:t>
            </a:r>
            <a:endParaRPr lang="en-US" altLang="ja-JP" sz="4000" dirty="0"/>
          </a:p>
          <a:p>
            <a:r>
              <a:rPr kumimoji="1" lang="ja-JP" altLang="en-US" sz="4000"/>
              <a:t>性別による分布</a:t>
            </a:r>
            <a:endParaRPr kumimoji="1" lang="en-US" altLang="ja-JP" sz="4000" dirty="0"/>
          </a:p>
          <a:p>
            <a:r>
              <a:rPr lang="en-US" altLang="ja-JP" sz="4000" dirty="0"/>
              <a:t>…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28243D-EFA0-D94A-B414-8F0576192917}"/>
              </a:ext>
            </a:extLst>
          </p:cNvPr>
          <p:cNvSpPr txBox="1"/>
          <p:nvPr/>
        </p:nvSpPr>
        <p:spPr>
          <a:xfrm>
            <a:off x="5604193" y="4016167"/>
            <a:ext cx="3262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62EB0B-7E96-0943-8198-9F71E6656B42}"/>
              </a:ext>
            </a:extLst>
          </p:cNvPr>
          <p:cNvSpPr txBox="1"/>
          <p:nvPr/>
        </p:nvSpPr>
        <p:spPr>
          <a:xfrm>
            <a:off x="8259461" y="3788771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選ばれた分布１</a:t>
            </a:r>
            <a:endParaRPr lang="en-US" altLang="ja-JP" sz="4000" dirty="0"/>
          </a:p>
          <a:p>
            <a:r>
              <a:rPr lang="ja-JP" altLang="en-US" sz="4000"/>
              <a:t>選ばれた分布２</a:t>
            </a:r>
            <a:endParaRPr lang="en-US" altLang="ja-JP" sz="4000" dirty="0"/>
          </a:p>
          <a:p>
            <a:r>
              <a:rPr lang="en-US" altLang="ja-JP" sz="4000" dirty="0"/>
              <a:t>…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24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2604-762B-FC4F-9996-0BEC35E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/>
              <a:t>どういうことをやりたいかについて考えた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581D8-C6D0-794E-9FD0-0E7652C7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CM</a:t>
            </a:r>
            <a:r>
              <a:rPr kumimoji="1" lang="ja-JP" altLang="en-US" sz="4400"/>
              <a:t>の要因を定量化する</a:t>
            </a:r>
            <a:endParaRPr kumimoji="1" lang="en-US" altLang="ja-JP" sz="4400" dirty="0"/>
          </a:p>
          <a:p>
            <a:endParaRPr kumimoji="1" lang="en-US" altLang="ja-JP" sz="4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59D694E-21B4-9B42-A49F-EFE6E998C03C}"/>
              </a:ext>
            </a:extLst>
          </p:cNvPr>
          <p:cNvCxnSpPr>
            <a:cxnSpLocks/>
          </p:cNvCxnSpPr>
          <p:nvPr/>
        </p:nvCxnSpPr>
        <p:spPr>
          <a:xfrm>
            <a:off x="2355850" y="49183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E2107F-EE03-3747-9B93-2D55CDA590CF}"/>
              </a:ext>
            </a:extLst>
          </p:cNvPr>
          <p:cNvSpPr txBox="1"/>
          <p:nvPr/>
        </p:nvSpPr>
        <p:spPr>
          <a:xfrm>
            <a:off x="1093951" y="4605867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CM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9DB926-9F3A-5046-AF9E-CFD1829565F5}"/>
              </a:ext>
            </a:extLst>
          </p:cNvPr>
          <p:cNvSpPr txBox="1"/>
          <p:nvPr/>
        </p:nvSpPr>
        <p:spPr>
          <a:xfrm>
            <a:off x="3494251" y="3647351"/>
            <a:ext cx="81435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80%</a:t>
            </a:r>
            <a:r>
              <a:rPr kumimoji="1" lang="ja-JP" altLang="en-US" sz="4000"/>
              <a:t>の確率で幼児向けの</a:t>
            </a:r>
            <a:r>
              <a:rPr kumimoji="1" lang="en-US" altLang="ja-JP" sz="4000" dirty="0"/>
              <a:t>CM</a:t>
            </a:r>
            <a:r>
              <a:rPr kumimoji="1" lang="ja-JP" altLang="en-US" sz="4000"/>
              <a:t>である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en-US" altLang="ja-JP" sz="4000" dirty="0"/>
              <a:t>20</a:t>
            </a:r>
            <a:r>
              <a:rPr kumimoji="1" lang="en-US" altLang="ja-JP" sz="4000" dirty="0"/>
              <a:t>%</a:t>
            </a:r>
            <a:r>
              <a:rPr kumimoji="1" lang="ja-JP" altLang="en-US" sz="4000"/>
              <a:t>の確率で男性向けの</a:t>
            </a:r>
            <a:r>
              <a:rPr kumimoji="1" lang="en-US" altLang="ja-JP" sz="4000" dirty="0"/>
              <a:t>CM</a:t>
            </a:r>
            <a:r>
              <a:rPr kumimoji="1" lang="ja-JP" altLang="en-US" sz="4000"/>
              <a:t>である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/>
              <a:t>＊誰向けの</a:t>
            </a:r>
            <a:r>
              <a:rPr lang="en-US" altLang="ja-JP" sz="4000" dirty="0"/>
              <a:t>CM</a:t>
            </a:r>
            <a:r>
              <a:rPr lang="ja-JP" altLang="en-US" sz="4000"/>
              <a:t>かわからない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43532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453</Words>
  <Application>Microsoft Macintosh PowerPoint</Application>
  <PresentationFormat>ワイド画面</PresentationFormat>
  <Paragraphs>121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スライド</vt:lpstr>
      <vt:lpstr>やったこと</vt:lpstr>
      <vt:lpstr>Tensorflowについて学んだ</vt:lpstr>
      <vt:lpstr>Tensorflowについて学んだ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2.どういうことをやりたいかについて考えた </vt:lpstr>
      <vt:lpstr>元のプログラムを機能ごとに分けた</vt:lpstr>
      <vt:lpstr>元のプログラムを機能ごとに分けた</vt:lpstr>
      <vt:lpstr>元のプログラムを機能ごとに分けた</vt:lpstr>
      <vt:lpstr>元のプログラムを機能ごとに分けた</vt:lpstr>
      <vt:lpstr>次にやろうと思っていること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r88111121@gmail.com</dc:creator>
  <cp:lastModifiedBy>r88111121@gmail.com</cp:lastModifiedBy>
  <cp:revision>16</cp:revision>
  <dcterms:created xsi:type="dcterms:W3CDTF">2020-09-01T13:33:24Z</dcterms:created>
  <dcterms:modified xsi:type="dcterms:W3CDTF">2020-09-12T03:01:10Z</dcterms:modified>
</cp:coreProperties>
</file>