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1"/>
    <p:restoredTop sz="92436"/>
  </p:normalViewPr>
  <p:slideViewPr>
    <p:cSldViewPr snapToGrid="0" snapToObjects="1">
      <p:cViewPr varScale="1">
        <p:scale>
          <a:sx n="59" d="100"/>
          <a:sy n="5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F0A86D-33AF-CE42-8A63-0B3EEE8093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963952-9D7F-9146-9B30-37B9D1F8BE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BE4E-40DB-4A46-ADE6-728791B5D710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FDC52B-0435-884A-B11B-99387D83C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F39B17-E94D-2D40-95B5-65A15F3B0F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6F92-2A5C-5E4F-BE1C-568E71C3F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1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244A8-E008-1E4D-B1BD-1A6961E9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A1B7C3-7109-1043-8117-9C6A82475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A2D5E-1F72-5E46-B699-E98DA9D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6A231-33B8-D54D-AF75-EFE91303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D780A-F8CB-D944-807C-87E4354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5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4D872-9878-F549-B47C-42BC2CE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550073-02DB-4345-BEB3-3BDEAD73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51762-8FEF-2E4B-AD68-BB6DD978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404D5-593F-3749-89AA-9D6313CA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7477B-A2DD-7C4E-902E-7847817F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1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EFEA6F-5D10-384D-8AB7-569EC3AA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EB28A-915B-8F4B-B77A-0F7BF6B3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7E2B1-154A-5A46-BCE1-A036D6FC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D4D21-14D1-CD42-BC36-F600A3B5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FB395-CE61-1047-8A41-714AEA1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5F702-0CF5-E847-B061-6A7B795A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2D42C-CA6C-4144-82CC-E6E51C1A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23CE5-2229-9643-852A-EC72BF4F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E1D2E-4008-4645-824F-B8694175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5C36D-E33C-D642-A704-549E7569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7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39A0F-D43B-BB40-890C-F4293EC1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8EAF18-52CB-684C-AA44-8DD17E70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1C78A-B354-8B4B-83CF-5C91AF1A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DF1D0-17DF-C74E-87B0-CCA9C305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270AF-AF1B-2A45-8A75-8110508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CFF82-311C-D741-A8E9-DB8E73E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99C8B-5A00-8248-9104-C0880AC04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ED4149-937A-134F-B036-A5714F06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1DFD64-70FF-FC45-910C-12419B93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00788A-3EFD-894E-B42B-2EB8233F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0E11E5-AD56-E140-B442-D527D9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5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A3CA2-05C6-6242-921A-75FEBFE6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E03CA-7415-9D46-9282-97365B59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173B3-CC9F-1F43-AA94-0C8D417F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1E3AAF-A891-8240-B4BD-3D8F6AC9C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46201F-2B75-854C-817A-B73EC2CF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609B82-90A7-0044-8C0A-B05A1D8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C8E994-9113-D746-82BB-70E6905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083403-5CD3-2644-8B0F-31DE358D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0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347C6-6994-9646-B00A-A1EBEF8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8CEB67-5AFB-6545-BE83-E48D7BB3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5EA4EC-FA89-114E-A02E-5753BEAB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0826A1-15EA-2645-ADBB-F6F70382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47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06449C-5867-A342-BA2A-612149D6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EA2C39-0FD6-1C48-AF86-8505D5F0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23B48C-FF51-3C42-8E2E-B332A5CA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84BAD-D9F1-D14D-9DB6-F5B84CC8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D9E69-9F1E-5F40-BCAF-D1169BB6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43591B-ED59-CD49-BD18-DF7CD4D8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9DE60-F34E-1043-AB38-ADEA10EB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EC41C-5C20-3742-8B5B-BD17CE3F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4B1875-2037-8F4E-9826-49B3F195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32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E3134-7678-6246-A525-F4C109D4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0E80CA-1FAE-CC40-A7CE-4FAFBE3C8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B33944-B6DC-244E-B0FB-D577884D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C5E06-D6D1-9D42-972D-9CCB14E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A12D8C-ADED-8047-8036-AF9BDB3F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37A7E3-F870-DC4C-A6D4-E69F0AF1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34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6768F9-2BE2-E044-BAEB-E3801150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7DCCA-B791-1E40-B289-863FAD4D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25623-BE2F-014A-ACA2-1EE13AC1A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3AE8-3538-6D43-9410-E3A9F6063FF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50429-8A06-9D4C-9570-8D6E62E7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3B4BCF-D9DB-0E40-907E-E0957EBAB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5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F3D5C-08BA-BA4C-8368-BE390978E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評価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150851-56DF-C24E-8FFC-5A7050A0A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今回のループ全体の評価</a:t>
            </a:r>
          </a:p>
        </p:txBody>
      </p:sp>
    </p:spTree>
    <p:extLst>
      <p:ext uri="{BB962C8B-B14F-4D97-AF65-F5344CB8AC3E}">
        <p14:creationId xmlns:p14="http://schemas.microsoft.com/office/powerpoint/2010/main" val="16233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474527" cy="1325563"/>
          </a:xfrm>
        </p:spPr>
        <p:txBody>
          <a:bodyPr/>
          <a:lstStyle/>
          <a:p>
            <a:r>
              <a:rPr kumimoji="1" lang="ja-JP" altLang="en-US"/>
              <a:t>評価ポイント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589338"/>
          </a:xfrm>
        </p:spPr>
        <p:txBody>
          <a:bodyPr/>
          <a:lstStyle/>
          <a:p>
            <a:r>
              <a:rPr lang="ja-JP" altLang="en-US"/>
              <a:t>計画は妥当だったか？</a:t>
            </a:r>
            <a:endParaRPr lang="en-US" altLang="ja-JP" dirty="0"/>
          </a:p>
          <a:p>
            <a:r>
              <a:rPr lang="ja-JP" altLang="en-US"/>
              <a:t>実装は計画に従っているか？</a:t>
            </a:r>
            <a:endParaRPr lang="en-US" altLang="ja-JP" dirty="0"/>
          </a:p>
          <a:p>
            <a:r>
              <a:rPr lang="ja-JP" altLang="en-US"/>
              <a:t>実験・テストでの学び？</a:t>
            </a:r>
            <a:endParaRPr lang="en-US" altLang="ja-JP" dirty="0"/>
          </a:p>
          <a:p>
            <a:r>
              <a:rPr lang="ja-JP" altLang="en-US"/>
              <a:t>実験・テストは計画に従っているか？</a:t>
            </a:r>
            <a:endParaRPr lang="en-US" altLang="ja-JP" dirty="0"/>
          </a:p>
          <a:p>
            <a:r>
              <a:rPr lang="ja-JP" altLang="en-US"/>
              <a:t>実験・テストからみて、実装は意味があったか？</a:t>
            </a:r>
            <a:endParaRPr lang="en-US" altLang="ja-JP" dirty="0"/>
          </a:p>
          <a:p>
            <a:r>
              <a:rPr lang="ja-JP" altLang="en-US"/>
              <a:t>この開発工程に関して、改善できる部分はあるか？</a:t>
            </a:r>
            <a:endParaRPr lang="en-US" altLang="ja-JP" dirty="0"/>
          </a:p>
          <a:p>
            <a:r>
              <a:rPr lang="ja-JP" altLang="en-US"/>
              <a:t>その他改善ポイント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013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474527" cy="1325563"/>
          </a:xfrm>
        </p:spPr>
        <p:txBody>
          <a:bodyPr/>
          <a:lstStyle/>
          <a:p>
            <a:r>
              <a:rPr lang="ja-JP" altLang="en-US"/>
              <a:t>計画は妥当だったか？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589338"/>
          </a:xfrm>
        </p:spPr>
        <p:txBody>
          <a:bodyPr/>
          <a:lstStyle/>
          <a:p>
            <a:r>
              <a:rPr lang="ja-JP" altLang="en-US"/>
              <a:t>入力データ数は</a:t>
            </a:r>
            <a:r>
              <a:rPr lang="en-US" altLang="ja-JP" dirty="0"/>
              <a:t>1000</a:t>
            </a:r>
            <a:r>
              <a:rPr lang="ja-JP" altLang="en-US"/>
              <a:t>にしたが、実際は</a:t>
            </a:r>
            <a:r>
              <a:rPr lang="en-US" altLang="ja-JP" dirty="0"/>
              <a:t>10000</a:t>
            </a:r>
            <a:r>
              <a:rPr lang="ja-JP" altLang="en-US"/>
              <a:t>だった</a:t>
            </a:r>
            <a:endParaRPr lang="en-US" altLang="ja-JP" dirty="0"/>
          </a:p>
          <a:p>
            <a:r>
              <a:rPr lang="ja-JP" altLang="en-US"/>
              <a:t>計画の目的がわかりにくい</a:t>
            </a:r>
            <a:endParaRPr lang="en-US" altLang="ja-JP" dirty="0"/>
          </a:p>
          <a:p>
            <a:r>
              <a:rPr lang="ja-JP" altLang="en-US"/>
              <a:t>反省点と要件の違いがわかりにくい</a:t>
            </a:r>
            <a:endParaRPr lang="en-US" altLang="ja-JP" dirty="0"/>
          </a:p>
          <a:p>
            <a:r>
              <a:rPr lang="ja-JP" altLang="en-US"/>
              <a:t>文書が見づらい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4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96401" cy="1325563"/>
          </a:xfrm>
        </p:spPr>
        <p:txBody>
          <a:bodyPr/>
          <a:lstStyle/>
          <a:p>
            <a:r>
              <a:rPr lang="ja-JP" altLang="en-US"/>
              <a:t>実験・テストでの学び？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589338"/>
          </a:xfrm>
        </p:spPr>
        <p:txBody>
          <a:bodyPr/>
          <a:lstStyle/>
          <a:p>
            <a:r>
              <a:rPr lang="en" altLang="ja-JP" dirty="0" err="1"/>
              <a:t>Matlibplotlib</a:t>
            </a:r>
            <a:r>
              <a:rPr lang="ja-JP" altLang="en-US"/>
              <a:t>が使えるようになった</a:t>
            </a:r>
            <a:endParaRPr lang="en-US" altLang="ja-JP" dirty="0"/>
          </a:p>
          <a:p>
            <a:r>
              <a:rPr lang="ja-JP" altLang="en-US"/>
              <a:t>モデル作成とテスト実行を同じ文書につなげることにした</a:t>
            </a:r>
            <a:endParaRPr lang="en-US" altLang="ja-JP" dirty="0"/>
          </a:p>
          <a:p>
            <a:r>
              <a:rPr lang="ja-JP" altLang="en-US"/>
              <a:t>プロセスにかかる時間を計測できるようになった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68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96401" cy="1325563"/>
          </a:xfrm>
        </p:spPr>
        <p:txBody>
          <a:bodyPr/>
          <a:lstStyle/>
          <a:p>
            <a:r>
              <a:rPr lang="ja-JP" altLang="en-US"/>
              <a:t>実験・テストからみて、実装は意味があったか？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589338"/>
          </a:xfrm>
        </p:spPr>
        <p:txBody>
          <a:bodyPr/>
          <a:lstStyle/>
          <a:p>
            <a:r>
              <a:rPr lang="ja-JP" altLang="en-US"/>
              <a:t>２つのモデルを比較することができた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40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96401" cy="1325563"/>
          </a:xfrm>
        </p:spPr>
        <p:txBody>
          <a:bodyPr>
            <a:normAutofit/>
          </a:bodyPr>
          <a:lstStyle/>
          <a:p>
            <a:r>
              <a:rPr lang="ja-JP" altLang="en-US"/>
              <a:t>この開発工程に関して、改善できる部分はあるか？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589338"/>
          </a:xfrm>
        </p:spPr>
        <p:txBody>
          <a:bodyPr/>
          <a:lstStyle/>
          <a:p>
            <a:r>
              <a:rPr lang="ja-JP" altLang="en-US"/>
              <a:t>開発の名称を改善する</a:t>
            </a: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227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96401" cy="1325563"/>
          </a:xfrm>
        </p:spPr>
        <p:txBody>
          <a:bodyPr>
            <a:normAutofit/>
          </a:bodyPr>
          <a:lstStyle/>
          <a:p>
            <a:r>
              <a:rPr lang="ja-JP" altLang="en-US"/>
              <a:t>気づき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589338"/>
          </a:xfrm>
        </p:spPr>
        <p:txBody>
          <a:bodyPr/>
          <a:lstStyle/>
          <a:p>
            <a:r>
              <a:rPr lang="ja-JP" altLang="en-US"/>
              <a:t>このサイクル自体を何かで説明したい</a:t>
            </a:r>
            <a:endParaRPr lang="en-US" altLang="ja-JP" dirty="0"/>
          </a:p>
          <a:p>
            <a:r>
              <a:rPr lang="ja-JP" altLang="en-US"/>
              <a:t>モデル名は誤差関数にすると扱いやすいかも</a:t>
            </a:r>
            <a:endParaRPr lang="en-US" altLang="ja-JP" dirty="0"/>
          </a:p>
          <a:p>
            <a:r>
              <a:rPr lang="en-US" altLang="ja-JP" dirty="0" err="1"/>
              <a:t>Public_k-mori</a:t>
            </a:r>
            <a:r>
              <a:rPr lang="ja-JP" altLang="en-US"/>
              <a:t>ディレクトリを生成してしまう可能性があるから、一応消しておいた方がいい</a:t>
            </a:r>
            <a:endParaRPr lang="en-US" altLang="ja-JP" dirty="0"/>
          </a:p>
          <a:p>
            <a:r>
              <a:rPr lang="ja-JP" altLang="en-US"/>
              <a:t>新しいプロジェクト（モデル生成とテストをする</a:t>
            </a:r>
            <a:r>
              <a:rPr lang="en-US" altLang="ja-JP" dirty="0" err="1"/>
              <a:t>pynb</a:t>
            </a:r>
            <a:r>
              <a:rPr lang="ja-JP" altLang="en-US"/>
              <a:t>ファイルのこと）を始めるときに依存するものは</a:t>
            </a:r>
            <a:endParaRPr lang="en-US" altLang="ja-JP" dirty="0"/>
          </a:p>
          <a:p>
            <a:pPr lvl="1"/>
            <a:r>
              <a:rPr lang="en-US" altLang="ja-JP" dirty="0"/>
              <a:t>{</a:t>
            </a:r>
            <a:r>
              <a:rPr lang="ja-JP" altLang="en-US"/>
              <a:t>ディレクトリ名、パス、誤差関数</a:t>
            </a:r>
            <a:r>
              <a:rPr lang="en-US" altLang="ja-JP"/>
              <a:t>}</a:t>
            </a: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376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247</Words>
  <Application>Microsoft Macintosh PowerPoint</Application>
  <PresentationFormat>ワイド画面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評価</vt:lpstr>
      <vt:lpstr>評価ポイント</vt:lpstr>
      <vt:lpstr>計画は妥当だったか？</vt:lpstr>
      <vt:lpstr>実験・テストでの学び？</vt:lpstr>
      <vt:lpstr>実験・テストからみて、実装は意味があったか？</vt:lpstr>
      <vt:lpstr>この開発工程に関して、改善できる部分はあるか？</vt:lpstr>
      <vt:lpstr>気づき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考察</dc:title>
  <dc:creator>r88111121@gmail.com</dc:creator>
  <cp:lastModifiedBy>r88111121@gmail.com</cp:lastModifiedBy>
  <cp:revision>31</cp:revision>
  <cp:lastPrinted>2020-11-25T04:57:43Z</cp:lastPrinted>
  <dcterms:created xsi:type="dcterms:W3CDTF">2020-11-24T13:27:05Z</dcterms:created>
  <dcterms:modified xsi:type="dcterms:W3CDTF">2020-12-03T03:17:20Z</dcterms:modified>
</cp:coreProperties>
</file>