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2448"/>
  </p:normalViewPr>
  <p:slideViewPr>
    <p:cSldViewPr snapToGrid="0" snapToObjects="1">
      <p:cViewPr>
        <p:scale>
          <a:sx n="71" d="100"/>
          <a:sy n="71" d="100"/>
        </p:scale>
        <p:origin x="30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CFD8-C0A2-834A-A1E8-36B67B3C3B58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520-E655-C44E-B068-A97B6A3DD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50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CFD8-C0A2-834A-A1E8-36B67B3C3B58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520-E655-C44E-B068-A97B6A3DD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49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CFD8-C0A2-834A-A1E8-36B67B3C3B58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520-E655-C44E-B068-A97B6A3DD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37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CFD8-C0A2-834A-A1E8-36B67B3C3B58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520-E655-C44E-B068-A97B6A3DD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15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CFD8-C0A2-834A-A1E8-36B67B3C3B58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520-E655-C44E-B068-A97B6A3DD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1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CFD8-C0A2-834A-A1E8-36B67B3C3B58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520-E655-C44E-B068-A97B6A3DD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93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CFD8-C0A2-834A-A1E8-36B67B3C3B58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520-E655-C44E-B068-A97B6A3DD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05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CFD8-C0A2-834A-A1E8-36B67B3C3B58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520-E655-C44E-B068-A97B6A3DD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31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CFD8-C0A2-834A-A1E8-36B67B3C3B58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520-E655-C44E-B068-A97B6A3DD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9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CFD8-C0A2-834A-A1E8-36B67B3C3B58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520-E655-C44E-B068-A97B6A3DD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3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CFD8-C0A2-834A-A1E8-36B67B3C3B58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520-E655-C44E-B068-A97B6A3DD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48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4CFD8-C0A2-834A-A1E8-36B67B3C3B58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29520-E655-C44E-B068-A97B6A3DD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27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3CB2EA-3A53-524F-BCA3-F2B18CE75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5" y="805701"/>
            <a:ext cx="5915025" cy="1914702"/>
          </a:xfrm>
        </p:spPr>
        <p:txBody>
          <a:bodyPr>
            <a:normAutofit/>
          </a:bodyPr>
          <a:lstStyle/>
          <a:p>
            <a:pPr algn="ctr"/>
            <a:r>
              <a:rPr lang="ja-JP" altLang="en-US" sz="4000" b="1"/>
              <a:t>卒論研究</a:t>
            </a:r>
            <a:br>
              <a:rPr lang="en-US" altLang="ja-JP" sz="4000" b="1" dirty="0"/>
            </a:br>
            <a:r>
              <a:rPr lang="ja-JP" altLang="en-US" sz="2000" b="1"/>
              <a:t>森谷　亮太</a:t>
            </a:r>
            <a:br>
              <a:rPr lang="en-US" altLang="ja-JP" sz="2000" b="1" dirty="0"/>
            </a:br>
            <a:r>
              <a:rPr lang="ja-JP" altLang="en-US" sz="2000" b="1"/>
              <a:t>　　</a:t>
            </a:r>
            <a:br>
              <a:rPr lang="en-US" altLang="ja-JP" sz="2000" b="1" dirty="0"/>
            </a:br>
            <a:r>
              <a:rPr lang="ja-JP" altLang="en-US" sz="2000" b="1"/>
              <a:t>スパイラル開発：ループ　</a:t>
            </a:r>
            <a:r>
              <a:rPr lang="ja-JP" altLang="en-US" sz="2000" b="1" u="sng"/>
              <a:t>　　</a:t>
            </a:r>
            <a:r>
              <a:rPr lang="ja-JP" altLang="en-US" sz="2000" b="1"/>
              <a:t>回目</a:t>
            </a:r>
            <a:endParaRPr kumimoji="1" lang="ja-JP" altLang="en-US" sz="400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837FCFAA-BC66-A248-8B31-4E47CCF78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280" y="5330686"/>
            <a:ext cx="4645439" cy="424887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3F00459-CE3E-A64C-AF7D-F1DBF61C0953}"/>
              </a:ext>
            </a:extLst>
          </p:cNvPr>
          <p:cNvSpPr txBox="1"/>
          <p:nvPr/>
        </p:nvSpPr>
        <p:spPr>
          <a:xfrm>
            <a:off x="1891471" y="4499689"/>
            <a:ext cx="5582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前</a:t>
            </a:r>
            <a:r>
              <a:rPr lang="en-US" altLang="ja-JP" sz="2400" dirty="0"/>
              <a:t>loop</a:t>
            </a:r>
            <a:r>
              <a:rPr lang="ja-JP" altLang="en-US" sz="2400"/>
              <a:t>の全文書を印刷後、</a:t>
            </a:r>
            <a:endParaRPr lang="en-US" altLang="ja-JP" sz="2400" dirty="0"/>
          </a:p>
          <a:p>
            <a:r>
              <a:rPr lang="ja-JP" altLang="en-US" sz="2400"/>
              <a:t>次の</a:t>
            </a:r>
            <a:r>
              <a:rPr lang="en-US" altLang="ja-JP" sz="2400" dirty="0"/>
              <a:t>loop</a:t>
            </a:r>
            <a:r>
              <a:rPr lang="ja-JP" altLang="en-US" sz="2400"/>
              <a:t>へ進む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893F6AC-CABB-FD42-9173-FB86E35D5162}"/>
              </a:ext>
            </a:extLst>
          </p:cNvPr>
          <p:cNvSpPr txBox="1"/>
          <p:nvPr/>
        </p:nvSpPr>
        <p:spPr>
          <a:xfrm>
            <a:off x="2182503" y="298071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開始日時：</a:t>
            </a:r>
            <a:r>
              <a:rPr kumimoji="1" lang="ja-JP" altLang="en-US" u="sng"/>
              <a:t>　</a:t>
            </a:r>
            <a:r>
              <a:rPr kumimoji="1" lang="ja-JP" altLang="en-US"/>
              <a:t>月</a:t>
            </a:r>
            <a:r>
              <a:rPr kumimoji="1" lang="ja-JP" altLang="en-US" u="sng"/>
              <a:t>　　</a:t>
            </a:r>
            <a:r>
              <a:rPr kumimoji="1" lang="ja-JP" altLang="en-US"/>
              <a:t>日</a:t>
            </a:r>
            <a:endParaRPr kumimoji="1" lang="en-US" altLang="ja-JP" dirty="0"/>
          </a:p>
          <a:p>
            <a:r>
              <a:rPr kumimoji="1" lang="ja-JP" altLang="en-US"/>
              <a:t>終了日時：</a:t>
            </a:r>
            <a:r>
              <a:rPr kumimoji="1" lang="ja-JP" altLang="en-US" u="sng"/>
              <a:t>　</a:t>
            </a:r>
            <a:r>
              <a:rPr kumimoji="1" lang="ja-JP" altLang="en-US"/>
              <a:t>月</a:t>
            </a:r>
            <a:r>
              <a:rPr kumimoji="1" lang="ja-JP" altLang="en-US" u="sng"/>
              <a:t>　　</a:t>
            </a:r>
            <a:r>
              <a:rPr kumimoji="1" lang="ja-JP" altLang="en-US"/>
              <a:t>日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6D2A56-11A3-384A-831D-378C91BA73FE}"/>
              </a:ext>
            </a:extLst>
          </p:cNvPr>
          <p:cNvSpPr/>
          <p:nvPr/>
        </p:nvSpPr>
        <p:spPr>
          <a:xfrm>
            <a:off x="5322277" y="5672328"/>
            <a:ext cx="429442" cy="3985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2F6CB42-A049-1445-B043-BA7A5C06732E}"/>
              </a:ext>
            </a:extLst>
          </p:cNvPr>
          <p:cNvSpPr/>
          <p:nvPr/>
        </p:nvSpPr>
        <p:spPr>
          <a:xfrm>
            <a:off x="5536998" y="8481903"/>
            <a:ext cx="429442" cy="3985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4CAC7A4-E3D8-844F-A13A-4A3EF883CA21}"/>
              </a:ext>
            </a:extLst>
          </p:cNvPr>
          <p:cNvSpPr/>
          <p:nvPr/>
        </p:nvSpPr>
        <p:spPr>
          <a:xfrm>
            <a:off x="1332551" y="8901006"/>
            <a:ext cx="429442" cy="3985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AC5CACC-FFB6-584E-B629-267E05F2E258}"/>
              </a:ext>
            </a:extLst>
          </p:cNvPr>
          <p:cNvSpPr/>
          <p:nvPr/>
        </p:nvSpPr>
        <p:spPr>
          <a:xfrm>
            <a:off x="842898" y="6381924"/>
            <a:ext cx="429442" cy="3985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354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16</Words>
  <Application>Microsoft Macintosh PowerPoint</Application>
  <PresentationFormat>A4 210 x 297 mm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卒論研究 森谷　亮太 　　 スパイラル開発：ループ　　　回目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r88111121@gmail.com</dc:creator>
  <cp:lastModifiedBy>r88111121@gmail.com</cp:lastModifiedBy>
  <cp:revision>3</cp:revision>
  <dcterms:created xsi:type="dcterms:W3CDTF">2020-12-03T03:18:23Z</dcterms:created>
  <dcterms:modified xsi:type="dcterms:W3CDTF">2020-12-03T03:35:17Z</dcterms:modified>
</cp:coreProperties>
</file>