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61" r:id="rId3"/>
    <p:sldId id="258" r:id="rId4"/>
    <p:sldId id="257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/>
    <p:restoredTop sz="92436"/>
  </p:normalViewPr>
  <p:slideViewPr>
    <p:cSldViewPr snapToGrid="0" snapToObjects="1">
      <p:cViewPr>
        <p:scale>
          <a:sx n="89" d="100"/>
          <a:sy n="89" d="100"/>
        </p:scale>
        <p:origin x="-3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EF0A86D-33AF-CE42-8A63-0B3EEE8093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963952-9D7F-9146-9B30-37B9D1F8BE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ABE4E-40DB-4A46-ADE6-728791B5D710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FDC52B-0435-884A-B11B-99387D83C2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F39B17-E94D-2D40-95B5-65A15F3B0F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C6F92-2A5C-5E4F-BE1C-568E71C3F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1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244A8-E008-1E4D-B1BD-1A6961E97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A1B7C3-7109-1043-8117-9C6A82475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A2D5E-1F72-5E46-B699-E98DA9D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6A231-33B8-D54D-AF75-EFE91303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D780A-F8CB-D944-807C-87E43549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5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4D872-9878-F549-B47C-42BC2CE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550073-02DB-4345-BEB3-3BDEAD73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51762-8FEF-2E4B-AD68-BB6DD978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404D5-593F-3749-89AA-9D6313CA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7477B-A2DD-7C4E-902E-7847817F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1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EFEA6F-5D10-384D-8AB7-569EC3AA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EB28A-915B-8F4B-B77A-0F7BF6B3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7E2B1-154A-5A46-BCE1-A036D6FC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D4D21-14D1-CD42-BC36-F600A3B5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FB395-CE61-1047-8A41-714AEA1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8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5F702-0CF5-E847-B061-6A7B795A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12D42C-CA6C-4144-82CC-E6E51C1A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23CE5-2229-9643-852A-EC72BF4F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E1D2E-4008-4645-824F-B8694175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5C36D-E33C-D642-A704-549E7569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7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39A0F-D43B-BB40-890C-F4293EC1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8EAF18-52CB-684C-AA44-8DD17E70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1C78A-B354-8B4B-83CF-5C91AF1A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DF1D0-17DF-C74E-87B0-CCA9C305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270AF-AF1B-2A45-8A75-8110508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0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CFF82-311C-D741-A8E9-DB8E73E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99C8B-5A00-8248-9104-C0880AC04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ED4149-937A-134F-B036-A5714F06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1DFD64-70FF-FC45-910C-12419B93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00788A-3EFD-894E-B42B-2EB8233F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0E11E5-AD56-E140-B442-D527D9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5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A3CA2-05C6-6242-921A-75FEBFE6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E03CA-7415-9D46-9282-97365B59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173B3-CC9F-1F43-AA94-0C8D417F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1E3AAF-A891-8240-B4BD-3D8F6AC9C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46201F-2B75-854C-817A-B73EC2CFB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609B82-90A7-0044-8C0A-B05A1D8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C8E994-9113-D746-82BB-70E6905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083403-5CD3-2644-8B0F-31DE358D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06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347C6-6994-9646-B00A-A1EBEF8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8CEB67-5AFB-6545-BE83-E48D7BB3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5EA4EC-FA89-114E-A02E-5753BEAB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0826A1-15EA-2645-ADBB-F6F70382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47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06449C-5867-A342-BA2A-612149D6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EA2C39-0FD6-1C48-AF86-8505D5F0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23B48C-FF51-3C42-8E2E-B332A5CA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84BAD-D9F1-D14D-9DB6-F5B84CC8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D9E69-9F1E-5F40-BCAF-D1169BB6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43591B-ED59-CD49-BD18-DF7CD4D8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9DE60-F34E-1043-AB38-ADEA10EB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EC41C-5C20-3742-8B5B-BD17CE3F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4B1875-2037-8F4E-9826-49B3F195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32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E3134-7678-6246-A525-F4C109D4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0E80CA-1FAE-CC40-A7CE-4FAFBE3C8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B33944-B6DC-244E-B0FB-D577884D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1C5E06-D6D1-9D42-972D-9CCB14E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A12D8C-ADED-8047-8036-AF9BDB3F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37A7E3-F870-DC4C-A6D4-E69F0AF1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34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6768F9-2BE2-E044-BAEB-E3801150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7DCCA-B791-1E40-B289-863FAD4D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25623-BE2F-014A-ACA2-1EE13AC1A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3AE8-3538-6D43-9410-E3A9F6063FF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50429-8A06-9D4C-9570-8D6E62E7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3B4BCF-D9DB-0E40-907E-E0957EBAB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5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Plan.doc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F3D5C-08BA-BA4C-8368-BE390978E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150851-56DF-C24E-8FFC-5A7050A0A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>
                <a:hlinkClick r:id="rId2"/>
              </a:rPr>
              <a:t>実験計画</a:t>
            </a:r>
            <a:r>
              <a:rPr kumimoji="1" lang="ja-JP" altLang="en-US"/>
              <a:t>の</a:t>
            </a:r>
          </a:p>
        </p:txBody>
      </p:sp>
    </p:spTree>
    <p:extLst>
      <p:ext uri="{BB962C8B-B14F-4D97-AF65-F5344CB8AC3E}">
        <p14:creationId xmlns:p14="http://schemas.microsoft.com/office/powerpoint/2010/main" val="16233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F4494-B8F0-4547-8116-E0967833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CAF75-EC17-714C-94C2-6274C838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同じファイルで、複数のモデル作成　→　テストのほうがいい？</a:t>
            </a:r>
          </a:p>
          <a:p>
            <a:r>
              <a:rPr lang="ja-JP" altLang="en-US"/>
              <a:t>ディレクトリの名前をコード内に直打ちしなければいけない → 忘れたら大変</a:t>
            </a:r>
          </a:p>
          <a:p>
            <a:r>
              <a:rPr lang="ja-JP" altLang="en-US"/>
              <a:t>モデルの名前をどのようにするのか？</a:t>
            </a:r>
          </a:p>
          <a:p>
            <a:r>
              <a:rPr lang="ja-JP" altLang="en-US"/>
              <a:t>ファイル名は重複するので紛らわしい</a:t>
            </a:r>
          </a:p>
          <a:p>
            <a:r>
              <a:rPr lang="en-US" altLang="ja-JP" dirty="0" err="1"/>
              <a:t>github</a:t>
            </a:r>
            <a:r>
              <a:rPr lang="ja-JP" altLang="en-US"/>
              <a:t>設定を</a:t>
            </a:r>
            <a:r>
              <a:rPr lang="en-US" altLang="ja-JP" dirty="0" err="1"/>
              <a:t>url</a:t>
            </a:r>
            <a:r>
              <a:rPr lang="ja-JP" altLang="en-US"/>
              <a:t>でできるのではないか？</a:t>
            </a:r>
          </a:p>
          <a:p>
            <a:r>
              <a:rPr lang="ja-JP" altLang="en-US"/>
              <a:t>シードは同じものを使っている</a:t>
            </a:r>
          </a:p>
          <a:p>
            <a:r>
              <a:rPr lang="en-US" altLang="ja-JP" dirty="0"/>
              <a:t>28x28</a:t>
            </a:r>
            <a:r>
              <a:rPr lang="ja-JP" altLang="en-US"/>
              <a:t>の白黒</a:t>
            </a:r>
          </a:p>
          <a:p>
            <a:r>
              <a:rPr lang="ja-JP" altLang="en-US"/>
              <a:t>ソースをコピーして使うことで気づくこともある。</a:t>
            </a:r>
          </a:p>
          <a:p>
            <a:r>
              <a:rPr lang="ja-JP" altLang="en-US"/>
              <a:t>テストデータ１０程度ではあまりわからない！</a:t>
            </a:r>
          </a:p>
          <a:p>
            <a:r>
              <a:rPr lang="en-US" altLang="ja-JP" dirty="0"/>
              <a:t>accuracy, loss </a:t>
            </a:r>
            <a:r>
              <a:rPr lang="ja-JP" altLang="en-US"/>
              <a:t>の画像にタイトルを付けたい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54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畳み込み層：１層</a:t>
            </a:r>
            <a:endParaRPr kumimoji="1" lang="en-US" altLang="ja-JP" dirty="0"/>
          </a:p>
          <a:p>
            <a:r>
              <a:rPr kumimoji="1" lang="ja-JP" altLang="en-US"/>
              <a:t>バッチサイズ：</a:t>
            </a:r>
            <a:r>
              <a:rPr kumimoji="1" lang="en-US" altLang="ja-JP" dirty="0"/>
              <a:t>128</a:t>
            </a:r>
          </a:p>
          <a:p>
            <a:r>
              <a:rPr kumimoji="1" lang="ja-JP" altLang="en-US"/>
              <a:t>エポック数：１０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モデル訓練内容：</a:t>
            </a:r>
            <a:r>
              <a:rPr lang="en-US" altLang="ja-JP" dirty="0"/>
              <a:t>MNIST</a:t>
            </a:r>
            <a:r>
              <a:rPr lang="ja-JP" altLang="en-US"/>
              <a:t>画像データの分類能力</a:t>
            </a:r>
            <a:endParaRPr lang="en-US" altLang="ja-JP" dirty="0"/>
          </a:p>
          <a:p>
            <a:r>
              <a:rPr lang="ja-JP" altLang="en-US"/>
              <a:t>訓練データ数：</a:t>
            </a:r>
            <a:r>
              <a:rPr lang="en-US" altLang="ja-JP" dirty="0"/>
              <a:t>60000</a:t>
            </a:r>
          </a:p>
          <a:p>
            <a:r>
              <a:rPr lang="ja-JP" altLang="en-US"/>
              <a:t>テストデータ数：</a:t>
            </a:r>
            <a:r>
              <a:rPr lang="en-US" altLang="ja-JP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4013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D5431-F0D3-E348-8646-8C7E742B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訓練の様子（</a:t>
            </a:r>
            <a:r>
              <a:rPr kumimoji="1" lang="en-US" altLang="ja-JP" dirty="0"/>
              <a:t>accuracy</a:t>
            </a:r>
            <a:r>
              <a:rPr kumimoji="1" lang="ja-JP" altLang="en-US"/>
              <a:t>の画像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DF2E3E-16F0-BD44-8B62-3769D77C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88" y="2272327"/>
            <a:ext cx="5531912" cy="368794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E416EAD-B96F-D045-9A79-2B214717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32" y="2272328"/>
            <a:ext cx="5531911" cy="36879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E2989E-5292-1441-B821-78A328A493DB}"/>
              </a:ext>
            </a:extLst>
          </p:cNvPr>
          <p:cNvSpPr txBox="1"/>
          <p:nvPr/>
        </p:nvSpPr>
        <p:spPr>
          <a:xfrm>
            <a:off x="2517900" y="5960268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エポック数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0BBCF2-83CF-8546-8A66-6E824BDD4598}"/>
              </a:ext>
            </a:extLst>
          </p:cNvPr>
          <p:cNvSpPr txBox="1"/>
          <p:nvPr/>
        </p:nvSpPr>
        <p:spPr>
          <a:xfrm>
            <a:off x="1629626" y="2087661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クロスエントロピー誤差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B23544-ABB9-D74F-937B-32F2C43679E7}"/>
              </a:ext>
            </a:extLst>
          </p:cNvPr>
          <p:cNvSpPr txBox="1"/>
          <p:nvPr/>
        </p:nvSpPr>
        <p:spPr>
          <a:xfrm>
            <a:off x="7230221" y="2116749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二乗平均誤差</a:t>
            </a:r>
          </a:p>
        </p:txBody>
      </p:sp>
    </p:spTree>
    <p:extLst>
      <p:ext uri="{BB962C8B-B14F-4D97-AF65-F5344CB8AC3E}">
        <p14:creationId xmlns:p14="http://schemas.microsoft.com/office/powerpoint/2010/main" val="102840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D5431-F0D3-E348-8646-8C7E742B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訓練の様子（</a:t>
            </a:r>
            <a:r>
              <a:rPr lang="en-US" altLang="ja-JP" dirty="0"/>
              <a:t>loss</a:t>
            </a:r>
            <a:r>
              <a:rPr kumimoji="1" lang="ja-JP" altLang="en-US"/>
              <a:t>の画像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859126A-C6CC-D54E-BBFC-6C3EAC7E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2761"/>
            <a:ext cx="5486400" cy="3657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368EACC-99FA-0942-854A-4721FA06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83" y="2312761"/>
            <a:ext cx="5486400" cy="36576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41CE7-F185-454C-94F2-26D29D885207}"/>
              </a:ext>
            </a:extLst>
          </p:cNvPr>
          <p:cNvSpPr txBox="1"/>
          <p:nvPr/>
        </p:nvSpPr>
        <p:spPr>
          <a:xfrm>
            <a:off x="1629626" y="2087661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クロスエントロピー誤差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B37F0D-8DB3-E344-8821-6E71C0970924}"/>
              </a:ext>
            </a:extLst>
          </p:cNvPr>
          <p:cNvSpPr txBox="1"/>
          <p:nvPr/>
        </p:nvSpPr>
        <p:spPr>
          <a:xfrm>
            <a:off x="7230221" y="2116749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二乗平均誤差</a:t>
            </a:r>
          </a:p>
        </p:txBody>
      </p:sp>
    </p:spTree>
    <p:extLst>
      <p:ext uri="{BB962C8B-B14F-4D97-AF65-F5344CB8AC3E}">
        <p14:creationId xmlns:p14="http://schemas.microsoft.com/office/powerpoint/2010/main" val="50429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4BC8D-C818-0048-AEA5-0856433D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訓練の様子からわかったこと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77C2B-F47C-424F-832B-F3A1EFAA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ぱっと見て、あまり差はわからない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→　次回の訓練では、エポック毎のデータを取得できるようにする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よく見れば、</a:t>
            </a:r>
            <a:r>
              <a:rPr kumimoji="1" lang="en-US" altLang="ja-JP" dirty="0"/>
              <a:t>y</a:t>
            </a:r>
            <a:r>
              <a:rPr kumimoji="1" lang="ja-JP" altLang="en-US"/>
              <a:t>軸の桁が違う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→　次回の訓練では、軸を合わせるようにする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二乗平均誤差の方が、</a:t>
            </a:r>
            <a:r>
              <a:rPr kumimoji="1" lang="ja-JP" altLang="en-US" u="sng"/>
              <a:t>訓練データの識別に関しては優れているのかもしれない</a:t>
            </a:r>
            <a:endParaRPr kumimoji="1" lang="en-US" altLang="ja-JP" u="sng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D5431-F0D3-E348-8646-8C7E742B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成績（正解数／入力数）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41CE7-F185-454C-94F2-26D29D885207}"/>
              </a:ext>
            </a:extLst>
          </p:cNvPr>
          <p:cNvSpPr txBox="1"/>
          <p:nvPr/>
        </p:nvSpPr>
        <p:spPr>
          <a:xfrm>
            <a:off x="658076" y="1932083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クロスエントロピー誤差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B37F0D-8DB3-E344-8821-6E71C0970924}"/>
              </a:ext>
            </a:extLst>
          </p:cNvPr>
          <p:cNvSpPr txBox="1"/>
          <p:nvPr/>
        </p:nvSpPr>
        <p:spPr>
          <a:xfrm>
            <a:off x="838200" y="4556586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二乗平均誤差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42C0AE9-75DE-034B-94E2-F417F0C0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5027517"/>
            <a:ext cx="10083800" cy="9271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EE6038E-A833-A04C-8235-3701A367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2436400"/>
            <a:ext cx="10617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4BC8D-C818-0048-AEA5-0856433D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成績（正解数／入力数）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77C2B-F47C-424F-832B-F3A1EFAA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正解数／入力数に関して言えば、どちらも１００</a:t>
            </a:r>
            <a:r>
              <a:rPr kumimoji="1" lang="en-US" altLang="ja-JP" dirty="0"/>
              <a:t>.</a:t>
            </a:r>
            <a:r>
              <a:rPr kumimoji="1" lang="ja-JP" altLang="en-US"/>
              <a:t>０％で比較はできなかった</a:t>
            </a:r>
            <a:endParaRPr kumimoji="1" lang="en-US" altLang="ja-JP" dirty="0"/>
          </a:p>
          <a:p>
            <a:endParaRPr lang="en-US" altLang="ja-JP" u="sng" dirty="0"/>
          </a:p>
          <a:p>
            <a:r>
              <a:rPr lang="ja-JP" altLang="en-US"/>
              <a:t>成績を比較するには、もう少しテストデータを増やす必要がありそう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　次回のテストでは、テストデータを増やす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u="sng" dirty="0"/>
          </a:p>
          <a:p>
            <a:endParaRPr kumimoji="1" lang="en-US" altLang="ja-JP" u="sng" dirty="0"/>
          </a:p>
        </p:txBody>
      </p:sp>
    </p:spTree>
    <p:extLst>
      <p:ext uri="{BB962C8B-B14F-4D97-AF65-F5344CB8AC3E}">
        <p14:creationId xmlns:p14="http://schemas.microsoft.com/office/powerpoint/2010/main" val="328132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CF242-F132-034A-A629-A224B10F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比較してわかったこと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64511-5C22-2E48-8619-A9435B65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訓練に関して言えば、機械学習を使った分類には、一般的には交差エントロピーが使われていると思っていたので、意外な結果に感じた。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テストに関して言えば、</a:t>
            </a:r>
            <a:r>
              <a:rPr kumimoji="1" lang="en-US" altLang="ja-JP" dirty="0"/>
              <a:t>1.</a:t>
            </a:r>
            <a:r>
              <a:rPr lang="ja-JP" altLang="en-US"/>
              <a:t>成績を観察するために</a:t>
            </a:r>
            <a:r>
              <a:rPr kumimoji="1" lang="ja-JP" altLang="en-US"/>
              <a:t>テストデータの数を増やすか、</a:t>
            </a:r>
            <a:r>
              <a:rPr kumimoji="1" lang="en-US" altLang="ja-JP" dirty="0"/>
              <a:t>2.</a:t>
            </a:r>
            <a:r>
              <a:rPr kumimoji="1" lang="ja-JP" altLang="en-US"/>
              <a:t>他の方法を考えてみる必要がある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25305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8B68C-63C3-E940-9893-7C008DD4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全体の評価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468890-3754-1243-B8E2-5F5A44EB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２つの誤差関数を、訓練とテストから得られるデータで初めて考察できた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7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215</Words>
  <Application>Microsoft Macintosh PowerPoint</Application>
  <PresentationFormat>ワイド画面</PresentationFormat>
  <Paragraphs>57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考察</vt:lpstr>
      <vt:lpstr>条件</vt:lpstr>
      <vt:lpstr>訓練の様子（accuracyの画像)</vt:lpstr>
      <vt:lpstr>訓練の様子（lossの画像)</vt:lpstr>
      <vt:lpstr>訓練の様子からわかったこと</vt:lpstr>
      <vt:lpstr>成績（正解数／入力数）</vt:lpstr>
      <vt:lpstr>成績（正解数／入力数）</vt:lpstr>
      <vt:lpstr>比較してわかったこと</vt:lpstr>
      <vt:lpstr>全体の評価</vt:lpstr>
      <vt:lpstr>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考察</dc:title>
  <dc:creator>r88111121@gmail.com</dc:creator>
  <cp:lastModifiedBy>r88111121@gmail.com</cp:lastModifiedBy>
  <cp:revision>9</cp:revision>
  <cp:lastPrinted>2020-11-25T04:57:43Z</cp:lastPrinted>
  <dcterms:created xsi:type="dcterms:W3CDTF">2020-11-24T13:27:05Z</dcterms:created>
  <dcterms:modified xsi:type="dcterms:W3CDTF">2020-11-25T05:41:57Z</dcterms:modified>
</cp:coreProperties>
</file>