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60" r:id="rId5"/>
    <p:sldId id="272" r:id="rId6"/>
    <p:sldId id="269" r:id="rId7"/>
    <p:sldId id="270" r:id="rId8"/>
    <p:sldId id="268" r:id="rId9"/>
    <p:sldId id="271" r:id="rId10"/>
    <p:sldId id="273" r:id="rId11"/>
    <p:sldId id="278" r:id="rId12"/>
    <p:sldId id="279" r:id="rId13"/>
    <p:sldId id="280" r:id="rId14"/>
    <p:sldId id="261" r:id="rId15"/>
    <p:sldId id="281" r:id="rId16"/>
    <p:sldId id="282" r:id="rId17"/>
    <p:sldId id="283" r:id="rId18"/>
    <p:sldId id="284" r:id="rId19"/>
    <p:sldId id="277" r:id="rId20"/>
    <p:sldId id="26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/>
    <p:restoredTop sz="84766"/>
  </p:normalViewPr>
  <p:slideViewPr>
    <p:cSldViewPr snapToGrid="0" snapToObjects="1">
      <p:cViewPr varScale="1">
        <p:scale>
          <a:sx n="76" d="100"/>
          <a:sy n="76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9258-BE0D-5649-9AE6-680E382D43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0A2B-E422-BB46-B627-0066D20EF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データの扱いは、以前議論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15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次のページに例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3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こういうところとか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11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平均値になっていない。つまりクロスエントロピー による各要素に関する差を、全て足し合わせたものになっている。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バッチサイズが−１の理由が分かっていない。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9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Conv3d() </a:t>
            </a:r>
            <a:r>
              <a:rPr kumimoji="1" lang="ja-JP" altLang="en-US"/>
              <a:t>という畳み込みを実装するもので使っている。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203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Conv3d() </a:t>
            </a:r>
            <a:r>
              <a:rPr kumimoji="1" lang="ja-JP" altLang="en-US"/>
              <a:t>という畳み込みを実装するもので使っている。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ストライドが１でいいのかについては、わからない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91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05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2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6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47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87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89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フローチャート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1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コマンドラインから、コードの紹介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8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矢印は次変更する場合、変えたい場所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8A8-5F99-CB4C-9791-4FD950FE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92AD4-87A3-F24F-AED9-A39C0EFDE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5223-A0CA-C248-B585-DBE71F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E6B0-BB16-8B45-AD10-1A1CA6A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AD87D-4025-AC44-8C36-ACF402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DFB0E-977F-E245-92BC-B4EE19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27CC4-FB76-F144-B9A4-E09B01D8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1057F-1EEC-5148-8B5F-0F74176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92BE4-B7C4-864E-A8B6-2766DE8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BB8A0-EEBC-7B4A-9F52-61E505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14B1A6-5AAD-B149-B7E6-712B0AF6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E706F-0FC3-194F-899E-A8730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D32C-1369-E849-8FEE-1327C76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E486-11DB-C94A-914E-8EAA806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659B2-BA83-1641-818D-D6391F2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AD29-CC33-4842-8175-5DBCD8F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5A366-15A2-CA45-8503-7C6FF68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4A231-6C1B-CC4A-805F-E305DFB0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8AD0-6E1B-614A-BB47-790A79F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33917-E440-8D44-8675-B7CC653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2E1DF-33D7-E849-9760-9AC511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67974-10D8-214B-B32C-FA48474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5B635-F1BE-F948-88B6-531B1D7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C345D-50BE-A848-A766-A9F7470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B0BF9-3133-A542-A62F-A091A8A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6F040-CF0B-A041-B473-5174EB2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2509-E468-894D-9F0D-24976D4C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8A9A60-9DCC-7E42-BB0A-D0129967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479B0-D2F7-4943-A90F-D36EF79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CF99F-EE7B-5E46-9565-632320C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A1D2B-3F52-0E45-8AEC-E30FCE0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97000-9FF4-8D44-9A9A-A054233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ECD6B-D821-FA4B-9C5C-04729BC8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31022-C13E-AC40-A5CB-1BF4CE79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EF41E9-4FEB-6D49-A4EA-D18730189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9029F-B7E6-B84F-B589-047B334F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A8245-852B-D045-80E6-0A07931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7655F-F27E-8345-A5B0-CA996E7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84418-B7A0-9C41-81DF-B0610C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61D8-8010-4948-AB8F-640921A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8F53AC-0496-4343-A766-025A96C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241BE-91A1-BD49-8ECD-68D3A8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A6FE9-7B0D-164E-8B72-7484241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05EDF-6351-884A-A0E3-2986D7A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D71E3-D64D-DF43-B8C8-3CC051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0CAD4-F55A-EA4F-8BBF-795EC68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29B1-FF01-BC46-96AC-F5053031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AADE-ED15-4741-A40B-985ABC3D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AF96D-61AD-FA4C-9FDA-CE73B704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FA6C7-E5CC-5844-89D6-2AB37C2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BA126-665E-7F43-9F33-72638EA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FC418-A713-CE4D-866E-5D3FB84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BC42A-8314-2743-AF5A-345C31E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E7BD4-29CC-6248-9694-CA9D5DB2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89133-B425-544B-9D3E-283DA1BE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D69FC-3458-9141-B0BB-0E9B93D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ACCE3-B919-3340-BA8A-E018E94E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E6D6-ED7E-BF4A-8D82-9F8230C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F1C82-B8A8-184A-A1AA-023DFE4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D0BA2-616C-6944-A641-9AC64577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0946F-4251-BB4D-BB1B-AE1A4EBB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2EAD-DBE3-5C40-A4B6-260C2A3BA1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267E8-D573-1A4B-BD66-6FCB19F2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A8464-3E20-6E45-BA07-74ED0E74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05AAE-16A8-3C4C-A3EC-27A41376B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E02C1-1407-7F45-A2F6-C78D939E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森谷　亮太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D82F6F-6002-1F47-A01E-1F51ECFB50AE}"/>
              </a:ext>
            </a:extLst>
          </p:cNvPr>
          <p:cNvSpPr txBox="1"/>
          <p:nvPr/>
        </p:nvSpPr>
        <p:spPr>
          <a:xfrm>
            <a:off x="8229600" y="5088265"/>
            <a:ext cx="333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開始日：</a:t>
            </a:r>
            <a:r>
              <a:rPr kumimoji="1" lang="en-US" altLang="ja-JP" sz="2800" dirty="0"/>
              <a:t>9/11</a:t>
            </a:r>
          </a:p>
          <a:p>
            <a:r>
              <a:rPr lang="ja-JP" altLang="en-US" sz="2800"/>
              <a:t>終了日：</a:t>
            </a:r>
            <a:r>
              <a:rPr lang="en-US" altLang="ja-JP" sz="2800" dirty="0"/>
              <a:t>9/14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38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2.</a:t>
            </a:r>
            <a:r>
              <a:rPr lang="ja-JP" altLang="en-US"/>
              <a:t>データの扱いについて考えた</a:t>
            </a:r>
            <a:endParaRPr lang="en-US" altLang="ja-JP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2AFC0D7-4B8F-E040-B635-E68582C7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21" y="1520824"/>
            <a:ext cx="11562758" cy="5203825"/>
          </a:xfrm>
        </p:spPr>
      </p:pic>
    </p:spTree>
    <p:extLst>
      <p:ext uri="{BB962C8B-B14F-4D97-AF65-F5344CB8AC3E}">
        <p14:creationId xmlns:p14="http://schemas.microsoft.com/office/powerpoint/2010/main" val="21225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2.</a:t>
            </a:r>
            <a:r>
              <a:rPr lang="ja-JP" altLang="en-US"/>
              <a:t>データの扱いについて考えた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8FBB16-EB3B-A44A-BDBB-98C80D8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file_input</a:t>
            </a:r>
            <a:r>
              <a:rPr lang="en-US" altLang="ja-JP" dirty="0"/>
              <a:t>() : </a:t>
            </a:r>
            <a:r>
              <a:rPr lang="ja-JP" altLang="en-US"/>
              <a:t>動画と、動画それぞれに対応するラベルとってくる。</a:t>
            </a:r>
            <a:r>
              <a:rPr lang="en-US" altLang="ja-JP" dirty="0"/>
              <a:t>-&gt; </a:t>
            </a:r>
            <a:r>
              <a:rPr lang="ja-JP" altLang="en-US"/>
              <a:t>動画とラベルを持つ構造体一つにしたい。</a:t>
            </a:r>
            <a:endParaRPr lang="en-US" altLang="ja-JP" dirty="0"/>
          </a:p>
          <a:p>
            <a:r>
              <a:rPr lang="en" altLang="ja-JP" dirty="0" err="1"/>
              <a:t>training_function</a:t>
            </a:r>
            <a:r>
              <a:rPr lang="en" altLang="ja-JP" dirty="0"/>
              <a:t>() : </a:t>
            </a:r>
            <a:r>
              <a:rPr lang="ja-JP" altLang="en-US"/>
              <a:t>上から得られた動画の情報を使って、</a:t>
            </a:r>
            <a:r>
              <a:rPr lang="en-US" altLang="ja-JP" dirty="0"/>
              <a:t>CNN</a:t>
            </a:r>
            <a:r>
              <a:rPr lang="ja-JP" altLang="en-US"/>
              <a:t>モデルを作成。そのモデルを使って訓練。モデルは</a:t>
            </a:r>
            <a:r>
              <a:rPr lang="en" altLang="ja-JP" dirty="0"/>
              <a:t>/model/</a:t>
            </a:r>
            <a:r>
              <a:rPr lang="ja-JP" altLang="en-US"/>
              <a:t>年月日時間</a:t>
            </a:r>
            <a:r>
              <a:rPr lang="en-US" altLang="ja-JP" dirty="0"/>
              <a:t>.</a:t>
            </a:r>
            <a:r>
              <a:rPr lang="en" altLang="ja-JP" dirty="0" err="1"/>
              <a:t>ckpt</a:t>
            </a:r>
            <a:r>
              <a:rPr lang="ja-JP" altLang="en-US"/>
              <a:t>という形で、</a:t>
            </a:r>
            <a:r>
              <a:rPr lang="ja-JP" altLang="en-US" sz="3600">
                <a:solidFill>
                  <a:schemeClr val="accent1"/>
                </a:solidFill>
              </a:rPr>
              <a:t>この機能において保存されている。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r>
              <a:rPr lang="en" altLang="ja-JP" dirty="0" err="1"/>
              <a:t>file_output</a:t>
            </a:r>
            <a:r>
              <a:rPr lang="en" altLang="ja-JP" dirty="0"/>
              <a:t>() : </a:t>
            </a:r>
            <a:r>
              <a:rPr lang="ja-JP" altLang="en-US"/>
              <a:t>実行のログを書き出しているだけ。モデルの保存に関することは一切行っていない！</a:t>
            </a:r>
          </a:p>
        </p:txBody>
      </p:sp>
    </p:spTree>
    <p:extLst>
      <p:ext uri="{BB962C8B-B14F-4D97-AF65-F5344CB8AC3E}">
        <p14:creationId xmlns:p14="http://schemas.microsoft.com/office/powerpoint/2010/main" val="399542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2.</a:t>
            </a:r>
            <a:r>
              <a:rPr lang="ja-JP" altLang="en-US"/>
              <a:t>データの扱いについて考えた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8FBB16-EB3B-A44A-BDBB-98C80D8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以前行った機能分解は、プログラムを理解が乏しい分解となっていた。機能分解作業に関して改善可能。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データの扱いに関しても改善できそう。（とりわけ、動画サイズの受け渡しなど。データを小さくしたり、参照渡しするように変更すれば実行時間短縮につながる）</a:t>
            </a:r>
            <a:endParaRPr lang="en-US" altLang="ja-JP" sz="3600" dirty="0"/>
          </a:p>
          <a:p>
            <a:endParaRPr lang="en-US" altLang="ja-JP" sz="3600" dirty="0"/>
          </a:p>
          <a:p>
            <a:endParaRPr lang="en-US" altLang="ja-JP" sz="3600" dirty="0"/>
          </a:p>
          <a:p>
            <a:endParaRPr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8346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2.</a:t>
            </a:r>
            <a:r>
              <a:rPr lang="ja-JP" altLang="en-US"/>
              <a:t>データの扱いについて考えた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8FBB16-EB3B-A44A-BDBB-98C80D8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/>
          </a:p>
          <a:p>
            <a:endParaRPr lang="en-US" altLang="ja-JP" sz="3600" dirty="0"/>
          </a:p>
          <a:p>
            <a:endParaRPr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B4F52E-4B98-914C-8842-850AC148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5188"/>
            <a:ext cx="13215676" cy="435768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18B183C0-6984-AA49-9508-91D9CF74A068}"/>
              </a:ext>
            </a:extLst>
          </p:cNvPr>
          <p:cNvSpPr/>
          <p:nvPr/>
        </p:nvSpPr>
        <p:spPr>
          <a:xfrm>
            <a:off x="4343400" y="4838700"/>
            <a:ext cx="2705100" cy="800100"/>
          </a:xfrm>
          <a:prstGeom prst="ellipse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/>
              <a:t>学習の機能について学んだ</a:t>
            </a:r>
            <a:endParaRPr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7B376C3-A568-D145-8408-8451134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誤差関数クロスエントロピー の計算が間違っている可能性がある。</a:t>
            </a:r>
            <a:r>
              <a:rPr lang="en-US" altLang="ja-JP" sz="3200" dirty="0"/>
              <a:t>&lt;- </a:t>
            </a:r>
            <a:r>
              <a:rPr lang="ja-JP" altLang="en-US" sz="3200"/>
              <a:t>新村</a:t>
            </a:r>
            <a:r>
              <a:rPr lang="en-US" altLang="ja-JP" sz="3200" dirty="0"/>
              <a:t>(p.78)</a:t>
            </a:r>
            <a:r>
              <a:rPr lang="ja-JP" altLang="en-US" sz="3200"/>
              <a:t>から参照。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966EC83-63C0-3442-BBB6-87A4E00E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11887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/>
              <a:t>学習の機能について学んだ</a:t>
            </a:r>
            <a:endParaRPr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7B376C3-A568-D145-8408-8451134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/>
              <a:t>X_video</a:t>
            </a:r>
            <a:r>
              <a:rPr lang="en-US" altLang="ja-JP" sz="3200" dirty="0"/>
              <a:t> : </a:t>
            </a:r>
            <a:r>
              <a:rPr lang="ja-JP" altLang="en-US" sz="3200"/>
              <a:t>畳み込みのためのフィルタ</a:t>
            </a:r>
            <a:endParaRPr lang="en-US" altLang="ja-JP" sz="3200" dirty="0"/>
          </a:p>
          <a:p>
            <a:r>
              <a:rPr lang="en-US" altLang="ja-JP" sz="3200" dirty="0" err="1"/>
              <a:t>tf.reshape</a:t>
            </a:r>
            <a:r>
              <a:rPr lang="en-US" altLang="ja-JP" sz="3200" dirty="0"/>
              <a:t>() : {</a:t>
            </a:r>
            <a:r>
              <a:rPr lang="ja-JP" altLang="en-US" sz="3200">
                <a:solidFill>
                  <a:srgbClr val="FF0000"/>
                </a:solidFill>
              </a:rPr>
              <a:t>バッチサイズ</a:t>
            </a:r>
            <a:r>
              <a:rPr lang="ja-JP" altLang="en-US" sz="3200"/>
              <a:t>、枚数のこと（３０）、画像の縦サイズは４５、画像の横サイズは８０、</a:t>
            </a:r>
            <a:r>
              <a:rPr lang="en-US" altLang="ja-JP" sz="3200" dirty="0"/>
              <a:t>RGB</a:t>
            </a:r>
            <a:r>
              <a:rPr lang="ja-JP" altLang="en-US" sz="3200"/>
              <a:t>である情報</a:t>
            </a:r>
            <a:r>
              <a:rPr lang="en-US" altLang="ja-JP" sz="3200" dirty="0"/>
              <a:t>}</a:t>
            </a:r>
            <a:r>
              <a:rPr lang="ja-JP" altLang="en-US" sz="3200"/>
              <a:t>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EECA6-9082-AE4A-9733-73A6F0D0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3867944"/>
            <a:ext cx="9626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/>
              <a:t>学習の機能について学んだ</a:t>
            </a:r>
            <a:endParaRPr lang="en-US" altLang="ja-JP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CAFD675-ED4B-4A4B-A61F-CEFC992B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316623"/>
            <a:ext cx="10515600" cy="2110703"/>
          </a:xfrm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E5555202-923D-C641-A504-1168BDA16687}"/>
              </a:ext>
            </a:extLst>
          </p:cNvPr>
          <p:cNvSpPr/>
          <p:nvPr/>
        </p:nvSpPr>
        <p:spPr>
          <a:xfrm flipV="1">
            <a:off x="4343400" y="3905250"/>
            <a:ext cx="2705100" cy="933450"/>
          </a:xfrm>
          <a:prstGeom prst="ellipse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4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/>
              <a:t>学習の機能について学んだ</a:t>
            </a:r>
            <a:endParaRPr lang="en-US" altLang="ja-JP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5555202-923D-C641-A504-1168BDA16687}"/>
              </a:ext>
            </a:extLst>
          </p:cNvPr>
          <p:cNvSpPr/>
          <p:nvPr/>
        </p:nvSpPr>
        <p:spPr>
          <a:xfrm flipV="1">
            <a:off x="4343400" y="3905250"/>
            <a:ext cx="2705100" cy="933450"/>
          </a:xfrm>
          <a:prstGeom prst="ellipse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B78C14-44D3-3C42-A39C-A8657A2A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908175"/>
            <a:ext cx="10756900" cy="4584700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136B22BE-05D0-C248-A81A-78847CE0DD2E}"/>
              </a:ext>
            </a:extLst>
          </p:cNvPr>
          <p:cNvSpPr/>
          <p:nvPr/>
        </p:nvSpPr>
        <p:spPr>
          <a:xfrm flipV="1">
            <a:off x="838200" y="4200525"/>
            <a:ext cx="2705100" cy="933450"/>
          </a:xfrm>
          <a:prstGeom prst="ellipse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/>
              <a:t>学習の機能について学んだ</a:t>
            </a:r>
            <a:endParaRPr lang="en-US" altLang="ja-JP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F416918-5086-254D-B4BF-584CC130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3350" y="3702844"/>
            <a:ext cx="6845300" cy="596900"/>
          </a:xfr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D3D278-9BBC-D145-B65B-18F56E72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5664200"/>
            <a:ext cx="10109200" cy="330200"/>
          </a:xfrm>
          <a:prstGeom prst="rect">
            <a:avLst/>
          </a:prstGeom>
        </p:spPr>
      </p:pic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B96BEFD5-18A9-5A46-8844-E7A32A00D19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Conv3d() : </a:t>
            </a:r>
            <a:r>
              <a:rPr lang="ja-JP" altLang="en-US" sz="3200"/>
              <a:t>ストライドに関して、それぞれの要素について１ずらしている。</a:t>
            </a:r>
            <a:endParaRPr lang="en-US" altLang="ja-JP" sz="3200" dirty="0"/>
          </a:p>
          <a:p>
            <a:r>
              <a:rPr lang="en-US" altLang="ja-JP" sz="3200" dirty="0"/>
              <a:t>SAME</a:t>
            </a:r>
            <a:r>
              <a:rPr lang="ja-JP" altLang="en-US" sz="3200"/>
              <a:t>：畳み込み前後で画像サイズを変えない。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ACA8D5-B489-7342-B1CC-18B0CDAFD611}"/>
              </a:ext>
            </a:extLst>
          </p:cNvPr>
          <p:cNvSpPr txBox="1"/>
          <p:nvPr/>
        </p:nvSpPr>
        <p:spPr>
          <a:xfrm>
            <a:off x="4895850" y="4876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対応</a:t>
            </a:r>
          </a:p>
        </p:txBody>
      </p:sp>
    </p:spTree>
    <p:extLst>
      <p:ext uri="{BB962C8B-B14F-4D97-AF65-F5344CB8AC3E}">
        <p14:creationId xmlns:p14="http://schemas.microsoft.com/office/powerpoint/2010/main" val="240818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/>
              <a:t>３学習の機能について学んだ</a:t>
            </a:r>
            <a:endParaRPr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7B376C3-A568-D145-8408-8451134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/>
              <a:t>プーリングの概念については解らなかった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3200"/>
              <a:t>入力は１次元の配列なのに、学習機能においては５次元データを扱っていることについて解らなかった。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885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400"/>
              <a:t>プログラムの、ファイル入力の機能について学んだ</a:t>
            </a:r>
            <a:endParaRPr kumimoji="1" lang="en-US" altLang="ja-JP" sz="4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400"/>
              <a:t>データの扱いについて考えた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1699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4BB5-2D83-2F46-B420-5EDD265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次にやろうと思っていること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BFB39-1895-3640-9B8D-6D9D4EC4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ポスター作成を通して、研究を考える</a:t>
            </a:r>
            <a:endParaRPr kumimoji="1" lang="en-US" altLang="ja-JP" sz="4400" dirty="0"/>
          </a:p>
          <a:p>
            <a:pPr>
              <a:lnSpc>
                <a:spcPct val="250000"/>
              </a:lnSpc>
            </a:pPr>
            <a:r>
              <a:rPr kumimoji="1" lang="en-US" altLang="ja-JP" sz="4400" dirty="0" err="1"/>
              <a:t>Tensorflow</a:t>
            </a:r>
            <a:r>
              <a:rPr kumimoji="1" lang="ja-JP" altLang="en-US" sz="4400"/>
              <a:t>の知識を深める</a:t>
            </a:r>
            <a:endParaRPr kumimoji="1" lang="en-US" altLang="ja-JP" sz="4400" dirty="0"/>
          </a:p>
          <a:p>
            <a:pPr>
              <a:lnSpc>
                <a:spcPct val="250000"/>
              </a:lnSpc>
            </a:pPr>
            <a:endParaRPr kumimoji="1" lang="en-US" altLang="ja-JP" sz="44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ja-JP" sz="4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4400" dirty="0"/>
              <a:t>3. </a:t>
            </a:r>
            <a:r>
              <a:rPr lang="ja-JP" altLang="en-US" sz="4400"/>
              <a:t>学習</a:t>
            </a:r>
            <a:r>
              <a:rPr kumimoji="1" lang="ja-JP" altLang="en-US" sz="4400"/>
              <a:t>の機能について学んだ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4803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/>
              <a:t>プログラムの、ファイル入力の機能について学んだ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入力がわからなければ、２の学習機能がわからない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31284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-4207"/>
            <a:ext cx="10763250" cy="169225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2400"/>
              <a:t>ファイル入力の機能について学んだ</a:t>
            </a:r>
            <a:br>
              <a:rPr lang="en-US" altLang="ja-JP" sz="2400" dirty="0"/>
            </a:br>
            <a:r>
              <a:rPr lang="en-US" altLang="ja-JP" sz="2400" dirty="0"/>
              <a:t>	</a:t>
            </a:r>
            <a:r>
              <a:rPr lang="en-US" altLang="ja-JP" sz="3200" dirty="0" err="1"/>
              <a:t>file_input</a:t>
            </a:r>
            <a:r>
              <a:rPr lang="en-US" altLang="ja-JP" sz="3200" dirty="0"/>
              <a:t>()</a:t>
            </a:r>
            <a:endParaRPr kumimoji="1" lang="ja-JP" altLang="en-US" sz="240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41421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1.  </a:t>
            </a:r>
            <a:r>
              <a:rPr lang="ja-JP" altLang="en-US"/>
              <a:t>ファイル入力の機能について学んだ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sz="5300" dirty="0" err="1"/>
              <a:t>file_input</a:t>
            </a:r>
            <a:r>
              <a:rPr lang="en-US" altLang="ja-JP" sz="5300" dirty="0"/>
              <a:t>()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4400"/>
              <a:t>動画ファイル（複数）を読み込む</a:t>
            </a:r>
            <a:endParaRPr kumimoji="1" lang="en-US" altLang="ja-JP" sz="4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4400"/>
              <a:t>１つの動画を、</a:t>
            </a:r>
            <a:r>
              <a:rPr lang="en-US" altLang="ja-JP" sz="4400" dirty="0"/>
              <a:t>108,000</a:t>
            </a:r>
            <a:r>
              <a:rPr lang="ja-JP" altLang="en-US" sz="4400"/>
              <a:t>要素の一次配列</a:t>
            </a:r>
            <a:r>
              <a:rPr lang="en-US" altLang="ja-JP" sz="4400" dirty="0"/>
              <a:t>(</a:t>
            </a:r>
            <a:r>
              <a:rPr lang="en-US" altLang="ja-JP" sz="4400" dirty="0" err="1"/>
              <a:t>Numpy</a:t>
            </a:r>
            <a:r>
              <a:rPr lang="ja-JP" altLang="en-US" sz="4400"/>
              <a:t>形式</a:t>
            </a:r>
            <a:r>
              <a:rPr lang="en-US" altLang="ja-JP" sz="4400" dirty="0"/>
              <a:t>)</a:t>
            </a:r>
            <a:r>
              <a:rPr lang="ja-JP" altLang="en-US" sz="4400"/>
              <a:t>に変換。</a:t>
            </a:r>
            <a:endParaRPr lang="en-US" altLang="ja-JP" sz="4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4400"/>
              <a:t>ラベルは必ず</a:t>
            </a:r>
            <a:r>
              <a:rPr kumimoji="1" lang="en-US" altLang="ja-JP" sz="4400" dirty="0"/>
              <a:t>[1,0,0,0]</a:t>
            </a:r>
            <a:r>
              <a:rPr kumimoji="1" lang="ja-JP" altLang="en-US" sz="4400"/>
              <a:t>にする。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399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1.  </a:t>
            </a:r>
            <a:r>
              <a:rPr lang="ja-JP" altLang="en-US"/>
              <a:t>ファイル入力の機能について学んだ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sz="5300" dirty="0" err="1"/>
              <a:t>file_input</a:t>
            </a:r>
            <a:r>
              <a:rPr lang="en-US" altLang="ja-JP" sz="5300" dirty="0"/>
              <a:t>()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4400"/>
              <a:t>動画ファイル（複数）を読み込む</a:t>
            </a:r>
            <a:endParaRPr kumimoji="1" lang="en-US" altLang="ja-JP" sz="4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4400"/>
              <a:t>１つの動画を、</a:t>
            </a:r>
            <a:r>
              <a:rPr lang="en-US" altLang="ja-JP" sz="4400" dirty="0"/>
              <a:t>108,000</a:t>
            </a:r>
            <a:r>
              <a:rPr lang="ja-JP" altLang="en-US" sz="4400"/>
              <a:t>要素の一次配列</a:t>
            </a:r>
            <a:r>
              <a:rPr lang="en-US" altLang="ja-JP" sz="4400" dirty="0"/>
              <a:t>(</a:t>
            </a:r>
            <a:r>
              <a:rPr lang="en-US" altLang="ja-JP" sz="4400" dirty="0" err="1"/>
              <a:t>Numpy</a:t>
            </a:r>
            <a:r>
              <a:rPr lang="ja-JP" altLang="en-US" sz="4400"/>
              <a:t>形式</a:t>
            </a:r>
            <a:r>
              <a:rPr lang="en-US" altLang="ja-JP" sz="4400" dirty="0"/>
              <a:t>)</a:t>
            </a:r>
            <a:r>
              <a:rPr lang="ja-JP" altLang="en-US" sz="4400"/>
              <a:t>に変換。</a:t>
            </a:r>
            <a:endParaRPr lang="en-US" altLang="ja-JP" sz="4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4400"/>
              <a:t>ラベルは必ず</a:t>
            </a:r>
            <a:r>
              <a:rPr kumimoji="1" lang="en-US" altLang="ja-JP" sz="4400" dirty="0"/>
              <a:t>[1,0,0,0]</a:t>
            </a:r>
            <a:r>
              <a:rPr kumimoji="1" lang="ja-JP" altLang="en-US" sz="4400"/>
              <a:t>にする。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47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0515600" cy="33496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ファイル入力の</a:t>
            </a:r>
            <a:br>
              <a:rPr lang="en-US" altLang="ja-JP" dirty="0"/>
            </a:br>
            <a:r>
              <a:rPr lang="ja-JP" altLang="en-US"/>
              <a:t>機能について</a:t>
            </a:r>
            <a:br>
              <a:rPr lang="en-US" altLang="ja-JP" dirty="0"/>
            </a:br>
            <a:r>
              <a:rPr lang="ja-JP" altLang="en-US"/>
              <a:t>学んだ</a:t>
            </a:r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AD5377A-73E2-7042-9592-5C89066E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7800" y="386"/>
            <a:ext cx="6194335" cy="6857614"/>
          </a:xfrm>
        </p:spPr>
      </p:pic>
    </p:spTree>
    <p:extLst>
      <p:ext uri="{BB962C8B-B14F-4D97-AF65-F5344CB8AC3E}">
        <p14:creationId xmlns:p14="http://schemas.microsoft.com/office/powerpoint/2010/main" val="54725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変数名を解りやすく変更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400"/>
              <a:t>変数名は機能に着目して、複数に分解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初期化の冗長性をコメントアウト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400"/>
              <a:t>返り値の見直し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3928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684</Words>
  <Application>Microsoft Macintosh PowerPoint</Application>
  <PresentationFormat>ワイド画面</PresentationFormat>
  <Paragraphs>91</Paragraphs>
  <Slides>20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スライド</vt:lpstr>
      <vt:lpstr>やったこと</vt:lpstr>
      <vt:lpstr>やったこと</vt:lpstr>
      <vt:lpstr>プログラムの、ファイル入力の機能について学んだ</vt:lpstr>
      <vt:lpstr>ファイル入力の機能について学んだ  file_input()</vt:lpstr>
      <vt:lpstr>1.  ファイル入力の機能について学んだ  file_input()</vt:lpstr>
      <vt:lpstr>1.  ファイル入力の機能について学んだ  file_input()</vt:lpstr>
      <vt:lpstr>ファイル入力の 機能について 学んだ</vt:lpstr>
      <vt:lpstr>変更した点</vt:lpstr>
      <vt:lpstr>2.データの扱いについて考えた</vt:lpstr>
      <vt:lpstr>2.データの扱いについて考えた</vt:lpstr>
      <vt:lpstr>2.データの扱いについて考えた</vt:lpstr>
      <vt:lpstr>2.データの扱いについて考えた</vt:lpstr>
      <vt:lpstr>3. 学習の機能について学んだ</vt:lpstr>
      <vt:lpstr>3. 学習の機能について学んだ</vt:lpstr>
      <vt:lpstr>3. 学習の機能について学んだ</vt:lpstr>
      <vt:lpstr>3. 学習の機能について学んだ</vt:lpstr>
      <vt:lpstr>3. 学習の機能について学んだ</vt:lpstr>
      <vt:lpstr>３学習の機能について学んだ</vt:lpstr>
      <vt:lpstr>次にやろうと思っていること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r88111121@gmail.com</dc:creator>
  <cp:lastModifiedBy>r88111121@gmail.com</cp:lastModifiedBy>
  <cp:revision>29</cp:revision>
  <dcterms:created xsi:type="dcterms:W3CDTF">2020-09-01T13:33:24Z</dcterms:created>
  <dcterms:modified xsi:type="dcterms:W3CDTF">2020-09-15T08:59:42Z</dcterms:modified>
</cp:coreProperties>
</file>