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88111121@gmail.com" initials="r" lastIdx="1" clrIdx="0">
    <p:extLst>
      <p:ext uri="{19B8F6BF-5375-455C-9EA6-DF929625EA0E}">
        <p15:presenceInfo xmlns:p15="http://schemas.microsoft.com/office/powerpoint/2012/main" userId="962f41ac66df5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/>
    <p:restoredTop sz="84766"/>
  </p:normalViewPr>
  <p:slideViewPr>
    <p:cSldViewPr snapToGrid="0" snapToObjects="1">
      <p:cViewPr varScale="1">
        <p:scale>
          <a:sx n="76" d="100"/>
          <a:sy n="76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9258-BE0D-5649-9AE6-680E382D431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A0A2B-E422-BB46-B627-0066D20EF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4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機能ごとの関係を表す設計図である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この通りに実装した</a:t>
            </a:r>
            <a:endParaRPr kumimoji="1" lang="en-US" altLang="ja-JP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ボールド体の６つは実際のファイルのこと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0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1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main</a:t>
            </a:r>
            <a:r>
              <a:rPr kumimoji="1" lang="ja-JP" altLang="en-US"/>
              <a:t>は機能を使うだけ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機能は別に実装されている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8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16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実現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依存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継承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モジュール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インターフェース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5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56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6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AE8A8-5F99-CB4C-9791-4FD950FEF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92AD4-87A3-F24F-AED9-A39C0EFDE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35223-A0CA-C248-B585-DBE71F7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AE6B0-BB16-8B45-AD10-1A1CA6A9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AD87D-4025-AC44-8C36-ACF4024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6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DFB0E-977F-E245-92BC-B4EE1991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727CC4-FB76-F144-B9A4-E09B01D8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1057F-1EEC-5148-8B5F-0F741766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92BE4-B7C4-864E-A8B6-2766DE82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BB8A0-EEBC-7B4A-9F52-61E5052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14B1A6-5AAD-B149-B7E6-712B0AF6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8E706F-0FC3-194F-899E-A8730B5A6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5D32C-1369-E849-8FEE-1327C765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DE486-11DB-C94A-914E-8EAA806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659B2-BA83-1641-818D-D6391F2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CAD29-CC33-4842-8175-5DBCD8FD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5A366-15A2-CA45-8503-7C6FF68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4A231-6C1B-CC4A-805F-E305DFB0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08AD0-6E1B-614A-BB47-790A79F2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33917-E440-8D44-8675-B7CC653D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2E1DF-33D7-E849-9760-9AC51152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67974-10D8-214B-B32C-FA48474A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5B635-F1BE-F948-88B6-531B1D74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0C345D-50BE-A848-A766-A9F7470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B0BF9-3133-A542-A62F-A091A8A0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6F040-CF0B-A041-B473-5174EB27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42509-E468-894D-9F0D-24976D4C7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8A9A60-9DCC-7E42-BB0A-D0129967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F479B0-D2F7-4943-A90F-D36EF79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1CF99F-EE7B-5E46-9565-632320CB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A1D2B-3F52-0E45-8AEC-E30FCE0E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97000-9FF4-8D44-9A9A-A054233D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ECD6B-D821-FA4B-9C5C-04729BC8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A31022-C13E-AC40-A5CB-1BF4CE79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EF41E9-4FEB-6D49-A4EA-D18730189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99029F-B7E6-B84F-B589-047B334F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8A8245-852B-D045-80E6-0A07931E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7655F-F27E-8345-A5B0-CA996E7B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884418-B7A0-9C41-81DF-B0610C7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4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361D8-8010-4948-AB8F-640921AD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8F53AC-0496-4343-A766-025A96C3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A241BE-91A1-BD49-8ECD-68D3A81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AA6FE9-7B0D-164E-8B72-74842417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D05EDF-6351-884A-A0E3-2986D7A5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FD71E3-D64D-DF43-B8C8-3CC05146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60CAD4-F55A-EA4F-8BBF-795EC68C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429B1-FF01-BC46-96AC-F5053031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EAADE-ED15-4741-A40B-985ABC3D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2AF96D-61AD-FA4C-9FDA-CE73B704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AFA6C7-E5CC-5844-89D6-2AB37C2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9BA126-665E-7F43-9F33-72638EA2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CFC418-A713-CE4D-866E-5D3FB84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BC42A-8314-2743-AF5A-345C31E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EE7BD4-29CC-6248-9694-CA9D5DB2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89133-B425-544B-9D3E-283DA1BEE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D69FC-3458-9141-B0BB-0E9B93D7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ACCE3-B919-3340-BA8A-E018E94E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7E6D6-ED7E-BF4A-8D82-9F8230C8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4F1C82-B8A8-184A-A1AA-023DFE43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2D0BA2-616C-6944-A641-9AC64577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0946F-4251-BB4D-BB1B-AE1A4EBBB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2EAD-DBE3-5C40-A4B6-260C2A3BA155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267E8-D573-1A4B-BD66-6FCB19F25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A8464-3E20-6E45-BA07-74ED0E747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87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05AAE-16A8-3C4C-A3EC-27A41376B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スライド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E02C1-1407-7F45-A2F6-C78D939ED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森谷　亮太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D82F6F-6002-1F47-A01E-1F51ECFB50AE}"/>
              </a:ext>
            </a:extLst>
          </p:cNvPr>
          <p:cNvSpPr txBox="1"/>
          <p:nvPr/>
        </p:nvSpPr>
        <p:spPr>
          <a:xfrm>
            <a:off x="8229600" y="5088265"/>
            <a:ext cx="333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9/2/2020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384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 </a:t>
            </a:r>
            <a:r>
              <a:rPr lang="en-US" altLang="ja-JP" dirty="0" err="1"/>
              <a:t>tensorflow</a:t>
            </a:r>
            <a:r>
              <a:rPr lang="ja-JP" altLang="en-US"/>
              <a:t>バージョン２に対応させた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NFS</a:t>
            </a:r>
            <a:r>
              <a:rPr kumimoji="1" lang="ja-JP" altLang="en-US" sz="4400"/>
              <a:t>に置いてあるやつを参考にさせていただきました。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/>
              <a:t>主に　</a:t>
            </a:r>
            <a:r>
              <a:rPr lang="en-US" altLang="ja-JP" sz="4400" dirty="0" err="1"/>
              <a:t>tf</a:t>
            </a:r>
            <a:r>
              <a:rPr lang="en-US" altLang="ja-JP" sz="4400" dirty="0"/>
              <a:t>. -&gt; tf.compat.v1 </a:t>
            </a:r>
            <a:r>
              <a:rPr lang="ja-JP" altLang="en-US" sz="4400"/>
              <a:t>にした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98668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84BB5-2D83-2F46-B420-5EDD2656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次にやろうと思っていること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BFB39-1895-3640-9B8D-6D9D4EC4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本で、</a:t>
            </a:r>
            <a:r>
              <a:rPr kumimoji="1" lang="en-US" altLang="ja-JP" sz="4400" dirty="0" err="1"/>
              <a:t>tensorflow</a:t>
            </a:r>
            <a:r>
              <a:rPr kumimoji="1" lang="en-US" altLang="ja-JP" sz="4400" dirty="0"/>
              <a:t> </a:t>
            </a:r>
            <a:r>
              <a:rPr kumimoji="1" lang="ja-JP" altLang="en-US" sz="4400"/>
              <a:t>の使い方を学ぶこと</a:t>
            </a:r>
            <a:endParaRPr kumimoji="1" lang="en-US" altLang="ja-JP" sz="44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3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4400"/>
              <a:t>元のプログラムを機能ごとに分けた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400"/>
              <a:t>元のプログラムを、</a:t>
            </a:r>
            <a:r>
              <a:rPr kumimoji="1" lang="en-US" altLang="ja-JP" sz="4400" dirty="0" err="1"/>
              <a:t>tensorflow</a:t>
            </a:r>
            <a:r>
              <a:rPr kumimoji="1" lang="ja-JP" altLang="en-US" sz="4400"/>
              <a:t>バージョン</a:t>
            </a:r>
            <a:r>
              <a:rPr lang="ja-JP" altLang="en-US" sz="4400"/>
              <a:t>２で動くように書き換えた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5169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プログラムの構造が理解しやすくなる</a:t>
            </a:r>
            <a:endParaRPr kumimoji="1" lang="en-US" altLang="ja-JP" sz="4400" dirty="0"/>
          </a:p>
          <a:p>
            <a:r>
              <a:rPr kumimoji="1" lang="ja-JP" altLang="en-US" sz="4400"/>
              <a:t>変更とかがやり易くなる</a:t>
            </a:r>
            <a:endParaRPr kumimoji="1" lang="en-US" altLang="ja-JP" sz="4400" dirty="0"/>
          </a:p>
          <a:p>
            <a:pPr marL="0" indent="0" algn="ctr">
              <a:buNone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74674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10159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58C-2AAD-9349-8277-BF67AF8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F929945-C3CE-354C-9779-68BF022B2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041" y="1414238"/>
            <a:ext cx="9439220" cy="5264857"/>
          </a:xfrm>
        </p:spPr>
      </p:pic>
    </p:spTree>
    <p:extLst>
      <p:ext uri="{BB962C8B-B14F-4D97-AF65-F5344CB8AC3E}">
        <p14:creationId xmlns:p14="http://schemas.microsoft.com/office/powerpoint/2010/main" val="19462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317785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58C-2AAD-9349-8277-BF67AF8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14CE20ED-9520-FD41-8312-59BB7ED7D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9409" y="1690688"/>
            <a:ext cx="8051801" cy="5032376"/>
          </a:xfrm>
        </p:spPr>
      </p:pic>
    </p:spTree>
    <p:extLst>
      <p:ext uri="{BB962C8B-B14F-4D97-AF65-F5344CB8AC3E}">
        <p14:creationId xmlns:p14="http://schemas.microsoft.com/office/powerpoint/2010/main" val="58585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422719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プログラムの構造が理解しやすくなった</a:t>
            </a:r>
            <a:endParaRPr kumimoji="1" lang="en-US" altLang="ja-JP" sz="4400" dirty="0"/>
          </a:p>
          <a:p>
            <a:r>
              <a:rPr kumimoji="1" lang="ja-JP" altLang="en-US" sz="4400"/>
              <a:t>自分のやつを作るときに使えそう</a:t>
            </a:r>
            <a:endParaRPr kumimoji="1" lang="en-US" altLang="ja-JP" sz="4400" dirty="0"/>
          </a:p>
          <a:p>
            <a:pPr marL="0" indent="0" algn="ctr">
              <a:buNone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93668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205</Words>
  <Application>Microsoft Macintosh PowerPoint</Application>
  <PresentationFormat>ワイド画面</PresentationFormat>
  <Paragraphs>52</Paragraphs>
  <Slides>11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スライド</vt:lpstr>
      <vt:lpstr>やったこと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2. tensorflowバージョン２に対応させた</vt:lpstr>
      <vt:lpstr>次にやろうと思っていること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</dc:title>
  <dc:creator>r88111121@gmail.com</dc:creator>
  <cp:lastModifiedBy>r88111121@gmail.com</cp:lastModifiedBy>
  <cp:revision>7</cp:revision>
  <dcterms:created xsi:type="dcterms:W3CDTF">2020-09-01T13:33:24Z</dcterms:created>
  <dcterms:modified xsi:type="dcterms:W3CDTF">2020-09-15T08:19:17Z</dcterms:modified>
</cp:coreProperties>
</file>