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448"/>
  </p:normalViewPr>
  <p:slideViewPr>
    <p:cSldViewPr snapToGrid="0" snapToObjects="1">
      <p:cViewPr>
        <p:scale>
          <a:sx n="93" d="100"/>
          <a:sy n="93" d="100"/>
        </p:scale>
        <p:origin x="2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0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0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1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8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CFD8-C0A2-834A-A1E8-36B67B3C3B58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2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B2EA-3A53-524F-BCA3-F2B18CE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3" y="980064"/>
            <a:ext cx="5915025" cy="1302367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/>
              <a:t>卒論研究</a:t>
            </a:r>
            <a:br>
              <a:rPr lang="en-US" altLang="ja-JP" sz="4000" b="1" dirty="0"/>
            </a:br>
            <a:r>
              <a:rPr lang="ja-JP" altLang="en-US" sz="2000" b="1"/>
              <a:t>森谷　亮太</a:t>
            </a:r>
            <a:endParaRPr kumimoji="1" lang="ja-JP" altLang="en-US" sz="400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37FCFAA-BC66-A248-8B31-4E47CCF78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557" y="6806679"/>
            <a:ext cx="2726068" cy="24933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3F6AC-CABB-FD42-9173-FB86E35D5162}"/>
              </a:ext>
            </a:extLst>
          </p:cNvPr>
          <p:cNvSpPr txBox="1"/>
          <p:nvPr/>
        </p:nvSpPr>
        <p:spPr>
          <a:xfrm>
            <a:off x="4475992" y="3833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開始日：</a:t>
            </a:r>
            <a:r>
              <a:rPr kumimoji="1" lang="ja-JP" altLang="en-US" sz="1600" u="sng"/>
              <a:t>　　</a:t>
            </a:r>
            <a:r>
              <a:rPr kumimoji="1" lang="ja-JP" altLang="en-US" sz="1600"/>
              <a:t>月</a:t>
            </a:r>
            <a:r>
              <a:rPr kumimoji="1" lang="ja-JP" altLang="en-US" sz="1600" u="sng"/>
              <a:t>　　</a:t>
            </a:r>
            <a:r>
              <a:rPr kumimoji="1" lang="ja-JP" altLang="en-US" sz="1600"/>
              <a:t>日</a:t>
            </a:r>
            <a:endParaRPr kumimoji="1" lang="en-US" altLang="ja-JP" sz="1600" dirty="0"/>
          </a:p>
          <a:p>
            <a:r>
              <a:rPr kumimoji="1" lang="ja-JP" altLang="en-US" sz="1600"/>
              <a:t>終了日：</a:t>
            </a:r>
            <a:r>
              <a:rPr kumimoji="1" lang="ja-JP" altLang="en-US" sz="1600" u="sng"/>
              <a:t>　　</a:t>
            </a:r>
            <a:r>
              <a:rPr kumimoji="1" lang="ja-JP" altLang="en-US" sz="1600"/>
              <a:t>月</a:t>
            </a:r>
            <a:r>
              <a:rPr kumimoji="1" lang="ja-JP" altLang="en-US" sz="1600" u="sng"/>
              <a:t>　　</a:t>
            </a:r>
            <a:r>
              <a:rPr kumimoji="1" lang="ja-JP" altLang="en-US" sz="1600"/>
              <a:t>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AC7A4-E3D8-844F-A13A-4A3EF883CA21}"/>
              </a:ext>
            </a:extLst>
          </p:cNvPr>
          <p:cNvSpPr/>
          <p:nvPr/>
        </p:nvSpPr>
        <p:spPr>
          <a:xfrm>
            <a:off x="2920716" y="8827885"/>
            <a:ext cx="208050" cy="19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574D738-E3E1-F542-87D2-21D9D7FE17A3}"/>
              </a:ext>
            </a:extLst>
          </p:cNvPr>
          <p:cNvSpPr txBox="1">
            <a:spLocks/>
          </p:cNvSpPr>
          <p:nvPr/>
        </p:nvSpPr>
        <p:spPr>
          <a:xfrm>
            <a:off x="860568" y="2238862"/>
            <a:ext cx="3504442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/>
              <a:t>ブランチ</a:t>
            </a:r>
            <a:r>
              <a:rPr lang="en-US" altLang="ja-JP" sz="1800" dirty="0"/>
              <a:t>: ________________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252C8C3-7511-104A-932A-96B65898E17A}"/>
              </a:ext>
            </a:extLst>
          </p:cNvPr>
          <p:cNvSpPr txBox="1">
            <a:spLocks/>
          </p:cNvSpPr>
          <p:nvPr/>
        </p:nvSpPr>
        <p:spPr>
          <a:xfrm>
            <a:off x="860568" y="3577537"/>
            <a:ext cx="2492989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/>
              <a:t>チェックアウトポイント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60C97F80-3D80-8843-B0A2-82652D1C1A05}"/>
              </a:ext>
            </a:extLst>
          </p:cNvPr>
          <p:cNvSpPr txBox="1">
            <a:spLocks/>
          </p:cNvSpPr>
          <p:nvPr/>
        </p:nvSpPr>
        <p:spPr>
          <a:xfrm>
            <a:off x="2264390" y="2770515"/>
            <a:ext cx="3504442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/>
              <a:t>ブランチループ：</a:t>
            </a:r>
            <a:r>
              <a:rPr lang="en-US" altLang="ja-JP" sz="1600" dirty="0"/>
              <a:t> ____</a:t>
            </a:r>
            <a:r>
              <a:rPr lang="ja-JP" altLang="en-US" sz="1600"/>
              <a:t>回目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50771A-38C1-3B41-A6AB-FD4C0C8F7355}"/>
              </a:ext>
            </a:extLst>
          </p:cNvPr>
          <p:cNvSpPr/>
          <p:nvPr/>
        </p:nvSpPr>
        <p:spPr>
          <a:xfrm>
            <a:off x="2903974" y="7000110"/>
            <a:ext cx="208050" cy="19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320382C-0D3D-4242-B0EC-F103E468EA67}"/>
              </a:ext>
            </a:extLst>
          </p:cNvPr>
          <p:cNvSpPr/>
          <p:nvPr/>
        </p:nvSpPr>
        <p:spPr>
          <a:xfrm>
            <a:off x="6079625" y="8925935"/>
            <a:ext cx="208050" cy="19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4A8BBE0-AA6E-6F4F-A591-56CEB6286E74}"/>
              </a:ext>
            </a:extLst>
          </p:cNvPr>
          <p:cNvSpPr/>
          <p:nvPr/>
        </p:nvSpPr>
        <p:spPr>
          <a:xfrm>
            <a:off x="5900732" y="6804009"/>
            <a:ext cx="208050" cy="19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B91C9E02-0685-ED40-9A6E-22DD522C4786}"/>
              </a:ext>
            </a:extLst>
          </p:cNvPr>
          <p:cNvSpPr txBox="1">
            <a:spLocks/>
          </p:cNvSpPr>
          <p:nvPr/>
        </p:nvSpPr>
        <p:spPr>
          <a:xfrm>
            <a:off x="1529045" y="4078511"/>
            <a:ext cx="5437938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/>
              <a:t>ブランチ</a:t>
            </a:r>
            <a:r>
              <a:rPr lang="en-US" altLang="ja-JP" sz="1400" dirty="0"/>
              <a:t>: ___________</a:t>
            </a:r>
            <a:r>
              <a:rPr lang="ja-JP" altLang="en-US" sz="1400"/>
              <a:t>　ポイント：</a:t>
            </a:r>
            <a:r>
              <a:rPr lang="en-US" altLang="ja-JP" sz="1400" dirty="0"/>
              <a:t>_______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9FDDC97-814E-3040-B3BF-BFAF0D84DA80}"/>
              </a:ext>
            </a:extLst>
          </p:cNvPr>
          <p:cNvCxnSpPr>
            <a:cxnSpLocks/>
          </p:cNvCxnSpPr>
          <p:nvPr/>
        </p:nvCxnSpPr>
        <p:spPr>
          <a:xfrm>
            <a:off x="1228429" y="5629393"/>
            <a:ext cx="0" cy="308952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FA2DA7D6-313C-014B-80B6-65C916C8E081}"/>
              </a:ext>
            </a:extLst>
          </p:cNvPr>
          <p:cNvSpPr/>
          <p:nvPr/>
        </p:nvSpPr>
        <p:spPr>
          <a:xfrm>
            <a:off x="552911" y="5087449"/>
            <a:ext cx="1351035" cy="448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5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ADB8F-D135-4940-8155-2C896AD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BAD28-6D09-944A-B937-AC589BD7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前のループの</a:t>
            </a:r>
            <a:endParaRPr kumimoji="1" lang="en-US" altLang="ja-JP" dirty="0"/>
          </a:p>
          <a:p>
            <a:pPr lvl="1"/>
            <a:r>
              <a:rPr lang="ja-JP" altLang="en-US"/>
              <a:t>設計</a:t>
            </a:r>
            <a:endParaRPr lang="en-US" altLang="ja-JP" dirty="0"/>
          </a:p>
          <a:p>
            <a:pPr lvl="1"/>
            <a:r>
              <a:rPr kumimoji="1" lang="ja-JP" altLang="en-US"/>
              <a:t>評価</a:t>
            </a:r>
            <a:endParaRPr kumimoji="1" lang="en-US" altLang="ja-JP" dirty="0"/>
          </a:p>
          <a:p>
            <a:pPr lvl="1"/>
            <a:r>
              <a:rPr lang="ja-JP" altLang="en-US"/>
              <a:t>分析</a:t>
            </a:r>
            <a:endParaRPr lang="en-US" altLang="ja-JP" dirty="0"/>
          </a:p>
          <a:p>
            <a:pPr marL="342900" lvl="1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sz="2000" b="1"/>
              <a:t>を参考にして今ループでどのような</a:t>
            </a:r>
            <a:endParaRPr lang="en-US" altLang="ja-JP" sz="2000" b="1" dirty="0"/>
          </a:p>
          <a:p>
            <a:pPr marL="342900" lvl="1" indent="0">
              <a:buNone/>
            </a:pPr>
            <a:endParaRPr kumimoji="1" lang="en-US" altLang="ja-JP" sz="2000" b="1" dirty="0"/>
          </a:p>
          <a:p>
            <a:pPr lvl="1"/>
            <a:r>
              <a:rPr kumimoji="1" lang="ja-JP" altLang="en-US"/>
              <a:t>実験をしたいのか</a:t>
            </a:r>
            <a:r>
              <a:rPr kumimoji="1" lang="en-US" altLang="ja-JP" dirty="0"/>
              <a:t>[</a:t>
            </a:r>
            <a:r>
              <a:rPr kumimoji="1" lang="ja-JP" altLang="en-US"/>
              <a:t>要求定義</a:t>
            </a:r>
            <a:r>
              <a:rPr lang="en-US" altLang="ja-JP" dirty="0"/>
              <a:t>]</a:t>
            </a:r>
            <a:endParaRPr kumimoji="1" lang="en-US" altLang="ja-JP" dirty="0"/>
          </a:p>
          <a:p>
            <a:pPr lvl="1"/>
            <a:r>
              <a:rPr kumimoji="1" lang="ja-JP" altLang="en-US"/>
              <a:t>実験のために何が必要なのか</a:t>
            </a:r>
            <a:r>
              <a:rPr kumimoji="1" lang="en-US" altLang="ja-JP" dirty="0"/>
              <a:t>[</a:t>
            </a:r>
            <a:r>
              <a:rPr kumimoji="1" lang="ja-JP" altLang="en-US"/>
              <a:t>要件定義</a:t>
            </a:r>
            <a:r>
              <a:rPr kumimoji="1" lang="en-US" altLang="ja-JP" dirty="0"/>
              <a:t>]</a:t>
            </a:r>
          </a:p>
          <a:p>
            <a:pPr lvl="1"/>
            <a:endParaRPr lang="en-US" altLang="ja-JP" dirty="0"/>
          </a:p>
          <a:p>
            <a:pPr marL="342900" lvl="1" indent="0">
              <a:buNone/>
            </a:pPr>
            <a:r>
              <a:rPr kumimoji="1" lang="en-US" altLang="ja-JP" dirty="0"/>
              <a:t>						</a:t>
            </a:r>
            <a:r>
              <a:rPr kumimoji="1" lang="ja-JP" altLang="en-US" sz="2000" b="1"/>
              <a:t>を設計する</a:t>
            </a:r>
            <a:endParaRPr kumimoji="1" lang="en-US" altLang="ja-JP" b="1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25</Words>
  <Application>Microsoft Macintosh PowerPoint</Application>
  <PresentationFormat>A4 210 x 297 mm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卒論研究 森谷　亮太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r88111121@gmail.com</dc:creator>
  <cp:lastModifiedBy>r88111121@gmail.com</cp:lastModifiedBy>
  <cp:revision>7</cp:revision>
  <dcterms:created xsi:type="dcterms:W3CDTF">2020-12-03T03:18:23Z</dcterms:created>
  <dcterms:modified xsi:type="dcterms:W3CDTF">2020-12-08T08:50:11Z</dcterms:modified>
</cp:coreProperties>
</file>