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2479"/>
  </p:normalViewPr>
  <p:slideViewPr>
    <p:cSldViewPr snapToGrid="0" snapToObjects="1">
      <p:cViewPr varScale="1">
        <p:scale>
          <a:sx n="54" d="100"/>
          <a:sy n="54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064CF-E54A-2E47-B59A-BEBB2FEC5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B65004-DF2A-F048-8AF2-559837F73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DFD5BE-F56C-F048-AD91-F8DEB420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665-2270-6D43-976A-552C69B42274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FF0E7-E1AE-7240-BC0A-01186902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6C5B2-1C43-3344-AF13-FFBB5799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0A24-67B9-D84D-81D6-2F0176FC9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4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EC11C-3F86-8040-8CEC-B87C76E3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F3D7CF-E5F3-AB48-B6BB-F70F98A1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24F77-3F1C-684F-8F33-9A20910A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665-2270-6D43-976A-552C69B42274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9EA3B0-BB24-8D4B-BE3C-444F03E4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CD2242-8ED0-1542-BC42-B12D353A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0A24-67B9-D84D-81D6-2F0176FC9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28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D47C2A-5750-B341-9540-F3A1FE046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9EEF18-B56A-7C40-9940-777BFAA25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67577-1F9E-C947-AB05-5BE4990E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665-2270-6D43-976A-552C69B42274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09908-825E-E145-A834-312A4FA8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30C8D4-80C0-5D49-BB57-EB397DFF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0A24-67B9-D84D-81D6-2F0176FC9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71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906FB-FE87-FD45-917C-7A482227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0334F-3198-3742-B338-48FA6A6F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520089-2E1D-404D-9290-7C00FAB3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665-2270-6D43-976A-552C69B42274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0CA7CC-BD7F-694A-8B32-9C23ED49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01D61E-9998-7C4C-A0C1-7115C638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0A24-67B9-D84D-81D6-2F0176FC9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88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C1E2A-F308-8B4F-BBEE-C5D179E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6C870B-0500-9948-9381-18703F0E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ECD5D8-8054-8A43-AFB0-2AF0E007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665-2270-6D43-976A-552C69B42274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533BD1-C7FD-E546-A07D-0921E1B9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D9212-FB91-E74C-9E6D-ACB337FB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0A24-67B9-D84D-81D6-2F0176FC9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95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A36C3-DB3E-E641-A492-106B8AC7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54289-48CC-B44D-B8EA-FB44EB4E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384C9B-970B-B745-B292-6E8A2F05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FF6002-2052-1140-8060-C613630F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665-2270-6D43-976A-552C69B42274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7C8B20-A83F-F340-B6A8-D5A09782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83AE7B-F785-BD4E-AC13-B6FF1953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0A24-67B9-D84D-81D6-2F0176FC9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67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C8EAC-5281-B942-AE90-71AAD178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062D1A-8DDE-6C41-B9D8-21E4DE62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A4519A-8828-184B-8F4C-994377D6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A14AD6-EEA8-1142-89CA-510B8A489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543DA-232B-DE4D-8EB2-66DE921D8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A36A59-DE7F-0B45-ABD0-8AB86F61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665-2270-6D43-976A-552C69B42274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180615-CF8D-1449-9479-F814FD0F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697626-203A-2D44-B1AF-93D7017F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0A24-67B9-D84D-81D6-2F0176FC9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20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2E5F3-00C9-C64E-BA56-F3D52286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EBAF6A-B622-CF4E-8D85-CCD53A4E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665-2270-6D43-976A-552C69B42274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E4F74-6BE2-AC48-870F-9670A28B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C32C0C-3594-5844-BC7F-718699C0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0A24-67B9-D84D-81D6-2F0176FC9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5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51174A-4880-374E-A41F-832B8E92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665-2270-6D43-976A-552C69B42274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6F4A7C-CC3E-0547-86AA-6E489F3C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0B5B0-2EDC-6A43-841F-72E75C47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0A24-67B9-D84D-81D6-2F0176FC9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1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2DD61-E9DB-E640-8043-7E485D02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130079-420A-2542-B38B-94F1D55D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498C9B-317B-F343-9899-E9FFC188C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553A9F-993D-8E4E-9AAD-0317965F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665-2270-6D43-976A-552C69B42274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679C94-2746-444A-AC7F-B2A8E86C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254BC6-5F75-E645-8D29-C51C2457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0A24-67B9-D84D-81D6-2F0176FC9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51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7058FC-6962-504B-A993-9ED4165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BD3493-6B63-654B-AA65-D36059CC3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00D26A-9EB4-B340-B791-3BFF740AD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10D794-604D-1048-8338-8DC5D95A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665-2270-6D43-976A-552C69B42274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81EEBF-FCAA-4D43-A2A5-C562B4F8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414208-EC72-CD40-885A-7474E5E4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0A24-67B9-D84D-81D6-2F0176FC9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9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2E6189-67F3-2248-B0E9-D885AE56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459DF5-64AC-1447-8C97-E3049A559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66495F-3EC0-984C-8547-C6D273250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F665-2270-6D43-976A-552C69B42274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6DD715-806D-D74B-8F73-7888698BB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960072-25A8-374D-81CB-B5C292FDD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0A24-67B9-D84D-81D6-2F0176FC9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1EF8A-C342-C741-94B7-740A8F98E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実装中の気づき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C8CC60-8486-9245-83B2-0C5E6C40B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4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38195-83ED-084D-AA8E-37597B46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気づき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A536B3-9CD4-3D46-BF14-AEDA3E8E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訓練後</a:t>
            </a:r>
            <a:r>
              <a:rPr kumimoji="1" lang="en-US" altLang="ja-JP" dirty="0" err="1"/>
              <a:t>tensorboard</a:t>
            </a:r>
            <a:r>
              <a:rPr kumimoji="1" lang="en-US" altLang="ja-JP" dirty="0"/>
              <a:t> </a:t>
            </a:r>
            <a:r>
              <a:rPr kumimoji="1" lang="ja-JP" altLang="en-US"/>
              <a:t>から、モデルの構造に関する情報を取得したい</a:t>
            </a:r>
          </a:p>
        </p:txBody>
      </p:sp>
    </p:spTree>
    <p:extLst>
      <p:ext uri="{BB962C8B-B14F-4D97-AF65-F5344CB8AC3E}">
        <p14:creationId xmlns:p14="http://schemas.microsoft.com/office/powerpoint/2010/main" val="224428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Macintosh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実装中の気づき</vt:lpstr>
      <vt:lpstr>気づき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実装中の気づき</dc:title>
  <dc:creator>r88111121@gmail.com</dc:creator>
  <cp:lastModifiedBy>r88111121@gmail.com</cp:lastModifiedBy>
  <cp:revision>1</cp:revision>
  <dcterms:created xsi:type="dcterms:W3CDTF">2020-12-10T00:42:01Z</dcterms:created>
  <dcterms:modified xsi:type="dcterms:W3CDTF">2020-12-10T00:43:34Z</dcterms:modified>
</cp:coreProperties>
</file>