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9"/>
  </p:notesMasterIdLst>
  <p:sldIdLst>
    <p:sldId id="256" r:id="rId2"/>
    <p:sldId id="258" r:id="rId3"/>
    <p:sldId id="257" r:id="rId4"/>
    <p:sldId id="271" r:id="rId5"/>
    <p:sldId id="259" r:id="rId6"/>
    <p:sldId id="260" r:id="rId7"/>
    <p:sldId id="261" r:id="rId8"/>
    <p:sldId id="277" r:id="rId9"/>
    <p:sldId id="326" r:id="rId10"/>
    <p:sldId id="284" r:id="rId11"/>
    <p:sldId id="279" r:id="rId12"/>
    <p:sldId id="285" r:id="rId13"/>
    <p:sldId id="291" r:id="rId14"/>
    <p:sldId id="302" r:id="rId15"/>
    <p:sldId id="335" r:id="rId16"/>
    <p:sldId id="299" r:id="rId17"/>
    <p:sldId id="327" r:id="rId18"/>
    <p:sldId id="333" r:id="rId19"/>
    <p:sldId id="293" r:id="rId20"/>
    <p:sldId id="334" r:id="rId21"/>
    <p:sldId id="332" r:id="rId22"/>
    <p:sldId id="328" r:id="rId23"/>
    <p:sldId id="330" r:id="rId24"/>
    <p:sldId id="329" r:id="rId25"/>
    <p:sldId id="331" r:id="rId26"/>
    <p:sldId id="296" r:id="rId27"/>
    <p:sldId id="305" r:id="rId28"/>
  </p:sldIdLst>
  <p:sldSz cx="9144000" cy="5143500" type="screen16x9"/>
  <p:notesSz cx="6858000" cy="9144000"/>
  <p:embeddedFontLst>
    <p:embeddedFont>
      <p:font typeface="Bebas Neue" panose="020B0606020202050201" pitchFamily="34" charset="0"/>
      <p:regular r:id="rId30"/>
    </p:embeddedFont>
    <p:embeddedFont>
      <p:font typeface="Poppins" panose="00000500000000000000" pitchFamily="2" charset="0"/>
      <p:regular r:id="rId31"/>
      <p:bold r:id="rId32"/>
      <p:italic r:id="rId33"/>
      <p:boldItalic r:id="rId34"/>
    </p:embeddedFont>
    <p:embeddedFont>
      <p:font typeface="Poppins Light" panose="000004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366EC1-7DDF-4B83-AA80-F0B38CC23C06}">
  <a:tblStyle styleId="{2D366EC1-7DDF-4B83-AA80-F0B38CC23C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bca2673a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bca2673a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b18f1a9b94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1b18f1a9b9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1b18f1a9b94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1b18f1a9b9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b18f1a9b9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b18f1a9b9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1b18f1a9b9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1b18f1a9b9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b18f1a9b9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b18f1a9b9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40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b18f1a9b94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b18f1a9b94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1b18f1a9b94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b18f1a9b94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238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1b18f1a9b94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1b18f1a9b94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1b18f1a9b94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1b18f1a9b94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1b18f1a9b94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1b18f1a9b94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afc5bafbb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afc5bafbb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afc5bafbbd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afc5bafbb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b16a763892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b16a763892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afc5bafbbd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afc5bafbb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afc5bafbb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afc5bafbb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afc5bafbb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afc5bafbb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b18f1a9b9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b18f1a9b9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b18f1a9b94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1b18f1a9b94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 name="Google Shape;11;p2"/>
          <p:cNvSpPr txBox="1">
            <a:spLocks noGrp="1"/>
          </p:cNvSpPr>
          <p:nvPr>
            <p:ph type="ctrTitle"/>
          </p:nvPr>
        </p:nvSpPr>
        <p:spPr>
          <a:xfrm>
            <a:off x="872432" y="935500"/>
            <a:ext cx="4979100" cy="278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872400" y="3798500"/>
            <a:ext cx="4979100" cy="4095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 name="Google Shape;13;p2"/>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
        <p:nvSpPr>
          <p:cNvPr id="14" name="Google Shape;14;p2"/>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9"/>
        <p:cNvGrpSpPr/>
        <p:nvPr/>
      </p:nvGrpSpPr>
      <p:grpSpPr>
        <a:xfrm>
          <a:off x="0" y="0"/>
          <a:ext cx="0" cy="0"/>
          <a:chOff x="0" y="0"/>
          <a:chExt cx="0" cy="0"/>
        </a:xfrm>
      </p:grpSpPr>
      <p:sp>
        <p:nvSpPr>
          <p:cNvPr id="80" name="Google Shape;80;p13"/>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 name="Google Shape;81;p13"/>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title" hasCustomPrompt="1"/>
          </p:nvPr>
        </p:nvSpPr>
        <p:spPr>
          <a:xfrm>
            <a:off x="1198675" y="1704900"/>
            <a:ext cx="939600" cy="1195800"/>
          </a:xfrm>
          <a:prstGeom prst="rect">
            <a:avLst/>
          </a:prstGeom>
          <a:solidFill>
            <a:schemeClr val="accen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
          </p:nvPr>
        </p:nvSpPr>
        <p:spPr>
          <a:xfrm>
            <a:off x="2138425" y="2315987"/>
            <a:ext cx="2336400" cy="54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2" hasCustomPrompt="1"/>
          </p:nvPr>
        </p:nvSpPr>
        <p:spPr>
          <a:xfrm>
            <a:off x="4669300" y="1704900"/>
            <a:ext cx="939600" cy="1195800"/>
          </a:xfrm>
          <a:prstGeom prst="rect">
            <a:avLst/>
          </a:prstGeom>
          <a:solidFill>
            <a:schemeClr val="accen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3"/>
          </p:nvPr>
        </p:nvSpPr>
        <p:spPr>
          <a:xfrm>
            <a:off x="5608900" y="2315987"/>
            <a:ext cx="2336400" cy="54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198675" y="3113300"/>
            <a:ext cx="939600" cy="1195800"/>
          </a:xfrm>
          <a:prstGeom prst="rect">
            <a:avLst/>
          </a:prstGeom>
          <a:solidFill>
            <a:schemeClr val="accen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5"/>
          </p:nvPr>
        </p:nvSpPr>
        <p:spPr>
          <a:xfrm>
            <a:off x="2138425" y="3724698"/>
            <a:ext cx="2336400" cy="54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6" hasCustomPrompt="1"/>
          </p:nvPr>
        </p:nvSpPr>
        <p:spPr>
          <a:xfrm>
            <a:off x="4669300" y="3113300"/>
            <a:ext cx="939600" cy="1195800"/>
          </a:xfrm>
          <a:prstGeom prst="rect">
            <a:avLst/>
          </a:prstGeom>
          <a:solidFill>
            <a:schemeClr val="accen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7"/>
          </p:nvPr>
        </p:nvSpPr>
        <p:spPr>
          <a:xfrm>
            <a:off x="5608900" y="3724698"/>
            <a:ext cx="2336400" cy="541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8"/>
          </p:nvPr>
        </p:nvSpPr>
        <p:spPr>
          <a:xfrm>
            <a:off x="793800" y="597425"/>
            <a:ext cx="7556400" cy="57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3"/>
          <p:cNvSpPr txBox="1">
            <a:spLocks noGrp="1"/>
          </p:cNvSpPr>
          <p:nvPr>
            <p:ph type="subTitle" idx="9"/>
          </p:nvPr>
        </p:nvSpPr>
        <p:spPr>
          <a:xfrm>
            <a:off x="2133525" y="1740487"/>
            <a:ext cx="2336400" cy="71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Bebas Neue"/>
              <a:buNone/>
              <a:defRPr sz="2000">
                <a:solidFill>
                  <a:schemeClr val="dk2"/>
                </a:solidFill>
                <a:latin typeface="Poppins Light"/>
                <a:ea typeface="Poppins Light"/>
                <a:cs typeface="Poppins Light"/>
                <a:sym typeface="Poppins Light"/>
              </a:defRPr>
            </a:lvl1pPr>
            <a:lvl2pPr lvl="1"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9pPr>
          </a:lstStyle>
          <a:p>
            <a:endParaRPr/>
          </a:p>
        </p:txBody>
      </p:sp>
      <p:sp>
        <p:nvSpPr>
          <p:cNvPr id="93" name="Google Shape;93;p13"/>
          <p:cNvSpPr txBox="1">
            <a:spLocks noGrp="1"/>
          </p:cNvSpPr>
          <p:nvPr>
            <p:ph type="subTitle" idx="13"/>
          </p:nvPr>
        </p:nvSpPr>
        <p:spPr>
          <a:xfrm>
            <a:off x="5608900" y="1740487"/>
            <a:ext cx="2336400" cy="71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Bebas Neue"/>
              <a:buNone/>
              <a:defRPr sz="2000">
                <a:solidFill>
                  <a:schemeClr val="dk2"/>
                </a:solidFill>
                <a:latin typeface="Poppins Light"/>
                <a:ea typeface="Poppins Light"/>
                <a:cs typeface="Poppins Light"/>
                <a:sym typeface="Poppins Light"/>
              </a:defRPr>
            </a:lvl1pPr>
            <a:lvl2pPr lvl="1"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9pPr>
          </a:lstStyle>
          <a:p>
            <a:endParaRPr/>
          </a:p>
        </p:txBody>
      </p:sp>
      <p:sp>
        <p:nvSpPr>
          <p:cNvPr id="94" name="Google Shape;94;p13"/>
          <p:cNvSpPr txBox="1">
            <a:spLocks noGrp="1"/>
          </p:cNvSpPr>
          <p:nvPr>
            <p:ph type="subTitle" idx="14"/>
          </p:nvPr>
        </p:nvSpPr>
        <p:spPr>
          <a:xfrm>
            <a:off x="2133525" y="3149038"/>
            <a:ext cx="2336400" cy="71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Bebas Neue"/>
              <a:buNone/>
              <a:defRPr sz="2000">
                <a:solidFill>
                  <a:schemeClr val="dk2"/>
                </a:solidFill>
                <a:latin typeface="Poppins Light"/>
                <a:ea typeface="Poppins Light"/>
                <a:cs typeface="Poppins Light"/>
                <a:sym typeface="Poppins Light"/>
              </a:defRPr>
            </a:lvl1pPr>
            <a:lvl2pPr lvl="1"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9pPr>
          </a:lstStyle>
          <a:p>
            <a:endParaRPr/>
          </a:p>
        </p:txBody>
      </p:sp>
      <p:sp>
        <p:nvSpPr>
          <p:cNvPr id="95" name="Google Shape;95;p13"/>
          <p:cNvSpPr txBox="1">
            <a:spLocks noGrp="1"/>
          </p:cNvSpPr>
          <p:nvPr>
            <p:ph type="subTitle" idx="15"/>
          </p:nvPr>
        </p:nvSpPr>
        <p:spPr>
          <a:xfrm>
            <a:off x="5608900" y="3149038"/>
            <a:ext cx="2336400" cy="71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Bebas Neue"/>
              <a:buNone/>
              <a:defRPr sz="2000">
                <a:solidFill>
                  <a:schemeClr val="dk2"/>
                </a:solidFill>
                <a:latin typeface="Poppins Light"/>
                <a:ea typeface="Poppins Light"/>
                <a:cs typeface="Poppins Light"/>
                <a:sym typeface="Poppins Light"/>
              </a:defRPr>
            </a:lvl1pPr>
            <a:lvl2pPr lvl="1"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200"/>
              <a:buFont typeface="Bebas Neue"/>
              <a:buNone/>
              <a:defRPr sz="2200">
                <a:solidFill>
                  <a:schemeClr val="dk1"/>
                </a:solidFill>
                <a:latin typeface="Bebas Neue"/>
                <a:ea typeface="Bebas Neue"/>
                <a:cs typeface="Bebas Neue"/>
                <a:sym typeface="Bebas Neue"/>
              </a:defRPr>
            </a:lvl9pPr>
          </a:lstStyle>
          <a:p>
            <a:endParaRPr/>
          </a:p>
        </p:txBody>
      </p:sp>
      <p:grpSp>
        <p:nvGrpSpPr>
          <p:cNvPr id="96" name="Google Shape;96;p13"/>
          <p:cNvGrpSpPr/>
          <p:nvPr/>
        </p:nvGrpSpPr>
        <p:grpSpPr>
          <a:xfrm rot="10800000" flipH="1">
            <a:off x="8365888" y="1103500"/>
            <a:ext cx="126000" cy="3272400"/>
            <a:chOff x="8230550" y="1078325"/>
            <a:chExt cx="126000" cy="3272400"/>
          </a:xfrm>
        </p:grpSpPr>
        <p:sp>
          <p:nvSpPr>
            <p:cNvPr id="97" name="Google Shape;97;p13"/>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3"/>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0"/>
        <p:cNvGrpSpPr/>
        <p:nvPr/>
      </p:nvGrpSpPr>
      <p:grpSpPr>
        <a:xfrm>
          <a:off x="0" y="0"/>
          <a:ext cx="0" cy="0"/>
          <a:chOff x="0" y="0"/>
          <a:chExt cx="0" cy="0"/>
        </a:xfrm>
      </p:grpSpPr>
      <p:sp>
        <p:nvSpPr>
          <p:cNvPr id="101" name="Google Shape;101;p14"/>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2" name="Google Shape;102;p14"/>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a:spLocks noGrp="1"/>
          </p:cNvSpPr>
          <p:nvPr>
            <p:ph type="title"/>
          </p:nvPr>
        </p:nvSpPr>
        <p:spPr>
          <a:xfrm>
            <a:off x="1782750" y="3318283"/>
            <a:ext cx="55785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5" name="Google Shape;105;p14"/>
          <p:cNvSpPr txBox="1">
            <a:spLocks noGrp="1"/>
          </p:cNvSpPr>
          <p:nvPr>
            <p:ph type="subTitle" idx="1"/>
          </p:nvPr>
        </p:nvSpPr>
        <p:spPr>
          <a:xfrm>
            <a:off x="1782750" y="1293317"/>
            <a:ext cx="5578500" cy="187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06" name="Google Shape;106;p14"/>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
        <p:cNvGrpSpPr/>
        <p:nvPr/>
      </p:nvGrpSpPr>
      <p:grpSpPr>
        <a:xfrm>
          <a:off x="0" y="0"/>
          <a:ext cx="0" cy="0"/>
          <a:chOff x="0" y="0"/>
          <a:chExt cx="0" cy="0"/>
        </a:xfrm>
      </p:grpSpPr>
      <p:sp>
        <p:nvSpPr>
          <p:cNvPr id="108" name="Google Shape;108;p15"/>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9" name="Google Shape;109;p15"/>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a:spLocks noGrp="1"/>
          </p:cNvSpPr>
          <p:nvPr>
            <p:ph type="title"/>
          </p:nvPr>
        </p:nvSpPr>
        <p:spPr>
          <a:xfrm>
            <a:off x="3753300" y="1676388"/>
            <a:ext cx="2879400" cy="121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15"/>
          <p:cNvSpPr txBox="1">
            <a:spLocks noGrp="1"/>
          </p:cNvSpPr>
          <p:nvPr>
            <p:ph type="title" idx="2" hasCustomPrompt="1"/>
          </p:nvPr>
        </p:nvSpPr>
        <p:spPr>
          <a:xfrm>
            <a:off x="2511300" y="1676388"/>
            <a:ext cx="1242000" cy="17907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3" name="Google Shape;113;p15"/>
          <p:cNvSpPr txBox="1">
            <a:spLocks noGrp="1"/>
          </p:cNvSpPr>
          <p:nvPr>
            <p:ph type="subTitle" idx="1"/>
          </p:nvPr>
        </p:nvSpPr>
        <p:spPr>
          <a:xfrm>
            <a:off x="3753300" y="2891090"/>
            <a:ext cx="28794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5"/>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15"/>
        <p:cNvGrpSpPr/>
        <p:nvPr/>
      </p:nvGrpSpPr>
      <p:grpSpPr>
        <a:xfrm>
          <a:off x="0" y="0"/>
          <a:ext cx="0" cy="0"/>
          <a:chOff x="0" y="0"/>
          <a:chExt cx="0" cy="0"/>
        </a:xfrm>
      </p:grpSpPr>
      <p:sp>
        <p:nvSpPr>
          <p:cNvPr id="116" name="Google Shape;116;p16"/>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7" name="Google Shape;117;p16"/>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txBox="1">
            <a:spLocks noGrp="1"/>
          </p:cNvSpPr>
          <p:nvPr>
            <p:ph type="title"/>
          </p:nvPr>
        </p:nvSpPr>
        <p:spPr>
          <a:xfrm>
            <a:off x="2114400" y="1676400"/>
            <a:ext cx="3411000" cy="1214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 name="Google Shape;120;p16"/>
          <p:cNvSpPr txBox="1">
            <a:spLocks noGrp="1"/>
          </p:cNvSpPr>
          <p:nvPr>
            <p:ph type="title" idx="2" hasCustomPrompt="1"/>
          </p:nvPr>
        </p:nvSpPr>
        <p:spPr>
          <a:xfrm>
            <a:off x="872400" y="1676388"/>
            <a:ext cx="1242000" cy="17907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16"/>
          <p:cNvSpPr txBox="1">
            <a:spLocks noGrp="1"/>
          </p:cNvSpPr>
          <p:nvPr>
            <p:ph type="subTitle" idx="1"/>
          </p:nvPr>
        </p:nvSpPr>
        <p:spPr>
          <a:xfrm>
            <a:off x="2114400" y="2891101"/>
            <a:ext cx="34110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6"/>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123"/>
        <p:cNvGrpSpPr/>
        <p:nvPr/>
      </p:nvGrpSpPr>
      <p:grpSpPr>
        <a:xfrm>
          <a:off x="0" y="0"/>
          <a:ext cx="0" cy="0"/>
          <a:chOff x="0" y="0"/>
          <a:chExt cx="0" cy="0"/>
        </a:xfrm>
      </p:grpSpPr>
      <p:sp>
        <p:nvSpPr>
          <p:cNvPr id="124" name="Google Shape;124;p17"/>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5" name="Google Shape;125;p17"/>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txBox="1">
            <a:spLocks noGrp="1"/>
          </p:cNvSpPr>
          <p:nvPr>
            <p:ph type="title"/>
          </p:nvPr>
        </p:nvSpPr>
        <p:spPr>
          <a:xfrm>
            <a:off x="1373161" y="1676393"/>
            <a:ext cx="3489600" cy="1214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17"/>
          <p:cNvSpPr txBox="1">
            <a:spLocks noGrp="1"/>
          </p:cNvSpPr>
          <p:nvPr>
            <p:ph type="title" idx="2" hasCustomPrompt="1"/>
          </p:nvPr>
        </p:nvSpPr>
        <p:spPr>
          <a:xfrm>
            <a:off x="5017400" y="1676400"/>
            <a:ext cx="1446300" cy="17907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9" name="Google Shape;129;p17"/>
          <p:cNvSpPr txBox="1">
            <a:spLocks noGrp="1"/>
          </p:cNvSpPr>
          <p:nvPr>
            <p:ph type="subTitle" idx="1"/>
          </p:nvPr>
        </p:nvSpPr>
        <p:spPr>
          <a:xfrm>
            <a:off x="1373161" y="2891100"/>
            <a:ext cx="3489600" cy="57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7"/>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39"/>
        <p:cNvGrpSpPr/>
        <p:nvPr/>
      </p:nvGrpSpPr>
      <p:grpSpPr>
        <a:xfrm>
          <a:off x="0" y="0"/>
          <a:ext cx="0" cy="0"/>
          <a:chOff x="0" y="0"/>
          <a:chExt cx="0" cy="0"/>
        </a:xfrm>
      </p:grpSpPr>
      <p:sp>
        <p:nvSpPr>
          <p:cNvPr id="140" name="Google Shape;140;p19"/>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1" name="Google Shape;141;p19"/>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txBox="1">
            <a:spLocks noGrp="1"/>
          </p:cNvSpPr>
          <p:nvPr>
            <p:ph type="subTitle" idx="1"/>
          </p:nvPr>
        </p:nvSpPr>
        <p:spPr>
          <a:xfrm>
            <a:off x="4085797" y="1635500"/>
            <a:ext cx="4077600" cy="222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4" name="Google Shape;144;p19"/>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 name="Google Shape;145;p19"/>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47"/>
        <p:cNvGrpSpPr/>
        <p:nvPr/>
      </p:nvGrpSpPr>
      <p:grpSpPr>
        <a:xfrm>
          <a:off x="0" y="0"/>
          <a:ext cx="0" cy="0"/>
          <a:chOff x="0" y="0"/>
          <a:chExt cx="0" cy="0"/>
        </a:xfrm>
      </p:grpSpPr>
      <p:sp>
        <p:nvSpPr>
          <p:cNvPr id="248" name="Google Shape;248;p28"/>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9" name="Google Shape;249;p28"/>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txBox="1">
            <a:spLocks noGrp="1"/>
          </p:cNvSpPr>
          <p:nvPr>
            <p:ph type="ctrTitle"/>
          </p:nvPr>
        </p:nvSpPr>
        <p:spPr>
          <a:xfrm>
            <a:off x="1339709" y="673625"/>
            <a:ext cx="35889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2" name="Google Shape;252;p28"/>
          <p:cNvSpPr txBox="1">
            <a:spLocks noGrp="1"/>
          </p:cNvSpPr>
          <p:nvPr>
            <p:ph type="subTitle" idx="1"/>
          </p:nvPr>
        </p:nvSpPr>
        <p:spPr>
          <a:xfrm>
            <a:off x="1335625" y="1632150"/>
            <a:ext cx="3597300" cy="131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3" name="Google Shape;253;p28"/>
          <p:cNvSpPr txBox="1"/>
          <p:nvPr/>
        </p:nvSpPr>
        <p:spPr>
          <a:xfrm>
            <a:off x="1247750" y="3607250"/>
            <a:ext cx="3772800" cy="385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800">
                <a:solidFill>
                  <a:schemeClr val="dk1"/>
                </a:solidFill>
                <a:latin typeface="Poppins"/>
                <a:ea typeface="Poppins"/>
                <a:cs typeface="Poppins"/>
                <a:sym typeface="Poppins"/>
              </a:rPr>
              <a:t>CREDITS: This presentation template was created by </a:t>
            </a:r>
            <a:r>
              <a:rPr lang="en" sz="8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800">
                <a:solidFill>
                  <a:schemeClr val="dk1"/>
                </a:solidFill>
                <a:latin typeface="Poppins"/>
                <a:ea typeface="Poppins"/>
                <a:cs typeface="Poppins"/>
                <a:sym typeface="Poppins"/>
              </a:rPr>
              <a:t>, including icons by </a:t>
            </a:r>
            <a:r>
              <a:rPr lang="en" sz="8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800" b="1">
                <a:solidFill>
                  <a:schemeClr val="dk1"/>
                </a:solidFill>
                <a:latin typeface="Poppins"/>
                <a:ea typeface="Poppins"/>
                <a:cs typeface="Poppins"/>
                <a:sym typeface="Poppins"/>
              </a:rPr>
              <a:t> </a:t>
            </a:r>
            <a:r>
              <a:rPr lang="en" sz="800">
                <a:solidFill>
                  <a:schemeClr val="dk1"/>
                </a:solidFill>
                <a:latin typeface="Poppins"/>
                <a:ea typeface="Poppins"/>
                <a:cs typeface="Poppins"/>
                <a:sym typeface="Poppins"/>
              </a:rPr>
              <a:t>and infographics &amp; images by </a:t>
            </a:r>
            <a:r>
              <a:rPr lang="en" sz="8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endParaRPr sz="800" b="1">
              <a:solidFill>
                <a:schemeClr val="dk1"/>
              </a:solidFill>
              <a:latin typeface="Poppins"/>
              <a:ea typeface="Poppins"/>
              <a:cs typeface="Poppins"/>
              <a:sym typeface="Poppins"/>
            </a:endParaRPr>
          </a:p>
        </p:txBody>
      </p:sp>
      <p:sp>
        <p:nvSpPr>
          <p:cNvPr id="254" name="Google Shape;254;p28"/>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55"/>
        <p:cNvGrpSpPr/>
        <p:nvPr/>
      </p:nvGrpSpPr>
      <p:grpSpPr>
        <a:xfrm>
          <a:off x="0" y="0"/>
          <a:ext cx="0" cy="0"/>
          <a:chOff x="0" y="0"/>
          <a:chExt cx="0" cy="0"/>
        </a:xfrm>
      </p:grpSpPr>
      <p:sp>
        <p:nvSpPr>
          <p:cNvPr id="256" name="Google Shape;256;p29"/>
          <p:cNvSpPr/>
          <p:nvPr/>
        </p:nvSpPr>
        <p:spPr>
          <a:xfrm>
            <a:off x="8347198" y="4174525"/>
            <a:ext cx="470925" cy="409499"/>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715100" y="535000"/>
            <a:ext cx="7713900" cy="3705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8" name="Google Shape;258;p29"/>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grpSp>
        <p:nvGrpSpPr>
          <p:cNvPr id="261" name="Google Shape;261;p29"/>
          <p:cNvGrpSpPr/>
          <p:nvPr/>
        </p:nvGrpSpPr>
        <p:grpSpPr>
          <a:xfrm flipH="1">
            <a:off x="224833" y="193710"/>
            <a:ext cx="698423" cy="494477"/>
            <a:chOff x="3745575" y="190875"/>
            <a:chExt cx="87925" cy="62250"/>
          </a:xfrm>
        </p:grpSpPr>
        <p:sp>
          <p:nvSpPr>
            <p:cNvPr id="262" name="Google Shape;262;p29"/>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29"/>
          <p:cNvGrpSpPr/>
          <p:nvPr/>
        </p:nvGrpSpPr>
        <p:grpSpPr>
          <a:xfrm rot="-5400000">
            <a:off x="4336938" y="2884813"/>
            <a:ext cx="126000" cy="3272400"/>
            <a:chOff x="8230550" y="1078325"/>
            <a:chExt cx="126000" cy="3272400"/>
          </a:xfrm>
        </p:grpSpPr>
        <p:sp>
          <p:nvSpPr>
            <p:cNvPr id="266" name="Google Shape;266;p29"/>
            <p:cNvSpPr/>
            <p:nvPr/>
          </p:nvSpPr>
          <p:spPr>
            <a:xfrm>
              <a:off x="8230550" y="1078325"/>
              <a:ext cx="126000" cy="3272400"/>
            </a:xfrm>
            <a:prstGeom prst="roundRect">
              <a:avLst>
                <a:gd name="adj" fmla="val 50000"/>
              </a:avLst>
            </a:prstGeom>
            <a:solidFill>
              <a:schemeClr val="l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8"/>
        <p:cNvGrpSpPr/>
        <p:nvPr/>
      </p:nvGrpSpPr>
      <p:grpSpPr>
        <a:xfrm>
          <a:off x="0" y="0"/>
          <a:ext cx="0" cy="0"/>
          <a:chOff x="0" y="0"/>
          <a:chExt cx="0" cy="0"/>
        </a:xfrm>
      </p:grpSpPr>
      <p:sp>
        <p:nvSpPr>
          <p:cNvPr id="269" name="Google Shape;269;p30"/>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0" name="Google Shape;270;p30"/>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
        <p:nvSpPr>
          <p:cNvPr id="273" name="Google Shape;273;p30"/>
          <p:cNvSpPr/>
          <p:nvPr/>
        </p:nvSpPr>
        <p:spPr>
          <a:xfrm>
            <a:off x="613209" y="4196601"/>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0"/>
          <p:cNvGrpSpPr/>
          <p:nvPr/>
        </p:nvGrpSpPr>
        <p:grpSpPr>
          <a:xfrm rot="10800000" flipH="1">
            <a:off x="8138313" y="905100"/>
            <a:ext cx="126000" cy="3272400"/>
            <a:chOff x="8230550" y="1078325"/>
            <a:chExt cx="126000" cy="3272400"/>
          </a:xfrm>
        </p:grpSpPr>
        <p:sp>
          <p:nvSpPr>
            <p:cNvPr id="275" name="Google Shape;275;p30"/>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3"/>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5421847" y="1676399"/>
            <a:ext cx="2879400" cy="121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4179847" y="1676399"/>
            <a:ext cx="1242000" cy="17907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5421847" y="2891101"/>
            <a:ext cx="28794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
        <p:nvSpPr>
          <p:cNvPr id="22" name="Google Shape;22;p3"/>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4"/>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793800" y="597425"/>
            <a:ext cx="755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4"/>
          <p:cNvSpPr txBox="1">
            <a:spLocks noGrp="1"/>
          </p:cNvSpPr>
          <p:nvPr>
            <p:ph type="body" idx="1"/>
          </p:nvPr>
        </p:nvSpPr>
        <p:spPr>
          <a:xfrm>
            <a:off x="793800" y="1304875"/>
            <a:ext cx="7556400" cy="3564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9" name="Google Shape;29;p4"/>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6"/>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 name="Google Shape;45;p6"/>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5" name="Google Shape;55;p8"/>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2242950" y="1653900"/>
            <a:ext cx="4658100" cy="18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58" name="Google Shape;58;p8"/>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 name="Google Shape;61;p9"/>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1247350" y="1537630"/>
            <a:ext cx="3210600" cy="224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9"/>
          <p:cNvSpPr txBox="1">
            <a:spLocks noGrp="1"/>
          </p:cNvSpPr>
          <p:nvPr>
            <p:ph type="subTitle" idx="1"/>
          </p:nvPr>
        </p:nvSpPr>
        <p:spPr>
          <a:xfrm>
            <a:off x="5080850" y="1537630"/>
            <a:ext cx="2815800" cy="224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 name="Google Shape;65;p9"/>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txBox="1">
            <a:spLocks noGrp="1"/>
          </p:cNvSpPr>
          <p:nvPr>
            <p:ph type="title"/>
          </p:nvPr>
        </p:nvSpPr>
        <p:spPr>
          <a:xfrm>
            <a:off x="795528" y="3929006"/>
            <a:ext cx="7552800" cy="6768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0" name="Google Shape;70;p10"/>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p:nvPr/>
        </p:nvSpPr>
        <p:spPr>
          <a:xfrm>
            <a:off x="453600" y="414300"/>
            <a:ext cx="8236800" cy="4254000"/>
          </a:xfrm>
          <a:prstGeom prst="roundRect">
            <a:avLst>
              <a:gd name="adj" fmla="val 6947"/>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3" name="Google Shape;73;p11"/>
          <p:cNvSpPr/>
          <p:nvPr/>
        </p:nvSpPr>
        <p:spPr>
          <a:xfrm rot="-5400000" flipH="1">
            <a:off x="4336950" y="917775"/>
            <a:ext cx="126000" cy="7894500"/>
          </a:xfrm>
          <a:prstGeom prst="roundRect">
            <a:avLst>
              <a:gd name="adj" fmla="val 50000"/>
            </a:avLst>
          </a:prstGeom>
          <a:solidFill>
            <a:schemeClr val="lt1"/>
          </a:soli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8375100" y="4707374"/>
            <a:ext cx="315300" cy="315300"/>
          </a:xfrm>
          <a:prstGeom prst="ellipse">
            <a:avLst/>
          </a:prstGeom>
          <a:gradFill>
            <a:gsLst>
              <a:gs pos="0">
                <a:schemeClr val="dk2"/>
              </a:gs>
              <a:gs pos="100000">
                <a:schemeClr val="lt2"/>
              </a:gs>
            </a:gsLst>
            <a:lin ang="5400700" scaled="0"/>
          </a:gradFill>
          <a:ln>
            <a:noFill/>
          </a:ln>
          <a:effectLst>
            <a:outerShdw blurRad="57150"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txBox="1">
            <a:spLocks noGrp="1"/>
          </p:cNvSpPr>
          <p:nvPr>
            <p:ph type="title" hasCustomPrompt="1"/>
          </p:nvPr>
        </p:nvSpPr>
        <p:spPr>
          <a:xfrm>
            <a:off x="1143523" y="1916746"/>
            <a:ext cx="5003700" cy="12360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7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1143523" y="3201521"/>
            <a:ext cx="50037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7" name="Google Shape;77;p11"/>
          <p:cNvSpPr txBox="1"/>
          <p:nvPr/>
        </p:nvSpPr>
        <p:spPr>
          <a:xfrm>
            <a:off x="8264317" y="4672846"/>
            <a:ext cx="548700" cy="393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en" sz="1000">
                <a:solidFill>
                  <a:schemeClr val="lt1"/>
                </a:solidFill>
                <a:latin typeface="Poppins"/>
                <a:ea typeface="Poppins"/>
                <a:cs typeface="Poppins"/>
                <a:sym typeface="Poppins"/>
              </a:rPr>
              <a:t>‹#›</a:t>
            </a:fld>
            <a:endParaRPr sz="1000">
              <a:solidFill>
                <a:schemeClr val="lt1"/>
              </a:solidFill>
              <a:latin typeface="Poppins"/>
              <a:ea typeface="Poppins"/>
              <a:cs typeface="Poppins"/>
              <a:sym typeface="Poppi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736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Poppins Light"/>
              <a:buNone/>
              <a:defRPr sz="3000">
                <a:solidFill>
                  <a:schemeClr val="dk2"/>
                </a:solidFill>
                <a:latin typeface="Poppins Light"/>
                <a:ea typeface="Poppins Light"/>
                <a:cs typeface="Poppins Light"/>
                <a:sym typeface="Poppins Ligh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rtl="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rtl="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87" name="Google Shape;287;p34"/>
          <p:cNvGrpSpPr/>
          <p:nvPr/>
        </p:nvGrpSpPr>
        <p:grpSpPr>
          <a:xfrm>
            <a:off x="5998679" y="1314898"/>
            <a:ext cx="2141112" cy="2761151"/>
            <a:chOff x="669950" y="2766825"/>
            <a:chExt cx="1303172" cy="1680350"/>
          </a:xfrm>
        </p:grpSpPr>
        <p:sp>
          <p:nvSpPr>
            <p:cNvPr id="288" name="Google Shape;288;p34"/>
            <p:cNvSpPr/>
            <p:nvPr/>
          </p:nvSpPr>
          <p:spPr>
            <a:xfrm>
              <a:off x="669950" y="2918675"/>
              <a:ext cx="123900" cy="15285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838417" y="3663275"/>
              <a:ext cx="123900" cy="7839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1006885" y="3119525"/>
              <a:ext cx="123900" cy="13275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1175352" y="4220375"/>
              <a:ext cx="123900" cy="2268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1343820" y="3284650"/>
              <a:ext cx="123900" cy="11625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1512287" y="2766825"/>
              <a:ext cx="123900" cy="16803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1680755" y="2918675"/>
              <a:ext cx="123900" cy="15285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1849222" y="3148925"/>
              <a:ext cx="123900" cy="1298100"/>
            </a:xfrm>
            <a:prstGeom prst="rect">
              <a:avLst/>
            </a:pr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34"/>
          <p:cNvSpPr txBox="1">
            <a:spLocks noGrp="1"/>
          </p:cNvSpPr>
          <p:nvPr>
            <p:ph type="ctrTitle"/>
          </p:nvPr>
        </p:nvSpPr>
        <p:spPr>
          <a:xfrm>
            <a:off x="872432" y="935500"/>
            <a:ext cx="4979100" cy="278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NorthWind Analysis</a:t>
            </a:r>
            <a:endParaRPr dirty="0"/>
          </a:p>
        </p:txBody>
      </p:sp>
      <p:sp>
        <p:nvSpPr>
          <p:cNvPr id="297" name="Google Shape;297;p34"/>
          <p:cNvSpPr txBox="1">
            <a:spLocks noGrp="1"/>
          </p:cNvSpPr>
          <p:nvPr>
            <p:ph type="subTitle" idx="1"/>
          </p:nvPr>
        </p:nvSpPr>
        <p:spPr>
          <a:xfrm>
            <a:off x="872432" y="3646143"/>
            <a:ext cx="49791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Capstone Project 1</a:t>
            </a:r>
          </a:p>
          <a:p>
            <a:pPr marL="0" lvl="0" indent="0" algn="ctr" rtl="0">
              <a:spcBef>
                <a:spcPts val="0"/>
              </a:spcBef>
              <a:spcAft>
                <a:spcPts val="0"/>
              </a:spcAft>
              <a:buNone/>
            </a:pPr>
            <a:r>
              <a:rPr lang="en" dirty="0"/>
              <a:t>Group G</a:t>
            </a:r>
          </a:p>
          <a:p>
            <a:pPr marL="0" lvl="0" indent="0" algn="ctr" rtl="0">
              <a:spcBef>
                <a:spcPts val="0"/>
              </a:spcBef>
              <a:spcAft>
                <a:spcPts val="0"/>
              </a:spcAft>
              <a:buNone/>
            </a:pPr>
            <a:r>
              <a:rPr lang="en" dirty="0"/>
              <a:t>Data Analytics Cohort 5</a:t>
            </a:r>
            <a:endParaRPr dirty="0"/>
          </a:p>
        </p:txBody>
      </p:sp>
      <p:sp>
        <p:nvSpPr>
          <p:cNvPr id="298" name="Google Shape;298;p34"/>
          <p:cNvSpPr/>
          <p:nvPr/>
        </p:nvSpPr>
        <p:spPr>
          <a:xfrm rot="-5400000" flipH="1">
            <a:off x="46575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4"/>
          <p:cNvGrpSpPr/>
          <p:nvPr/>
        </p:nvGrpSpPr>
        <p:grpSpPr>
          <a:xfrm flipH="1">
            <a:off x="715108" y="861785"/>
            <a:ext cx="698423" cy="494477"/>
            <a:chOff x="3745575" y="190875"/>
            <a:chExt cx="87925" cy="62250"/>
          </a:xfrm>
        </p:grpSpPr>
        <p:sp>
          <p:nvSpPr>
            <p:cNvPr id="300" name="Google Shape;300;p34"/>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34"/>
          <p:cNvSpPr/>
          <p:nvPr/>
        </p:nvSpPr>
        <p:spPr>
          <a:xfrm>
            <a:off x="7992248" y="861775"/>
            <a:ext cx="470925" cy="409499"/>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pic>
        <p:nvPicPr>
          <p:cNvPr id="4" name="Picture 3" descr="Logo, company name&#10;&#10;Description automatically generated">
            <a:extLst>
              <a:ext uri="{FF2B5EF4-FFF2-40B4-BE49-F238E27FC236}">
                <a16:creationId xmlns:a16="http://schemas.microsoft.com/office/drawing/2014/main" id="{2DEADDBE-AC83-333E-0032-EAB3738439EA}"/>
              </a:ext>
            </a:extLst>
          </p:cNvPr>
          <p:cNvPicPr>
            <a:picLocks noChangeAspect="1"/>
          </p:cNvPicPr>
          <p:nvPr/>
        </p:nvPicPr>
        <p:blipFill>
          <a:blip r:embed="rId4"/>
          <a:stretch>
            <a:fillRect/>
          </a:stretch>
        </p:blipFill>
        <p:spPr>
          <a:xfrm>
            <a:off x="4093601" y="540559"/>
            <a:ext cx="956798" cy="9567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62"/>
          <p:cNvSpPr txBox="1">
            <a:spLocks noGrp="1"/>
          </p:cNvSpPr>
          <p:nvPr>
            <p:ph type="title"/>
          </p:nvPr>
        </p:nvSpPr>
        <p:spPr>
          <a:xfrm>
            <a:off x="2114400" y="1964388"/>
            <a:ext cx="3411000"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ERD (Schema)</a:t>
            </a:r>
            <a:endParaRPr dirty="0"/>
          </a:p>
        </p:txBody>
      </p:sp>
      <p:sp>
        <p:nvSpPr>
          <p:cNvPr id="898" name="Google Shape;898;p62"/>
          <p:cNvSpPr txBox="1">
            <a:spLocks noGrp="1"/>
          </p:cNvSpPr>
          <p:nvPr>
            <p:ph type="title" idx="2"/>
          </p:nvPr>
        </p:nvSpPr>
        <p:spPr>
          <a:xfrm>
            <a:off x="872400" y="1676388"/>
            <a:ext cx="1242000" cy="1790700"/>
          </a:xfrm>
          <a:prstGeom prst="rect">
            <a:avLst/>
          </a:prstGeom>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00" name="Google Shape;900;p62">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2">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2"/>
          <p:cNvSpPr/>
          <p:nvPr/>
        </p:nvSpPr>
        <p:spPr>
          <a:xfrm>
            <a:off x="4372616" y="3944833"/>
            <a:ext cx="398771" cy="379455"/>
          </a:xfrm>
          <a:custGeom>
            <a:avLst/>
            <a:gdLst/>
            <a:ahLst/>
            <a:cxnLst/>
            <a:rect l="l" t="t" r="r" b="b"/>
            <a:pathLst>
              <a:path w="2787" h="2652" extrusionOk="0">
                <a:moveTo>
                  <a:pt x="1394" y="136"/>
                </a:moveTo>
                <a:cubicBezTo>
                  <a:pt x="1434" y="136"/>
                  <a:pt x="1475" y="149"/>
                  <a:pt x="1502" y="190"/>
                </a:cubicBezTo>
                <a:lnTo>
                  <a:pt x="1759" y="731"/>
                </a:lnTo>
                <a:cubicBezTo>
                  <a:pt x="1800" y="812"/>
                  <a:pt x="1867" y="853"/>
                  <a:pt x="1948" y="866"/>
                </a:cubicBezTo>
                <a:lnTo>
                  <a:pt x="2543" y="961"/>
                </a:lnTo>
                <a:cubicBezTo>
                  <a:pt x="2584" y="961"/>
                  <a:pt x="2625" y="988"/>
                  <a:pt x="2638" y="1028"/>
                </a:cubicBezTo>
                <a:cubicBezTo>
                  <a:pt x="2652" y="1069"/>
                  <a:pt x="2638" y="1123"/>
                  <a:pt x="2611" y="1150"/>
                </a:cubicBezTo>
                <a:lnTo>
                  <a:pt x="2178" y="1569"/>
                </a:lnTo>
                <a:cubicBezTo>
                  <a:pt x="2124" y="1623"/>
                  <a:pt x="2097" y="1705"/>
                  <a:pt x="2111" y="1786"/>
                </a:cubicBezTo>
                <a:lnTo>
                  <a:pt x="2205" y="2381"/>
                </a:lnTo>
                <a:cubicBezTo>
                  <a:pt x="2219" y="2421"/>
                  <a:pt x="2205" y="2462"/>
                  <a:pt x="2165" y="2489"/>
                </a:cubicBezTo>
                <a:cubicBezTo>
                  <a:pt x="2141" y="2505"/>
                  <a:pt x="2117" y="2511"/>
                  <a:pt x="2093" y="2511"/>
                </a:cubicBezTo>
                <a:cubicBezTo>
                  <a:pt x="2077" y="2511"/>
                  <a:pt x="2060" y="2508"/>
                  <a:pt x="2043" y="2503"/>
                </a:cubicBezTo>
                <a:lnTo>
                  <a:pt x="1516" y="2219"/>
                </a:lnTo>
                <a:cubicBezTo>
                  <a:pt x="1475" y="2205"/>
                  <a:pt x="1434" y="2191"/>
                  <a:pt x="1394" y="2191"/>
                </a:cubicBezTo>
                <a:cubicBezTo>
                  <a:pt x="1353" y="2191"/>
                  <a:pt x="1313" y="2205"/>
                  <a:pt x="1286" y="2219"/>
                </a:cubicBezTo>
                <a:lnTo>
                  <a:pt x="745" y="2503"/>
                </a:lnTo>
                <a:cubicBezTo>
                  <a:pt x="728" y="2508"/>
                  <a:pt x="711" y="2511"/>
                  <a:pt x="694" y="2511"/>
                </a:cubicBezTo>
                <a:cubicBezTo>
                  <a:pt x="671" y="2511"/>
                  <a:pt x="647" y="2505"/>
                  <a:pt x="623" y="2489"/>
                </a:cubicBezTo>
                <a:cubicBezTo>
                  <a:pt x="596" y="2462"/>
                  <a:pt x="582" y="2421"/>
                  <a:pt x="582" y="2381"/>
                </a:cubicBezTo>
                <a:lnTo>
                  <a:pt x="691" y="1786"/>
                </a:lnTo>
                <a:cubicBezTo>
                  <a:pt x="704" y="1705"/>
                  <a:pt x="677" y="1623"/>
                  <a:pt x="623" y="1569"/>
                </a:cubicBezTo>
                <a:lnTo>
                  <a:pt x="177" y="1150"/>
                </a:lnTo>
                <a:cubicBezTo>
                  <a:pt x="150" y="1123"/>
                  <a:pt x="136" y="1069"/>
                  <a:pt x="150" y="1028"/>
                </a:cubicBezTo>
                <a:cubicBezTo>
                  <a:pt x="163" y="988"/>
                  <a:pt x="204" y="961"/>
                  <a:pt x="244" y="961"/>
                </a:cubicBezTo>
                <a:lnTo>
                  <a:pt x="839" y="866"/>
                </a:lnTo>
                <a:cubicBezTo>
                  <a:pt x="921" y="853"/>
                  <a:pt x="988" y="812"/>
                  <a:pt x="1029" y="731"/>
                </a:cubicBezTo>
                <a:lnTo>
                  <a:pt x="1299" y="190"/>
                </a:lnTo>
                <a:cubicBezTo>
                  <a:pt x="1313" y="149"/>
                  <a:pt x="1353" y="136"/>
                  <a:pt x="1394" y="136"/>
                </a:cubicBezTo>
                <a:close/>
                <a:moveTo>
                  <a:pt x="1394" y="1"/>
                </a:moveTo>
                <a:cubicBezTo>
                  <a:pt x="1299" y="1"/>
                  <a:pt x="1218" y="55"/>
                  <a:pt x="1178" y="136"/>
                </a:cubicBezTo>
                <a:lnTo>
                  <a:pt x="907" y="677"/>
                </a:lnTo>
                <a:cubicBezTo>
                  <a:pt x="894" y="704"/>
                  <a:pt x="866" y="731"/>
                  <a:pt x="826" y="744"/>
                </a:cubicBezTo>
                <a:lnTo>
                  <a:pt x="231" y="826"/>
                </a:lnTo>
                <a:cubicBezTo>
                  <a:pt x="136" y="839"/>
                  <a:pt x="55" y="907"/>
                  <a:pt x="28" y="988"/>
                </a:cubicBezTo>
                <a:cubicBezTo>
                  <a:pt x="1" y="1083"/>
                  <a:pt x="28" y="1177"/>
                  <a:pt x="96" y="1245"/>
                </a:cubicBezTo>
                <a:lnTo>
                  <a:pt x="528" y="1664"/>
                </a:lnTo>
                <a:cubicBezTo>
                  <a:pt x="555" y="1691"/>
                  <a:pt x="555" y="1732"/>
                  <a:pt x="555" y="1759"/>
                </a:cubicBezTo>
                <a:lnTo>
                  <a:pt x="447" y="2354"/>
                </a:lnTo>
                <a:cubicBezTo>
                  <a:pt x="434" y="2448"/>
                  <a:pt x="474" y="2543"/>
                  <a:pt x="555" y="2597"/>
                </a:cubicBezTo>
                <a:cubicBezTo>
                  <a:pt x="596" y="2630"/>
                  <a:pt x="652" y="2648"/>
                  <a:pt x="708" y="2648"/>
                </a:cubicBezTo>
                <a:cubicBezTo>
                  <a:pt x="744" y="2648"/>
                  <a:pt x="780" y="2640"/>
                  <a:pt x="812" y="2624"/>
                </a:cubicBezTo>
                <a:lnTo>
                  <a:pt x="1340" y="2340"/>
                </a:lnTo>
                <a:cubicBezTo>
                  <a:pt x="1360" y="2327"/>
                  <a:pt x="1380" y="2320"/>
                  <a:pt x="1399" y="2320"/>
                </a:cubicBezTo>
                <a:cubicBezTo>
                  <a:pt x="1418" y="2320"/>
                  <a:pt x="1434" y="2327"/>
                  <a:pt x="1448" y="2340"/>
                </a:cubicBezTo>
                <a:lnTo>
                  <a:pt x="1989" y="2624"/>
                </a:lnTo>
                <a:cubicBezTo>
                  <a:pt x="2016" y="2638"/>
                  <a:pt x="2057" y="2651"/>
                  <a:pt x="2097" y="2651"/>
                </a:cubicBezTo>
                <a:cubicBezTo>
                  <a:pt x="2151" y="2651"/>
                  <a:pt x="2192" y="2624"/>
                  <a:pt x="2246" y="2597"/>
                </a:cubicBezTo>
                <a:cubicBezTo>
                  <a:pt x="2314" y="2543"/>
                  <a:pt x="2354" y="2448"/>
                  <a:pt x="2341" y="2354"/>
                </a:cubicBezTo>
                <a:lnTo>
                  <a:pt x="2232" y="1759"/>
                </a:lnTo>
                <a:cubicBezTo>
                  <a:pt x="2232" y="1732"/>
                  <a:pt x="2246" y="1691"/>
                  <a:pt x="2273" y="1664"/>
                </a:cubicBezTo>
                <a:lnTo>
                  <a:pt x="2706" y="1245"/>
                </a:lnTo>
                <a:cubicBezTo>
                  <a:pt x="2773" y="1177"/>
                  <a:pt x="2787" y="1083"/>
                  <a:pt x="2760" y="988"/>
                </a:cubicBezTo>
                <a:cubicBezTo>
                  <a:pt x="2733" y="907"/>
                  <a:pt x="2665" y="839"/>
                  <a:pt x="2570" y="826"/>
                </a:cubicBezTo>
                <a:lnTo>
                  <a:pt x="1962" y="744"/>
                </a:lnTo>
                <a:cubicBezTo>
                  <a:pt x="1935" y="731"/>
                  <a:pt x="1894" y="704"/>
                  <a:pt x="1881" y="677"/>
                </a:cubicBezTo>
                <a:lnTo>
                  <a:pt x="1610" y="136"/>
                </a:lnTo>
                <a:cubicBezTo>
                  <a:pt x="1570" y="55"/>
                  <a:pt x="1489" y="1"/>
                  <a:pt x="1394"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2"/>
          <p:cNvSpPr/>
          <p:nvPr/>
        </p:nvSpPr>
        <p:spPr>
          <a:xfrm>
            <a:off x="5794050" y="1554363"/>
            <a:ext cx="2492128" cy="2034767"/>
          </a:xfrm>
          <a:custGeom>
            <a:avLst/>
            <a:gdLst/>
            <a:ahLst/>
            <a:cxnLst/>
            <a:rect l="l" t="t" r="r" b="b"/>
            <a:pathLst>
              <a:path w="38087" h="31096" extrusionOk="0">
                <a:moveTo>
                  <a:pt x="38086" y="822"/>
                </a:moveTo>
                <a:cubicBezTo>
                  <a:pt x="36719" y="700"/>
                  <a:pt x="36658" y="4074"/>
                  <a:pt x="36719" y="5563"/>
                </a:cubicBezTo>
                <a:cubicBezTo>
                  <a:pt x="36749" y="6232"/>
                  <a:pt x="36749" y="6870"/>
                  <a:pt x="36749" y="7509"/>
                </a:cubicBezTo>
                <a:cubicBezTo>
                  <a:pt x="36475" y="19181"/>
                  <a:pt x="34044" y="23709"/>
                  <a:pt x="30731" y="23527"/>
                </a:cubicBezTo>
                <a:cubicBezTo>
                  <a:pt x="26262" y="23314"/>
                  <a:pt x="29667" y="10883"/>
                  <a:pt x="25229" y="11490"/>
                </a:cubicBezTo>
                <a:cubicBezTo>
                  <a:pt x="20791" y="12129"/>
                  <a:pt x="25533" y="26962"/>
                  <a:pt x="19727" y="26931"/>
                </a:cubicBezTo>
                <a:cubicBezTo>
                  <a:pt x="13922" y="26901"/>
                  <a:pt x="17600" y="4834"/>
                  <a:pt x="14226" y="5381"/>
                </a:cubicBezTo>
                <a:cubicBezTo>
                  <a:pt x="10852" y="5898"/>
                  <a:pt x="14043" y="13831"/>
                  <a:pt x="8724" y="13588"/>
                </a:cubicBezTo>
                <a:cubicBezTo>
                  <a:pt x="3405" y="13345"/>
                  <a:pt x="3222" y="5381"/>
                  <a:pt x="3222" y="5381"/>
                </a:cubicBezTo>
                <a:cubicBezTo>
                  <a:pt x="3222" y="5381"/>
                  <a:pt x="3314" y="1"/>
                  <a:pt x="1" y="578"/>
                </a:cubicBezTo>
                <a:lnTo>
                  <a:pt x="1" y="31096"/>
                </a:lnTo>
                <a:lnTo>
                  <a:pt x="38086" y="31096"/>
                </a:lnTo>
                <a:lnTo>
                  <a:pt x="38086" y="822"/>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2"/>
          <p:cNvSpPr/>
          <p:nvPr/>
        </p:nvSpPr>
        <p:spPr>
          <a:xfrm rot="-5400000" flipH="1">
            <a:off x="47544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2">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906" name="Google Shape;906;p62"/>
          <p:cNvGrpSpPr/>
          <p:nvPr/>
        </p:nvGrpSpPr>
        <p:grpSpPr>
          <a:xfrm rot="5400000" flipH="1">
            <a:off x="2445588" y="-598800"/>
            <a:ext cx="126000" cy="3272400"/>
            <a:chOff x="8230550" y="1078325"/>
            <a:chExt cx="126000" cy="3272400"/>
          </a:xfrm>
        </p:grpSpPr>
        <p:sp>
          <p:nvSpPr>
            <p:cNvPr id="907" name="Google Shape;907;p62"/>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2"/>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6"/>
        <p:cNvGrpSpPr/>
        <p:nvPr/>
      </p:nvGrpSpPr>
      <p:grpSpPr>
        <a:xfrm>
          <a:off x="0" y="0"/>
          <a:ext cx="0" cy="0"/>
          <a:chOff x="0" y="0"/>
          <a:chExt cx="0" cy="0"/>
        </a:xfrm>
      </p:grpSpPr>
      <p:sp>
        <p:nvSpPr>
          <p:cNvPr id="817" name="Google Shape;817;p57"/>
          <p:cNvSpPr txBox="1">
            <a:spLocks noGrp="1"/>
          </p:cNvSpPr>
          <p:nvPr>
            <p:ph type="title"/>
          </p:nvPr>
        </p:nvSpPr>
        <p:spPr>
          <a:xfrm>
            <a:off x="795528" y="3929006"/>
            <a:ext cx="7552800" cy="6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picture is worth a thousand words</a:t>
            </a:r>
            <a:endParaRPr/>
          </a:p>
        </p:txBody>
      </p:sp>
      <p:sp>
        <p:nvSpPr>
          <p:cNvPr id="818" name="Google Shape;818;p57">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7">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7"/>
          <p:cNvSpPr/>
          <p:nvPr/>
        </p:nvSpPr>
        <p:spPr>
          <a:xfrm rot="-5400000" flipH="1">
            <a:off x="39924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a:hlinkClick r:id="rId4"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pic>
        <p:nvPicPr>
          <p:cNvPr id="3" name="Picture 2" descr="Diagram&#10;&#10;Description automatically generated">
            <a:extLst>
              <a:ext uri="{FF2B5EF4-FFF2-40B4-BE49-F238E27FC236}">
                <a16:creationId xmlns:a16="http://schemas.microsoft.com/office/drawing/2014/main" id="{CC0347D6-E37A-FB29-F308-B3392D24C086}"/>
              </a:ext>
            </a:extLst>
          </p:cNvPr>
          <p:cNvPicPr>
            <a:picLocks noChangeAspect="1"/>
          </p:cNvPicPr>
          <p:nvPr/>
        </p:nvPicPr>
        <p:blipFill>
          <a:blip r:embed="rId5"/>
          <a:stretch>
            <a:fillRect/>
          </a:stretch>
        </p:blipFill>
        <p:spPr>
          <a:xfrm>
            <a:off x="0" y="519444"/>
            <a:ext cx="9144000" cy="34095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63"/>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ERD Diagram Tables</a:t>
            </a:r>
            <a:endParaRPr dirty="0"/>
          </a:p>
        </p:txBody>
      </p:sp>
      <p:sp>
        <p:nvSpPr>
          <p:cNvPr id="914" name="Google Shape;914;p63"/>
          <p:cNvSpPr txBox="1">
            <a:spLocks noGrp="1"/>
          </p:cNvSpPr>
          <p:nvPr>
            <p:ph type="subTitle" idx="1"/>
          </p:nvPr>
        </p:nvSpPr>
        <p:spPr>
          <a:xfrm>
            <a:off x="4337012" y="791514"/>
            <a:ext cx="4077600" cy="2583711"/>
          </a:xfrm>
          <a:prstGeom prst="rect">
            <a:avLst/>
          </a:prstGeom>
        </p:spPr>
        <p:txBody>
          <a:bodyPr spcFirstLastPara="1" wrap="square" lIns="91425" tIns="91425" rIns="91425" bIns="91425" anchor="t" anchorCtr="0">
            <a:noAutofit/>
          </a:bodyPr>
          <a:lstStyle/>
          <a:p>
            <a:pPr marL="139700" lvl="0" indent="0" algn="l" rtl="0">
              <a:spcBef>
                <a:spcPts val="1000"/>
              </a:spcBef>
              <a:spcAft>
                <a:spcPts val="0"/>
              </a:spcAft>
              <a:buSzPts val="1400"/>
              <a:buNone/>
            </a:pPr>
            <a:endParaRPr lang="en" dirty="0"/>
          </a:p>
          <a:p>
            <a:pPr marL="457200" lvl="0" indent="-317500" algn="l" rtl="0">
              <a:spcBef>
                <a:spcPts val="1000"/>
              </a:spcBef>
              <a:spcAft>
                <a:spcPts val="0"/>
              </a:spcAft>
              <a:buSzPts val="1400"/>
              <a:buChar char="●"/>
            </a:pPr>
            <a:r>
              <a:rPr lang="en" sz="1800" dirty="0"/>
              <a:t>Shippers </a:t>
            </a:r>
            <a:endParaRPr sz="1800" dirty="0"/>
          </a:p>
          <a:p>
            <a:pPr marL="457200" lvl="0" indent="-317500" algn="l" rtl="0">
              <a:spcBef>
                <a:spcPts val="0"/>
              </a:spcBef>
              <a:spcAft>
                <a:spcPts val="0"/>
              </a:spcAft>
              <a:buSzPts val="1400"/>
              <a:buChar char="●"/>
            </a:pPr>
            <a:r>
              <a:rPr lang="en-US" sz="1800" dirty="0"/>
              <a:t>O</a:t>
            </a:r>
            <a:r>
              <a:rPr lang="en" sz="1800" dirty="0"/>
              <a:t>rder details</a:t>
            </a:r>
          </a:p>
          <a:p>
            <a:pPr marL="457200" lvl="0" indent="-317500" algn="l" rtl="0">
              <a:spcBef>
                <a:spcPts val="0"/>
              </a:spcBef>
              <a:spcAft>
                <a:spcPts val="0"/>
              </a:spcAft>
              <a:buSzPts val="1400"/>
              <a:buChar char="●"/>
            </a:pPr>
            <a:r>
              <a:rPr lang="en-US" sz="1800" dirty="0"/>
              <a:t>O</a:t>
            </a:r>
            <a:r>
              <a:rPr lang="en" sz="1800" dirty="0"/>
              <a:t>rders</a:t>
            </a:r>
          </a:p>
          <a:p>
            <a:pPr marL="457200" lvl="0" indent="-317500" algn="l" rtl="0">
              <a:spcBef>
                <a:spcPts val="0"/>
              </a:spcBef>
              <a:spcAft>
                <a:spcPts val="0"/>
              </a:spcAft>
              <a:buSzPts val="1400"/>
              <a:buChar char="●"/>
            </a:pPr>
            <a:r>
              <a:rPr lang="en-US" sz="1800" dirty="0"/>
              <a:t>E</a:t>
            </a:r>
            <a:r>
              <a:rPr lang="en" sz="1800" dirty="0"/>
              <a:t>mployees</a:t>
            </a:r>
          </a:p>
          <a:p>
            <a:pPr marL="457200" lvl="0" indent="-317500" algn="l" rtl="0">
              <a:spcBef>
                <a:spcPts val="0"/>
              </a:spcBef>
              <a:spcAft>
                <a:spcPts val="0"/>
              </a:spcAft>
              <a:buSzPts val="1400"/>
              <a:buChar char="●"/>
            </a:pPr>
            <a:r>
              <a:rPr lang="en-US" sz="1800" dirty="0"/>
              <a:t>P</a:t>
            </a:r>
            <a:r>
              <a:rPr lang="en" sz="1800" dirty="0"/>
              <a:t>roducts</a:t>
            </a:r>
          </a:p>
          <a:p>
            <a:pPr marL="457200" lvl="0" indent="-317500" algn="l" rtl="0">
              <a:spcBef>
                <a:spcPts val="0"/>
              </a:spcBef>
              <a:spcAft>
                <a:spcPts val="0"/>
              </a:spcAft>
              <a:buSzPts val="1400"/>
              <a:buChar char="●"/>
            </a:pPr>
            <a:r>
              <a:rPr lang="en-US" sz="1800" dirty="0"/>
              <a:t>C</a:t>
            </a:r>
            <a:r>
              <a:rPr lang="en" sz="1800" dirty="0"/>
              <a:t>ustomers</a:t>
            </a:r>
          </a:p>
          <a:p>
            <a:pPr marL="457200" lvl="0" indent="-317500" algn="l" rtl="0">
              <a:spcBef>
                <a:spcPts val="0"/>
              </a:spcBef>
              <a:spcAft>
                <a:spcPts val="0"/>
              </a:spcAft>
              <a:buSzPts val="1400"/>
              <a:buChar char="●"/>
            </a:pPr>
            <a:r>
              <a:rPr lang="en-US" sz="1800" dirty="0"/>
              <a:t>C</a:t>
            </a:r>
            <a:r>
              <a:rPr lang="en" sz="1800" dirty="0"/>
              <a:t>ategories</a:t>
            </a:r>
          </a:p>
          <a:p>
            <a:pPr marL="457200" lvl="0" indent="-317500" algn="l" rtl="0">
              <a:spcBef>
                <a:spcPts val="0"/>
              </a:spcBef>
              <a:spcAft>
                <a:spcPts val="0"/>
              </a:spcAft>
              <a:buSzPts val="1400"/>
              <a:buChar char="●"/>
            </a:pPr>
            <a:r>
              <a:rPr lang="en-US" sz="1800" dirty="0"/>
              <a:t>S</a:t>
            </a:r>
            <a:r>
              <a:rPr lang="en" sz="1800" dirty="0"/>
              <a:t>uppliers</a:t>
            </a:r>
          </a:p>
          <a:p>
            <a:pPr marL="457200" lvl="0" indent="-317500" algn="l" rtl="0">
              <a:spcBef>
                <a:spcPts val="0"/>
              </a:spcBef>
              <a:spcAft>
                <a:spcPts val="0"/>
              </a:spcAft>
              <a:buSzPts val="1400"/>
              <a:buChar char="●"/>
            </a:pPr>
            <a:r>
              <a:rPr lang="en" sz="1800" dirty="0"/>
              <a:t>Reigon</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p:txBody>
      </p:sp>
      <p:grpSp>
        <p:nvGrpSpPr>
          <p:cNvPr id="915" name="Google Shape;915;p63"/>
          <p:cNvGrpSpPr/>
          <p:nvPr/>
        </p:nvGrpSpPr>
        <p:grpSpPr>
          <a:xfrm flipH="1">
            <a:off x="980603" y="1756507"/>
            <a:ext cx="2966922" cy="1899294"/>
            <a:chOff x="1062625" y="378088"/>
            <a:chExt cx="1873175" cy="1199125"/>
          </a:xfrm>
        </p:grpSpPr>
        <p:sp>
          <p:nvSpPr>
            <p:cNvPr id="916" name="Google Shape;916;p63"/>
            <p:cNvSpPr/>
            <p:nvPr/>
          </p:nvSpPr>
          <p:spPr>
            <a:xfrm>
              <a:off x="1070225" y="395563"/>
              <a:ext cx="1858725" cy="1181650"/>
            </a:xfrm>
            <a:custGeom>
              <a:avLst/>
              <a:gdLst/>
              <a:ahLst/>
              <a:cxnLst/>
              <a:rect l="l" t="t" r="r" b="b"/>
              <a:pathLst>
                <a:path w="74349" h="47266" extrusionOk="0">
                  <a:moveTo>
                    <a:pt x="67358" y="47265"/>
                  </a:moveTo>
                  <a:lnTo>
                    <a:pt x="1277" y="47265"/>
                  </a:lnTo>
                  <a:lnTo>
                    <a:pt x="1277" y="14499"/>
                  </a:lnTo>
                  <a:cubicBezTo>
                    <a:pt x="1277" y="14499"/>
                    <a:pt x="1" y="36809"/>
                    <a:pt x="6627" y="38299"/>
                  </a:cubicBezTo>
                  <a:cubicBezTo>
                    <a:pt x="13223" y="39788"/>
                    <a:pt x="14439" y="21156"/>
                    <a:pt x="20639" y="21733"/>
                  </a:cubicBezTo>
                  <a:cubicBezTo>
                    <a:pt x="26810" y="22341"/>
                    <a:pt x="27934" y="43284"/>
                    <a:pt x="36810" y="43284"/>
                  </a:cubicBezTo>
                  <a:cubicBezTo>
                    <a:pt x="47388" y="43314"/>
                    <a:pt x="45108" y="0"/>
                    <a:pt x="54470" y="0"/>
                  </a:cubicBezTo>
                  <a:cubicBezTo>
                    <a:pt x="62981" y="0"/>
                    <a:pt x="67358" y="21642"/>
                    <a:pt x="67358" y="21642"/>
                  </a:cubicBezTo>
                  <a:cubicBezTo>
                    <a:pt x="67358" y="21642"/>
                    <a:pt x="70731" y="34408"/>
                    <a:pt x="74349" y="36627"/>
                  </a:cubicBezTo>
                  <a:lnTo>
                    <a:pt x="74349" y="47265"/>
                  </a:lnTo>
                  <a:lnTo>
                    <a:pt x="67358" y="47265"/>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3"/>
            <p:cNvSpPr/>
            <p:nvPr/>
          </p:nvSpPr>
          <p:spPr>
            <a:xfrm>
              <a:off x="1062625" y="385688"/>
              <a:ext cx="1873175" cy="1101850"/>
            </a:xfrm>
            <a:custGeom>
              <a:avLst/>
              <a:gdLst/>
              <a:ahLst/>
              <a:cxnLst/>
              <a:rect l="l" t="t" r="r" b="b"/>
              <a:pathLst>
                <a:path w="74927" h="44074" extrusionOk="0">
                  <a:moveTo>
                    <a:pt x="37114" y="44074"/>
                  </a:moveTo>
                  <a:lnTo>
                    <a:pt x="37114" y="44074"/>
                  </a:lnTo>
                  <a:cubicBezTo>
                    <a:pt x="31977" y="44074"/>
                    <a:pt x="29333" y="37478"/>
                    <a:pt x="27022" y="31672"/>
                  </a:cubicBezTo>
                  <a:cubicBezTo>
                    <a:pt x="25168" y="27083"/>
                    <a:pt x="23436" y="22766"/>
                    <a:pt x="20883" y="22523"/>
                  </a:cubicBezTo>
                  <a:cubicBezTo>
                    <a:pt x="18177" y="22280"/>
                    <a:pt x="16354" y="26475"/>
                    <a:pt x="14621" y="30517"/>
                  </a:cubicBezTo>
                  <a:cubicBezTo>
                    <a:pt x="12615" y="35137"/>
                    <a:pt x="10548" y="39910"/>
                    <a:pt x="6840" y="39089"/>
                  </a:cubicBezTo>
                  <a:cubicBezTo>
                    <a:pt x="1" y="37539"/>
                    <a:pt x="1156" y="15775"/>
                    <a:pt x="1217" y="14864"/>
                  </a:cubicBezTo>
                  <a:lnTo>
                    <a:pt x="1976" y="14894"/>
                  </a:lnTo>
                  <a:cubicBezTo>
                    <a:pt x="1976" y="14955"/>
                    <a:pt x="1672" y="20517"/>
                    <a:pt x="2159" y="26201"/>
                  </a:cubicBezTo>
                  <a:cubicBezTo>
                    <a:pt x="2827" y="33557"/>
                    <a:pt x="4499" y="37751"/>
                    <a:pt x="6992" y="38329"/>
                  </a:cubicBezTo>
                  <a:cubicBezTo>
                    <a:pt x="10092" y="39028"/>
                    <a:pt x="12037" y="34530"/>
                    <a:pt x="13892" y="30213"/>
                  </a:cubicBezTo>
                  <a:cubicBezTo>
                    <a:pt x="15776" y="25897"/>
                    <a:pt x="17691" y="21459"/>
                    <a:pt x="20974" y="21763"/>
                  </a:cubicBezTo>
                  <a:cubicBezTo>
                    <a:pt x="23983" y="22037"/>
                    <a:pt x="25807" y="26596"/>
                    <a:pt x="27722" y="31399"/>
                  </a:cubicBezTo>
                  <a:cubicBezTo>
                    <a:pt x="29971" y="36961"/>
                    <a:pt x="32494" y="43283"/>
                    <a:pt x="37114" y="43314"/>
                  </a:cubicBezTo>
                  <a:lnTo>
                    <a:pt x="37114" y="43314"/>
                  </a:lnTo>
                  <a:cubicBezTo>
                    <a:pt x="42220" y="43314"/>
                    <a:pt x="44257" y="31946"/>
                    <a:pt x="46202" y="20973"/>
                  </a:cubicBezTo>
                  <a:cubicBezTo>
                    <a:pt x="48087" y="10213"/>
                    <a:pt x="49910" y="0"/>
                    <a:pt x="54774" y="0"/>
                  </a:cubicBezTo>
                  <a:cubicBezTo>
                    <a:pt x="63497" y="0"/>
                    <a:pt x="67874" y="21064"/>
                    <a:pt x="68057" y="21976"/>
                  </a:cubicBezTo>
                  <a:cubicBezTo>
                    <a:pt x="68087" y="22067"/>
                    <a:pt x="70731" y="33222"/>
                    <a:pt x="74926" y="36718"/>
                  </a:cubicBezTo>
                  <a:lnTo>
                    <a:pt x="74409" y="37326"/>
                  </a:lnTo>
                  <a:cubicBezTo>
                    <a:pt x="70032" y="33648"/>
                    <a:pt x="67418" y="22614"/>
                    <a:pt x="67297" y="22128"/>
                  </a:cubicBezTo>
                  <a:cubicBezTo>
                    <a:pt x="67236" y="21915"/>
                    <a:pt x="62859" y="790"/>
                    <a:pt x="54774" y="790"/>
                  </a:cubicBezTo>
                  <a:cubicBezTo>
                    <a:pt x="50549" y="790"/>
                    <a:pt x="48725" y="11125"/>
                    <a:pt x="46962" y="21125"/>
                  </a:cubicBezTo>
                  <a:cubicBezTo>
                    <a:pt x="44956" y="32402"/>
                    <a:pt x="42889" y="44074"/>
                    <a:pt x="37114" y="44074"/>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3"/>
            <p:cNvSpPr/>
            <p:nvPr/>
          </p:nvSpPr>
          <p:spPr>
            <a:xfrm>
              <a:off x="1167500" y="1290713"/>
              <a:ext cx="77525" cy="78275"/>
            </a:xfrm>
            <a:custGeom>
              <a:avLst/>
              <a:gdLst/>
              <a:ahLst/>
              <a:cxnLst/>
              <a:rect l="l" t="t" r="r" b="b"/>
              <a:pathLst>
                <a:path w="3101" h="3131" extrusionOk="0">
                  <a:moveTo>
                    <a:pt x="3101" y="1550"/>
                  </a:moveTo>
                  <a:cubicBezTo>
                    <a:pt x="3101" y="2432"/>
                    <a:pt x="2402" y="3131"/>
                    <a:pt x="1550" y="3131"/>
                  </a:cubicBezTo>
                  <a:cubicBezTo>
                    <a:pt x="699" y="3131"/>
                    <a:pt x="0" y="2432"/>
                    <a:pt x="0" y="1550"/>
                  </a:cubicBezTo>
                  <a:cubicBezTo>
                    <a:pt x="0" y="699"/>
                    <a:pt x="699" y="0"/>
                    <a:pt x="1550" y="0"/>
                  </a:cubicBezTo>
                  <a:cubicBezTo>
                    <a:pt x="2402"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3"/>
            <p:cNvSpPr/>
            <p:nvPr/>
          </p:nvSpPr>
          <p:spPr>
            <a:xfrm>
              <a:off x="1187250" y="1310463"/>
              <a:ext cx="38775" cy="38775"/>
            </a:xfrm>
            <a:custGeom>
              <a:avLst/>
              <a:gdLst/>
              <a:ahLst/>
              <a:cxnLst/>
              <a:rect l="l" t="t" r="r" b="b"/>
              <a:pathLst>
                <a:path w="1551" h="1551" extrusionOk="0">
                  <a:moveTo>
                    <a:pt x="760" y="1"/>
                  </a:moveTo>
                  <a:cubicBezTo>
                    <a:pt x="335" y="1"/>
                    <a:pt x="1" y="335"/>
                    <a:pt x="1" y="760"/>
                  </a:cubicBezTo>
                  <a:cubicBezTo>
                    <a:pt x="1" y="1216"/>
                    <a:pt x="335" y="1551"/>
                    <a:pt x="760" y="1551"/>
                  </a:cubicBezTo>
                  <a:cubicBezTo>
                    <a:pt x="1186" y="1551"/>
                    <a:pt x="1551" y="1216"/>
                    <a:pt x="1551" y="760"/>
                  </a:cubicBezTo>
                  <a:cubicBezTo>
                    <a:pt x="1551" y="335"/>
                    <a:pt x="1186"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3"/>
            <p:cNvSpPr/>
            <p:nvPr/>
          </p:nvSpPr>
          <p:spPr>
            <a:xfrm>
              <a:off x="1546675" y="897838"/>
              <a:ext cx="78300" cy="77550"/>
            </a:xfrm>
            <a:custGeom>
              <a:avLst/>
              <a:gdLst/>
              <a:ahLst/>
              <a:cxnLst/>
              <a:rect l="l" t="t" r="r" b="b"/>
              <a:pathLst>
                <a:path w="3132" h="3102" extrusionOk="0">
                  <a:moveTo>
                    <a:pt x="3132" y="1551"/>
                  </a:moveTo>
                  <a:cubicBezTo>
                    <a:pt x="3132" y="2402"/>
                    <a:pt x="2432" y="3101"/>
                    <a:pt x="1581" y="3101"/>
                  </a:cubicBezTo>
                  <a:cubicBezTo>
                    <a:pt x="700" y="3101"/>
                    <a:pt x="1" y="2402"/>
                    <a:pt x="1" y="1551"/>
                  </a:cubicBezTo>
                  <a:cubicBezTo>
                    <a:pt x="1" y="700"/>
                    <a:pt x="700" y="1"/>
                    <a:pt x="1581" y="1"/>
                  </a:cubicBezTo>
                  <a:cubicBezTo>
                    <a:pt x="2432" y="1"/>
                    <a:pt x="3132" y="700"/>
                    <a:pt x="3132" y="155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3"/>
            <p:cNvSpPr/>
            <p:nvPr/>
          </p:nvSpPr>
          <p:spPr>
            <a:xfrm>
              <a:off x="1566450" y="917613"/>
              <a:ext cx="38775" cy="38775"/>
            </a:xfrm>
            <a:custGeom>
              <a:avLst/>
              <a:gdLst/>
              <a:ahLst/>
              <a:cxnLst/>
              <a:rect l="l" t="t" r="r" b="b"/>
              <a:pathLst>
                <a:path w="1551" h="1551" extrusionOk="0">
                  <a:moveTo>
                    <a:pt x="790" y="0"/>
                  </a:moveTo>
                  <a:cubicBezTo>
                    <a:pt x="334" y="0"/>
                    <a:pt x="0" y="334"/>
                    <a:pt x="0" y="760"/>
                  </a:cubicBezTo>
                  <a:cubicBezTo>
                    <a:pt x="0" y="1185"/>
                    <a:pt x="334" y="1550"/>
                    <a:pt x="790" y="1550"/>
                  </a:cubicBezTo>
                  <a:cubicBezTo>
                    <a:pt x="1216" y="1550"/>
                    <a:pt x="1550" y="1185"/>
                    <a:pt x="1550" y="760"/>
                  </a:cubicBezTo>
                  <a:cubicBezTo>
                    <a:pt x="1550" y="334"/>
                    <a:pt x="1216"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3"/>
            <p:cNvSpPr/>
            <p:nvPr/>
          </p:nvSpPr>
          <p:spPr>
            <a:xfrm>
              <a:off x="1951700" y="1432813"/>
              <a:ext cx="77550" cy="77525"/>
            </a:xfrm>
            <a:custGeom>
              <a:avLst/>
              <a:gdLst/>
              <a:ahLst/>
              <a:cxnLst/>
              <a:rect l="l" t="t" r="r" b="b"/>
              <a:pathLst>
                <a:path w="3102" h="3101" extrusionOk="0">
                  <a:moveTo>
                    <a:pt x="3101" y="1550"/>
                  </a:moveTo>
                  <a:cubicBezTo>
                    <a:pt x="3101" y="2401"/>
                    <a:pt x="2402" y="3101"/>
                    <a:pt x="1551" y="3101"/>
                  </a:cubicBezTo>
                  <a:cubicBezTo>
                    <a:pt x="700" y="3101"/>
                    <a:pt x="1" y="2401"/>
                    <a:pt x="1" y="1550"/>
                  </a:cubicBezTo>
                  <a:cubicBezTo>
                    <a:pt x="1" y="699"/>
                    <a:pt x="700" y="0"/>
                    <a:pt x="1551" y="0"/>
                  </a:cubicBezTo>
                  <a:cubicBezTo>
                    <a:pt x="2402"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3"/>
            <p:cNvSpPr/>
            <p:nvPr/>
          </p:nvSpPr>
          <p:spPr>
            <a:xfrm>
              <a:off x="1970700" y="1451813"/>
              <a:ext cx="38775" cy="38775"/>
            </a:xfrm>
            <a:custGeom>
              <a:avLst/>
              <a:gdLst/>
              <a:ahLst/>
              <a:cxnLst/>
              <a:rect l="l" t="t" r="r" b="b"/>
              <a:pathLst>
                <a:path w="1551" h="1551" extrusionOk="0">
                  <a:moveTo>
                    <a:pt x="791" y="0"/>
                  </a:moveTo>
                  <a:cubicBezTo>
                    <a:pt x="365" y="0"/>
                    <a:pt x="1" y="365"/>
                    <a:pt x="1" y="790"/>
                  </a:cubicBezTo>
                  <a:cubicBezTo>
                    <a:pt x="1" y="1216"/>
                    <a:pt x="365" y="1550"/>
                    <a:pt x="791" y="1550"/>
                  </a:cubicBezTo>
                  <a:cubicBezTo>
                    <a:pt x="1216" y="1550"/>
                    <a:pt x="1551" y="1216"/>
                    <a:pt x="1551" y="790"/>
                  </a:cubicBezTo>
                  <a:cubicBezTo>
                    <a:pt x="1551" y="365"/>
                    <a:pt x="121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3"/>
            <p:cNvSpPr/>
            <p:nvPr/>
          </p:nvSpPr>
          <p:spPr>
            <a:xfrm>
              <a:off x="2359775" y="378088"/>
              <a:ext cx="77525" cy="77525"/>
            </a:xfrm>
            <a:custGeom>
              <a:avLst/>
              <a:gdLst/>
              <a:ahLst/>
              <a:cxnLst/>
              <a:rect l="l" t="t" r="r" b="b"/>
              <a:pathLst>
                <a:path w="3101" h="3101" extrusionOk="0">
                  <a:moveTo>
                    <a:pt x="3101" y="1550"/>
                  </a:moveTo>
                  <a:cubicBezTo>
                    <a:pt x="3101" y="2401"/>
                    <a:pt x="2401" y="3101"/>
                    <a:pt x="1550" y="3101"/>
                  </a:cubicBezTo>
                  <a:cubicBezTo>
                    <a:pt x="699" y="3101"/>
                    <a:pt x="0" y="2401"/>
                    <a:pt x="0" y="1550"/>
                  </a:cubicBezTo>
                  <a:cubicBezTo>
                    <a:pt x="0" y="699"/>
                    <a:pt x="699" y="0"/>
                    <a:pt x="1550" y="0"/>
                  </a:cubicBezTo>
                  <a:cubicBezTo>
                    <a:pt x="2401"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3"/>
            <p:cNvSpPr/>
            <p:nvPr/>
          </p:nvSpPr>
          <p:spPr>
            <a:xfrm>
              <a:off x="2378775" y="397088"/>
              <a:ext cx="38775" cy="39525"/>
            </a:xfrm>
            <a:custGeom>
              <a:avLst/>
              <a:gdLst/>
              <a:ahLst/>
              <a:cxnLst/>
              <a:rect l="l" t="t" r="r" b="b"/>
              <a:pathLst>
                <a:path w="1551" h="1581" extrusionOk="0">
                  <a:moveTo>
                    <a:pt x="790" y="0"/>
                  </a:moveTo>
                  <a:cubicBezTo>
                    <a:pt x="365" y="0"/>
                    <a:pt x="0" y="365"/>
                    <a:pt x="0" y="790"/>
                  </a:cubicBezTo>
                  <a:cubicBezTo>
                    <a:pt x="0" y="1216"/>
                    <a:pt x="365" y="1581"/>
                    <a:pt x="790" y="1581"/>
                  </a:cubicBezTo>
                  <a:cubicBezTo>
                    <a:pt x="1216" y="1581"/>
                    <a:pt x="1550" y="1216"/>
                    <a:pt x="1550" y="790"/>
                  </a:cubicBezTo>
                  <a:cubicBezTo>
                    <a:pt x="1550" y="365"/>
                    <a:pt x="1216"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3"/>
            <p:cNvSpPr/>
            <p:nvPr/>
          </p:nvSpPr>
          <p:spPr>
            <a:xfrm>
              <a:off x="2740475" y="995863"/>
              <a:ext cx="78300" cy="77550"/>
            </a:xfrm>
            <a:custGeom>
              <a:avLst/>
              <a:gdLst/>
              <a:ahLst/>
              <a:cxnLst/>
              <a:rect l="l" t="t" r="r" b="b"/>
              <a:pathLst>
                <a:path w="3132" h="3102" extrusionOk="0">
                  <a:moveTo>
                    <a:pt x="3131" y="1551"/>
                  </a:moveTo>
                  <a:cubicBezTo>
                    <a:pt x="3131" y="2402"/>
                    <a:pt x="2432" y="3101"/>
                    <a:pt x="1581" y="3101"/>
                  </a:cubicBezTo>
                  <a:cubicBezTo>
                    <a:pt x="699" y="3101"/>
                    <a:pt x="0" y="2402"/>
                    <a:pt x="0" y="1551"/>
                  </a:cubicBezTo>
                  <a:cubicBezTo>
                    <a:pt x="0" y="700"/>
                    <a:pt x="699" y="1"/>
                    <a:pt x="1581" y="1"/>
                  </a:cubicBezTo>
                  <a:cubicBezTo>
                    <a:pt x="2432" y="1"/>
                    <a:pt x="3131" y="700"/>
                    <a:pt x="3131" y="155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3"/>
            <p:cNvSpPr/>
            <p:nvPr/>
          </p:nvSpPr>
          <p:spPr>
            <a:xfrm>
              <a:off x="2760225" y="1014863"/>
              <a:ext cx="38775" cy="38775"/>
            </a:xfrm>
            <a:custGeom>
              <a:avLst/>
              <a:gdLst/>
              <a:ahLst/>
              <a:cxnLst/>
              <a:rect l="l" t="t" r="r" b="b"/>
              <a:pathLst>
                <a:path w="1551" h="1551" extrusionOk="0">
                  <a:moveTo>
                    <a:pt x="791" y="1"/>
                  </a:moveTo>
                  <a:cubicBezTo>
                    <a:pt x="335" y="1"/>
                    <a:pt x="1" y="365"/>
                    <a:pt x="1" y="791"/>
                  </a:cubicBezTo>
                  <a:cubicBezTo>
                    <a:pt x="1" y="1216"/>
                    <a:pt x="335" y="1551"/>
                    <a:pt x="791" y="1551"/>
                  </a:cubicBezTo>
                  <a:cubicBezTo>
                    <a:pt x="1217" y="1551"/>
                    <a:pt x="1551" y="1216"/>
                    <a:pt x="1551" y="791"/>
                  </a:cubicBezTo>
                  <a:cubicBezTo>
                    <a:pt x="1551" y="36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63">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3">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3"/>
          <p:cNvSpPr/>
          <p:nvPr/>
        </p:nvSpPr>
        <p:spPr>
          <a:xfrm>
            <a:off x="4390781" y="4013013"/>
            <a:ext cx="362444" cy="315186"/>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3"/>
          <p:cNvSpPr/>
          <p:nvPr/>
        </p:nvSpPr>
        <p:spPr>
          <a:xfrm rot="-5400000" flipH="1">
            <a:off x="49068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3">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69"/>
          <p:cNvSpPr txBox="1">
            <a:spLocks noGrp="1"/>
          </p:cNvSpPr>
          <p:nvPr>
            <p:ph type="title"/>
          </p:nvPr>
        </p:nvSpPr>
        <p:spPr>
          <a:xfrm>
            <a:off x="1347336" y="1964400"/>
            <a:ext cx="3489600" cy="121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Bussiness Problems</a:t>
            </a:r>
            <a:endParaRPr dirty="0"/>
          </a:p>
        </p:txBody>
      </p:sp>
      <p:sp>
        <p:nvSpPr>
          <p:cNvPr id="1051" name="Google Shape;1051;p69"/>
          <p:cNvSpPr txBox="1">
            <a:spLocks noGrp="1"/>
          </p:cNvSpPr>
          <p:nvPr>
            <p:ph type="title" idx="2"/>
          </p:nvPr>
        </p:nvSpPr>
        <p:spPr>
          <a:xfrm>
            <a:off x="5017399" y="1676400"/>
            <a:ext cx="1446300" cy="17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53" name="Google Shape;1053;p69">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9">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69"/>
          <p:cNvGrpSpPr/>
          <p:nvPr/>
        </p:nvGrpSpPr>
        <p:grpSpPr>
          <a:xfrm flipH="1">
            <a:off x="1032921" y="895048"/>
            <a:ext cx="698423" cy="494477"/>
            <a:chOff x="3745575" y="190875"/>
            <a:chExt cx="87925" cy="62250"/>
          </a:xfrm>
        </p:grpSpPr>
        <p:sp>
          <p:nvSpPr>
            <p:cNvPr id="1056" name="Google Shape;1056;p69"/>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9"/>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9"/>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69"/>
          <p:cNvSpPr/>
          <p:nvPr/>
        </p:nvSpPr>
        <p:spPr>
          <a:xfrm>
            <a:off x="1032931" y="3873675"/>
            <a:ext cx="362444" cy="315186"/>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69"/>
          <p:cNvGrpSpPr/>
          <p:nvPr/>
        </p:nvGrpSpPr>
        <p:grpSpPr>
          <a:xfrm>
            <a:off x="6824626" y="1805325"/>
            <a:ext cx="946213" cy="1661776"/>
            <a:chOff x="1048850" y="524258"/>
            <a:chExt cx="890805" cy="1000527"/>
          </a:xfrm>
        </p:grpSpPr>
        <p:sp>
          <p:nvSpPr>
            <p:cNvPr id="1061" name="Google Shape;1061;p69"/>
            <p:cNvSpPr/>
            <p:nvPr/>
          </p:nvSpPr>
          <p:spPr>
            <a:xfrm>
              <a:off x="1048850" y="762376"/>
              <a:ext cx="401696" cy="762409"/>
            </a:xfrm>
            <a:custGeom>
              <a:avLst/>
              <a:gdLst/>
              <a:ahLst/>
              <a:cxnLst/>
              <a:rect l="l" t="t" r="r" b="b"/>
              <a:pathLst>
                <a:path w="6871" h="13041" extrusionOk="0">
                  <a:moveTo>
                    <a:pt x="1" y="1"/>
                  </a:moveTo>
                  <a:lnTo>
                    <a:pt x="6870" y="1"/>
                  </a:lnTo>
                  <a:lnTo>
                    <a:pt x="6870" y="13040"/>
                  </a:lnTo>
                  <a:lnTo>
                    <a:pt x="1" y="1304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9"/>
            <p:cNvSpPr/>
            <p:nvPr/>
          </p:nvSpPr>
          <p:spPr>
            <a:xfrm>
              <a:off x="1537959" y="524258"/>
              <a:ext cx="401696" cy="1000527"/>
            </a:xfrm>
            <a:custGeom>
              <a:avLst/>
              <a:gdLst/>
              <a:ahLst/>
              <a:cxnLst/>
              <a:rect l="l" t="t" r="r" b="b"/>
              <a:pathLst>
                <a:path w="6871" h="17114" extrusionOk="0">
                  <a:moveTo>
                    <a:pt x="1" y="1"/>
                  </a:moveTo>
                  <a:lnTo>
                    <a:pt x="6870" y="1"/>
                  </a:lnTo>
                  <a:lnTo>
                    <a:pt x="6870" y="17113"/>
                  </a:lnTo>
                  <a:lnTo>
                    <a:pt x="1" y="17113"/>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9"/>
            <p:cNvSpPr/>
            <p:nvPr/>
          </p:nvSpPr>
          <p:spPr>
            <a:xfrm>
              <a:off x="1048850" y="762376"/>
              <a:ext cx="401696" cy="762409"/>
            </a:xfrm>
            <a:custGeom>
              <a:avLst/>
              <a:gdLst/>
              <a:ahLst/>
              <a:cxnLst/>
              <a:rect l="l" t="t" r="r" b="b"/>
              <a:pathLst>
                <a:path w="6871" h="13041" extrusionOk="0">
                  <a:moveTo>
                    <a:pt x="6870" y="13040"/>
                  </a:moveTo>
                  <a:lnTo>
                    <a:pt x="6597" y="13040"/>
                  </a:lnTo>
                  <a:lnTo>
                    <a:pt x="6597" y="274"/>
                  </a:lnTo>
                  <a:lnTo>
                    <a:pt x="274" y="274"/>
                  </a:lnTo>
                  <a:lnTo>
                    <a:pt x="274" y="13040"/>
                  </a:lnTo>
                  <a:lnTo>
                    <a:pt x="1" y="13040"/>
                  </a:lnTo>
                  <a:lnTo>
                    <a:pt x="1" y="1"/>
                  </a:lnTo>
                  <a:lnTo>
                    <a:pt x="687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9"/>
            <p:cNvSpPr/>
            <p:nvPr/>
          </p:nvSpPr>
          <p:spPr>
            <a:xfrm>
              <a:off x="1537959" y="524258"/>
              <a:ext cx="401696" cy="1000527"/>
            </a:xfrm>
            <a:custGeom>
              <a:avLst/>
              <a:gdLst/>
              <a:ahLst/>
              <a:cxnLst/>
              <a:rect l="l" t="t" r="r" b="b"/>
              <a:pathLst>
                <a:path w="6871" h="17114" extrusionOk="0">
                  <a:moveTo>
                    <a:pt x="6870" y="17113"/>
                  </a:moveTo>
                  <a:lnTo>
                    <a:pt x="6597" y="17113"/>
                  </a:lnTo>
                  <a:lnTo>
                    <a:pt x="6597" y="274"/>
                  </a:lnTo>
                  <a:lnTo>
                    <a:pt x="274" y="274"/>
                  </a:lnTo>
                  <a:lnTo>
                    <a:pt x="274" y="17113"/>
                  </a:lnTo>
                  <a:lnTo>
                    <a:pt x="1" y="17113"/>
                  </a:lnTo>
                  <a:lnTo>
                    <a:pt x="1" y="1"/>
                  </a:lnTo>
                  <a:lnTo>
                    <a:pt x="687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69"/>
          <p:cNvSpPr/>
          <p:nvPr/>
        </p:nvSpPr>
        <p:spPr>
          <a:xfrm rot="-5400000" flipH="1">
            <a:off x="58212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9">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1067" name="Google Shape;1067;p69"/>
          <p:cNvGrpSpPr/>
          <p:nvPr/>
        </p:nvGrpSpPr>
        <p:grpSpPr>
          <a:xfrm rot="5400000" flipH="1">
            <a:off x="4508988" y="2672075"/>
            <a:ext cx="126000" cy="3272400"/>
            <a:chOff x="8230550" y="1078325"/>
            <a:chExt cx="126000" cy="3272400"/>
          </a:xfrm>
        </p:grpSpPr>
        <p:sp>
          <p:nvSpPr>
            <p:cNvPr id="1068" name="Google Shape;1068;p69"/>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80"/>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Questions of business Problems</a:t>
            </a:r>
            <a:endParaRPr dirty="0"/>
          </a:p>
        </p:txBody>
      </p:sp>
      <p:graphicFrame>
        <p:nvGraphicFramePr>
          <p:cNvPr id="1380" name="Google Shape;1380;p80"/>
          <p:cNvGraphicFramePr/>
          <p:nvPr>
            <p:extLst>
              <p:ext uri="{D42A27DB-BD31-4B8C-83A1-F6EECF244321}">
                <p14:modId xmlns:p14="http://schemas.microsoft.com/office/powerpoint/2010/main" val="2258663227"/>
              </p:ext>
            </p:extLst>
          </p:nvPr>
        </p:nvGraphicFramePr>
        <p:xfrm>
          <a:off x="788050" y="1414125"/>
          <a:ext cx="3756825" cy="3047850"/>
        </p:xfrm>
        <a:graphic>
          <a:graphicData uri="http://schemas.openxmlformats.org/drawingml/2006/table">
            <a:tbl>
              <a:tblPr>
                <a:noFill/>
                <a:tableStyleId>{2D366EC1-7DDF-4B83-AA80-F0B38CC23C06}</a:tableStyleId>
              </a:tblPr>
              <a:tblGrid>
                <a:gridCol w="741775">
                  <a:extLst>
                    <a:ext uri="{9D8B030D-6E8A-4147-A177-3AD203B41FA5}">
                      <a16:colId xmlns:a16="http://schemas.microsoft.com/office/drawing/2014/main" val="20000"/>
                    </a:ext>
                  </a:extLst>
                </a:gridCol>
                <a:gridCol w="3015050">
                  <a:extLst>
                    <a:ext uri="{9D8B030D-6E8A-4147-A177-3AD203B41FA5}">
                      <a16:colId xmlns:a16="http://schemas.microsoft.com/office/drawing/2014/main" val="20001"/>
                    </a:ext>
                  </a:extLst>
                </a:gridCol>
              </a:tblGrid>
              <a:tr h="530700">
                <a:tc>
                  <a:txBody>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1</a:t>
                      </a:r>
                      <a:endParaRPr sz="200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Create a reoprt for sales by year?</a:t>
                      </a:r>
                      <a:endParaRPr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30700">
                <a:tc>
                  <a:txBody>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2</a:t>
                      </a:r>
                      <a:endParaRPr sz="200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Create a reoprt for sales by category?</a:t>
                      </a:r>
                      <a:endParaRPr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30700">
                <a:tc>
                  <a:txBody>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3</a:t>
                      </a:r>
                      <a:endParaRPr sz="200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Create a reoprt for employee salary?</a:t>
                      </a:r>
                      <a:endParaRPr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530700">
                <a:tc>
                  <a:txBody>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4</a:t>
                      </a:r>
                      <a:endParaRPr sz="200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Create a reoprt for sales for 1997?</a:t>
                      </a:r>
                      <a:endParaRPr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30700">
                <a:tc>
                  <a:txBody>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5</a:t>
                      </a:r>
                      <a:endParaRPr sz="200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Create a reoprt for Category sales for 1997?</a:t>
                      </a:r>
                      <a:endParaRPr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graphicFrame>
        <p:nvGraphicFramePr>
          <p:cNvPr id="1381" name="Google Shape;1381;p80"/>
          <p:cNvGraphicFramePr/>
          <p:nvPr>
            <p:extLst>
              <p:ext uri="{D42A27DB-BD31-4B8C-83A1-F6EECF244321}">
                <p14:modId xmlns:p14="http://schemas.microsoft.com/office/powerpoint/2010/main" val="798119089"/>
              </p:ext>
            </p:extLst>
          </p:nvPr>
        </p:nvGraphicFramePr>
        <p:xfrm>
          <a:off x="4599125" y="1414125"/>
          <a:ext cx="3756825" cy="3103470"/>
        </p:xfrm>
        <a:graphic>
          <a:graphicData uri="http://schemas.openxmlformats.org/drawingml/2006/table">
            <a:tbl>
              <a:tblPr>
                <a:noFill/>
                <a:tableStyleId>{2D366EC1-7DDF-4B83-AA80-F0B38CC23C06}</a:tableStyleId>
              </a:tblPr>
              <a:tblGrid>
                <a:gridCol w="741775">
                  <a:extLst>
                    <a:ext uri="{9D8B030D-6E8A-4147-A177-3AD203B41FA5}">
                      <a16:colId xmlns:a16="http://schemas.microsoft.com/office/drawing/2014/main" val="20000"/>
                    </a:ext>
                  </a:extLst>
                </a:gridCol>
                <a:gridCol w="3015050">
                  <a:extLst>
                    <a:ext uri="{9D8B030D-6E8A-4147-A177-3AD203B41FA5}">
                      <a16:colId xmlns:a16="http://schemas.microsoft.com/office/drawing/2014/main" val="20001"/>
                    </a:ext>
                  </a:extLst>
                </a:gridCol>
              </a:tblGrid>
              <a:tr h="530700">
                <a:tc>
                  <a:txBody>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6</a:t>
                      </a:r>
                      <a:endParaRPr sz="200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Create a reoprt for the quarterly orders?</a:t>
                      </a:r>
                      <a:endParaRPr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30700">
                <a:tc>
                  <a:txBody>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7</a:t>
                      </a:r>
                      <a:endParaRPr sz="200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Create a reoprt for stock in unit by country and category?</a:t>
                      </a:r>
                      <a:endParaRPr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30700">
                <a:tc>
                  <a:txBody>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8</a:t>
                      </a:r>
                      <a:endParaRPr sz="200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dk1"/>
                          </a:solidFill>
                          <a:latin typeface="Poppins"/>
                          <a:ea typeface="Poppins"/>
                          <a:cs typeface="Poppins"/>
                          <a:sym typeface="Poppins"/>
                        </a:rPr>
                        <a:t>Create a report for Customers with early highest sales?</a:t>
                      </a:r>
                    </a:p>
                    <a:p>
                      <a:pPr marL="0" lvl="0" indent="0" algn="l" rtl="0">
                        <a:spcBef>
                          <a:spcPts val="0"/>
                        </a:spcBef>
                        <a:spcAft>
                          <a:spcPts val="0"/>
                        </a:spcAft>
                        <a:buNone/>
                      </a:pPr>
                      <a:endParaRPr lang="en-US"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530700">
                <a:tc>
                  <a:txBody>
                    <a:bodyPr/>
                    <a:lstStyle/>
                    <a:p>
                      <a:pPr marL="0" lvl="0" indent="0" algn="ctr" rtl="0">
                        <a:spcBef>
                          <a:spcPts val="0"/>
                        </a:spcBef>
                        <a:spcAft>
                          <a:spcPts val="0"/>
                        </a:spcAft>
                        <a:buNone/>
                      </a:pPr>
                      <a:r>
                        <a:rPr lang="en" sz="2000" dirty="0">
                          <a:solidFill>
                            <a:schemeClr val="dk2"/>
                          </a:solidFill>
                          <a:latin typeface="Poppins"/>
                          <a:ea typeface="Poppins"/>
                          <a:cs typeface="Poppins"/>
                          <a:sym typeface="Poppins"/>
                        </a:rPr>
                        <a:t> </a:t>
                      </a:r>
                      <a:endParaRPr sz="2000" dirty="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US" dirty="0">
                          <a:solidFill>
                            <a:schemeClr val="dk1"/>
                          </a:solidFill>
                          <a:latin typeface="Poppins"/>
                          <a:ea typeface="Poppins"/>
                          <a:cs typeface="Poppins"/>
                          <a:sym typeface="Poppins"/>
                        </a:rPr>
                        <a:t>     </a:t>
                      </a: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30700">
                <a:tc>
                  <a:txBody>
                    <a:bodyPr/>
                    <a:lstStyle/>
                    <a:p>
                      <a:pPr marL="0" lvl="0" indent="0" algn="ctr" rtl="0">
                        <a:spcBef>
                          <a:spcPts val="0"/>
                        </a:spcBef>
                        <a:spcAft>
                          <a:spcPts val="0"/>
                        </a:spcAft>
                        <a:buNone/>
                      </a:pPr>
                      <a:endParaRPr sz="2000" dirty="0">
                        <a:solidFill>
                          <a:schemeClr val="dk2"/>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sp>
        <p:nvSpPr>
          <p:cNvPr id="1382" name="Google Shape;1382;p80">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0">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0"/>
          <p:cNvSpPr/>
          <p:nvPr/>
        </p:nvSpPr>
        <p:spPr>
          <a:xfrm rot="-5400000" flipH="1">
            <a:off x="74976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0">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386" name="Google Shape;1386;p80"/>
          <p:cNvSpPr/>
          <p:nvPr/>
        </p:nvSpPr>
        <p:spPr>
          <a:xfrm>
            <a:off x="4372616" y="4172795"/>
            <a:ext cx="398771" cy="379455"/>
          </a:xfrm>
          <a:custGeom>
            <a:avLst/>
            <a:gdLst/>
            <a:ahLst/>
            <a:cxnLst/>
            <a:rect l="l" t="t" r="r" b="b"/>
            <a:pathLst>
              <a:path w="2787" h="2652" extrusionOk="0">
                <a:moveTo>
                  <a:pt x="1394" y="136"/>
                </a:moveTo>
                <a:cubicBezTo>
                  <a:pt x="1434" y="136"/>
                  <a:pt x="1475" y="149"/>
                  <a:pt x="1502" y="190"/>
                </a:cubicBezTo>
                <a:lnTo>
                  <a:pt x="1759" y="731"/>
                </a:lnTo>
                <a:cubicBezTo>
                  <a:pt x="1800" y="812"/>
                  <a:pt x="1867" y="853"/>
                  <a:pt x="1948" y="866"/>
                </a:cubicBezTo>
                <a:lnTo>
                  <a:pt x="2543" y="961"/>
                </a:lnTo>
                <a:cubicBezTo>
                  <a:pt x="2584" y="961"/>
                  <a:pt x="2625" y="988"/>
                  <a:pt x="2638" y="1028"/>
                </a:cubicBezTo>
                <a:cubicBezTo>
                  <a:pt x="2652" y="1069"/>
                  <a:pt x="2638" y="1123"/>
                  <a:pt x="2611" y="1150"/>
                </a:cubicBezTo>
                <a:lnTo>
                  <a:pt x="2178" y="1569"/>
                </a:lnTo>
                <a:cubicBezTo>
                  <a:pt x="2124" y="1623"/>
                  <a:pt x="2097" y="1705"/>
                  <a:pt x="2111" y="1786"/>
                </a:cubicBezTo>
                <a:lnTo>
                  <a:pt x="2205" y="2381"/>
                </a:lnTo>
                <a:cubicBezTo>
                  <a:pt x="2219" y="2421"/>
                  <a:pt x="2205" y="2462"/>
                  <a:pt x="2165" y="2489"/>
                </a:cubicBezTo>
                <a:cubicBezTo>
                  <a:pt x="2141" y="2505"/>
                  <a:pt x="2117" y="2511"/>
                  <a:pt x="2093" y="2511"/>
                </a:cubicBezTo>
                <a:cubicBezTo>
                  <a:pt x="2077" y="2511"/>
                  <a:pt x="2060" y="2508"/>
                  <a:pt x="2043" y="2503"/>
                </a:cubicBezTo>
                <a:lnTo>
                  <a:pt x="1516" y="2219"/>
                </a:lnTo>
                <a:cubicBezTo>
                  <a:pt x="1475" y="2205"/>
                  <a:pt x="1434" y="2191"/>
                  <a:pt x="1394" y="2191"/>
                </a:cubicBezTo>
                <a:cubicBezTo>
                  <a:pt x="1353" y="2191"/>
                  <a:pt x="1313" y="2205"/>
                  <a:pt x="1286" y="2219"/>
                </a:cubicBezTo>
                <a:lnTo>
                  <a:pt x="745" y="2503"/>
                </a:lnTo>
                <a:cubicBezTo>
                  <a:pt x="728" y="2508"/>
                  <a:pt x="711" y="2511"/>
                  <a:pt x="694" y="2511"/>
                </a:cubicBezTo>
                <a:cubicBezTo>
                  <a:pt x="671" y="2511"/>
                  <a:pt x="647" y="2505"/>
                  <a:pt x="623" y="2489"/>
                </a:cubicBezTo>
                <a:cubicBezTo>
                  <a:pt x="596" y="2462"/>
                  <a:pt x="582" y="2421"/>
                  <a:pt x="582" y="2381"/>
                </a:cubicBezTo>
                <a:lnTo>
                  <a:pt x="691" y="1786"/>
                </a:lnTo>
                <a:cubicBezTo>
                  <a:pt x="704" y="1705"/>
                  <a:pt x="677" y="1623"/>
                  <a:pt x="623" y="1569"/>
                </a:cubicBezTo>
                <a:lnTo>
                  <a:pt x="177" y="1150"/>
                </a:lnTo>
                <a:cubicBezTo>
                  <a:pt x="150" y="1123"/>
                  <a:pt x="136" y="1069"/>
                  <a:pt x="150" y="1028"/>
                </a:cubicBezTo>
                <a:cubicBezTo>
                  <a:pt x="163" y="988"/>
                  <a:pt x="204" y="961"/>
                  <a:pt x="244" y="961"/>
                </a:cubicBezTo>
                <a:lnTo>
                  <a:pt x="839" y="866"/>
                </a:lnTo>
                <a:cubicBezTo>
                  <a:pt x="921" y="853"/>
                  <a:pt x="988" y="812"/>
                  <a:pt x="1029" y="731"/>
                </a:cubicBezTo>
                <a:lnTo>
                  <a:pt x="1299" y="190"/>
                </a:lnTo>
                <a:cubicBezTo>
                  <a:pt x="1313" y="149"/>
                  <a:pt x="1353" y="136"/>
                  <a:pt x="1394" y="136"/>
                </a:cubicBezTo>
                <a:close/>
                <a:moveTo>
                  <a:pt x="1394" y="1"/>
                </a:moveTo>
                <a:cubicBezTo>
                  <a:pt x="1299" y="1"/>
                  <a:pt x="1218" y="55"/>
                  <a:pt x="1178" y="136"/>
                </a:cubicBezTo>
                <a:lnTo>
                  <a:pt x="907" y="677"/>
                </a:lnTo>
                <a:cubicBezTo>
                  <a:pt x="894" y="704"/>
                  <a:pt x="866" y="731"/>
                  <a:pt x="826" y="744"/>
                </a:cubicBezTo>
                <a:lnTo>
                  <a:pt x="231" y="826"/>
                </a:lnTo>
                <a:cubicBezTo>
                  <a:pt x="136" y="839"/>
                  <a:pt x="55" y="907"/>
                  <a:pt x="28" y="988"/>
                </a:cubicBezTo>
                <a:cubicBezTo>
                  <a:pt x="1" y="1083"/>
                  <a:pt x="28" y="1177"/>
                  <a:pt x="96" y="1245"/>
                </a:cubicBezTo>
                <a:lnTo>
                  <a:pt x="528" y="1664"/>
                </a:lnTo>
                <a:cubicBezTo>
                  <a:pt x="555" y="1691"/>
                  <a:pt x="555" y="1732"/>
                  <a:pt x="555" y="1759"/>
                </a:cubicBezTo>
                <a:lnTo>
                  <a:pt x="447" y="2354"/>
                </a:lnTo>
                <a:cubicBezTo>
                  <a:pt x="434" y="2448"/>
                  <a:pt x="474" y="2543"/>
                  <a:pt x="555" y="2597"/>
                </a:cubicBezTo>
                <a:cubicBezTo>
                  <a:pt x="596" y="2630"/>
                  <a:pt x="652" y="2648"/>
                  <a:pt x="708" y="2648"/>
                </a:cubicBezTo>
                <a:cubicBezTo>
                  <a:pt x="744" y="2648"/>
                  <a:pt x="780" y="2640"/>
                  <a:pt x="812" y="2624"/>
                </a:cubicBezTo>
                <a:lnTo>
                  <a:pt x="1340" y="2340"/>
                </a:lnTo>
                <a:cubicBezTo>
                  <a:pt x="1360" y="2327"/>
                  <a:pt x="1380" y="2320"/>
                  <a:pt x="1399" y="2320"/>
                </a:cubicBezTo>
                <a:cubicBezTo>
                  <a:pt x="1418" y="2320"/>
                  <a:pt x="1434" y="2327"/>
                  <a:pt x="1448" y="2340"/>
                </a:cubicBezTo>
                <a:lnTo>
                  <a:pt x="1989" y="2624"/>
                </a:lnTo>
                <a:cubicBezTo>
                  <a:pt x="2016" y="2638"/>
                  <a:pt x="2057" y="2651"/>
                  <a:pt x="2097" y="2651"/>
                </a:cubicBezTo>
                <a:cubicBezTo>
                  <a:pt x="2151" y="2651"/>
                  <a:pt x="2192" y="2624"/>
                  <a:pt x="2246" y="2597"/>
                </a:cubicBezTo>
                <a:cubicBezTo>
                  <a:pt x="2314" y="2543"/>
                  <a:pt x="2354" y="2448"/>
                  <a:pt x="2341" y="2354"/>
                </a:cubicBezTo>
                <a:lnTo>
                  <a:pt x="2232" y="1759"/>
                </a:lnTo>
                <a:cubicBezTo>
                  <a:pt x="2232" y="1732"/>
                  <a:pt x="2246" y="1691"/>
                  <a:pt x="2273" y="1664"/>
                </a:cubicBezTo>
                <a:lnTo>
                  <a:pt x="2706" y="1245"/>
                </a:lnTo>
                <a:cubicBezTo>
                  <a:pt x="2773" y="1177"/>
                  <a:pt x="2787" y="1083"/>
                  <a:pt x="2760" y="988"/>
                </a:cubicBezTo>
                <a:cubicBezTo>
                  <a:pt x="2733" y="907"/>
                  <a:pt x="2665" y="839"/>
                  <a:pt x="2570" y="826"/>
                </a:cubicBezTo>
                <a:lnTo>
                  <a:pt x="1962" y="744"/>
                </a:lnTo>
                <a:cubicBezTo>
                  <a:pt x="1935" y="731"/>
                  <a:pt x="1894" y="704"/>
                  <a:pt x="1881" y="677"/>
                </a:cubicBezTo>
                <a:lnTo>
                  <a:pt x="1610" y="136"/>
                </a:lnTo>
                <a:cubicBezTo>
                  <a:pt x="1570" y="55"/>
                  <a:pt x="1489" y="1"/>
                  <a:pt x="1394"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69"/>
          <p:cNvSpPr txBox="1">
            <a:spLocks noGrp="1"/>
          </p:cNvSpPr>
          <p:nvPr>
            <p:ph type="title"/>
          </p:nvPr>
        </p:nvSpPr>
        <p:spPr>
          <a:xfrm>
            <a:off x="1347336" y="1964400"/>
            <a:ext cx="3489600" cy="121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Why we choose this Database</a:t>
            </a:r>
            <a:endParaRPr dirty="0"/>
          </a:p>
        </p:txBody>
      </p:sp>
      <p:sp>
        <p:nvSpPr>
          <p:cNvPr id="1051" name="Google Shape;1051;p69"/>
          <p:cNvSpPr txBox="1">
            <a:spLocks noGrp="1"/>
          </p:cNvSpPr>
          <p:nvPr>
            <p:ph type="title" idx="2"/>
          </p:nvPr>
        </p:nvSpPr>
        <p:spPr>
          <a:xfrm>
            <a:off x="5017399" y="1676400"/>
            <a:ext cx="1446300" cy="17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053" name="Google Shape;1053;p69">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9">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69"/>
          <p:cNvGrpSpPr/>
          <p:nvPr/>
        </p:nvGrpSpPr>
        <p:grpSpPr>
          <a:xfrm flipH="1">
            <a:off x="1032921" y="895048"/>
            <a:ext cx="698423" cy="494477"/>
            <a:chOff x="3745575" y="190875"/>
            <a:chExt cx="87925" cy="62250"/>
          </a:xfrm>
        </p:grpSpPr>
        <p:sp>
          <p:nvSpPr>
            <p:cNvPr id="1056" name="Google Shape;1056;p69"/>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9"/>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9"/>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69"/>
          <p:cNvSpPr/>
          <p:nvPr/>
        </p:nvSpPr>
        <p:spPr>
          <a:xfrm>
            <a:off x="1032931" y="3873675"/>
            <a:ext cx="362444" cy="315186"/>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69"/>
          <p:cNvGrpSpPr/>
          <p:nvPr/>
        </p:nvGrpSpPr>
        <p:grpSpPr>
          <a:xfrm>
            <a:off x="6824626" y="1805325"/>
            <a:ext cx="946213" cy="1661776"/>
            <a:chOff x="1048850" y="524258"/>
            <a:chExt cx="890805" cy="1000527"/>
          </a:xfrm>
        </p:grpSpPr>
        <p:sp>
          <p:nvSpPr>
            <p:cNvPr id="1061" name="Google Shape;1061;p69"/>
            <p:cNvSpPr/>
            <p:nvPr/>
          </p:nvSpPr>
          <p:spPr>
            <a:xfrm>
              <a:off x="1048850" y="762376"/>
              <a:ext cx="401696" cy="762409"/>
            </a:xfrm>
            <a:custGeom>
              <a:avLst/>
              <a:gdLst/>
              <a:ahLst/>
              <a:cxnLst/>
              <a:rect l="l" t="t" r="r" b="b"/>
              <a:pathLst>
                <a:path w="6871" h="13041" extrusionOk="0">
                  <a:moveTo>
                    <a:pt x="1" y="1"/>
                  </a:moveTo>
                  <a:lnTo>
                    <a:pt x="6870" y="1"/>
                  </a:lnTo>
                  <a:lnTo>
                    <a:pt x="6870" y="13040"/>
                  </a:lnTo>
                  <a:lnTo>
                    <a:pt x="1" y="1304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9"/>
            <p:cNvSpPr/>
            <p:nvPr/>
          </p:nvSpPr>
          <p:spPr>
            <a:xfrm>
              <a:off x="1537959" y="524258"/>
              <a:ext cx="401696" cy="1000527"/>
            </a:xfrm>
            <a:custGeom>
              <a:avLst/>
              <a:gdLst/>
              <a:ahLst/>
              <a:cxnLst/>
              <a:rect l="l" t="t" r="r" b="b"/>
              <a:pathLst>
                <a:path w="6871" h="17114" extrusionOk="0">
                  <a:moveTo>
                    <a:pt x="1" y="1"/>
                  </a:moveTo>
                  <a:lnTo>
                    <a:pt x="6870" y="1"/>
                  </a:lnTo>
                  <a:lnTo>
                    <a:pt x="6870" y="17113"/>
                  </a:lnTo>
                  <a:lnTo>
                    <a:pt x="1" y="17113"/>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9"/>
            <p:cNvSpPr/>
            <p:nvPr/>
          </p:nvSpPr>
          <p:spPr>
            <a:xfrm>
              <a:off x="1048850" y="762376"/>
              <a:ext cx="401696" cy="762409"/>
            </a:xfrm>
            <a:custGeom>
              <a:avLst/>
              <a:gdLst/>
              <a:ahLst/>
              <a:cxnLst/>
              <a:rect l="l" t="t" r="r" b="b"/>
              <a:pathLst>
                <a:path w="6871" h="13041" extrusionOk="0">
                  <a:moveTo>
                    <a:pt x="6870" y="13040"/>
                  </a:moveTo>
                  <a:lnTo>
                    <a:pt x="6597" y="13040"/>
                  </a:lnTo>
                  <a:lnTo>
                    <a:pt x="6597" y="274"/>
                  </a:lnTo>
                  <a:lnTo>
                    <a:pt x="274" y="274"/>
                  </a:lnTo>
                  <a:lnTo>
                    <a:pt x="274" y="13040"/>
                  </a:lnTo>
                  <a:lnTo>
                    <a:pt x="1" y="13040"/>
                  </a:lnTo>
                  <a:lnTo>
                    <a:pt x="1" y="1"/>
                  </a:lnTo>
                  <a:lnTo>
                    <a:pt x="687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9"/>
            <p:cNvSpPr/>
            <p:nvPr/>
          </p:nvSpPr>
          <p:spPr>
            <a:xfrm>
              <a:off x="1537959" y="524258"/>
              <a:ext cx="401696" cy="1000527"/>
            </a:xfrm>
            <a:custGeom>
              <a:avLst/>
              <a:gdLst/>
              <a:ahLst/>
              <a:cxnLst/>
              <a:rect l="l" t="t" r="r" b="b"/>
              <a:pathLst>
                <a:path w="6871" h="17114" extrusionOk="0">
                  <a:moveTo>
                    <a:pt x="6870" y="17113"/>
                  </a:moveTo>
                  <a:lnTo>
                    <a:pt x="6597" y="17113"/>
                  </a:lnTo>
                  <a:lnTo>
                    <a:pt x="6597" y="274"/>
                  </a:lnTo>
                  <a:lnTo>
                    <a:pt x="274" y="274"/>
                  </a:lnTo>
                  <a:lnTo>
                    <a:pt x="274" y="17113"/>
                  </a:lnTo>
                  <a:lnTo>
                    <a:pt x="1" y="17113"/>
                  </a:lnTo>
                  <a:lnTo>
                    <a:pt x="1" y="1"/>
                  </a:lnTo>
                  <a:lnTo>
                    <a:pt x="687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69"/>
          <p:cNvSpPr/>
          <p:nvPr/>
        </p:nvSpPr>
        <p:spPr>
          <a:xfrm rot="-5400000" flipH="1">
            <a:off x="58212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9">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1067" name="Google Shape;1067;p69"/>
          <p:cNvGrpSpPr/>
          <p:nvPr/>
        </p:nvGrpSpPr>
        <p:grpSpPr>
          <a:xfrm rot="5400000" flipH="1">
            <a:off x="4508988" y="2672075"/>
            <a:ext cx="126000" cy="3272400"/>
            <a:chOff x="8230550" y="1078325"/>
            <a:chExt cx="126000" cy="3272400"/>
          </a:xfrm>
        </p:grpSpPr>
        <p:sp>
          <p:nvSpPr>
            <p:cNvPr id="1068" name="Google Shape;1068;p69"/>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646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77"/>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Why we choose this database</a:t>
            </a:r>
            <a:endParaRPr dirty="0"/>
          </a:p>
        </p:txBody>
      </p:sp>
      <p:sp>
        <p:nvSpPr>
          <p:cNvPr id="1304" name="Google Shape;1304;p77"/>
          <p:cNvSpPr/>
          <p:nvPr/>
        </p:nvSpPr>
        <p:spPr>
          <a:xfrm>
            <a:off x="1445596" y="1378733"/>
            <a:ext cx="2459700" cy="5760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2"/>
                </a:solidFill>
                <a:latin typeface="Poppins"/>
                <a:ea typeface="Poppins"/>
                <a:cs typeface="Poppins"/>
                <a:sym typeface="Poppins"/>
              </a:rPr>
              <a:t>Tables</a:t>
            </a:r>
            <a:endParaRPr sz="2000" dirty="0">
              <a:solidFill>
                <a:schemeClr val="dk2"/>
              </a:solidFill>
              <a:latin typeface="Poppins"/>
              <a:ea typeface="Poppins"/>
              <a:cs typeface="Poppins"/>
              <a:sym typeface="Poppins"/>
            </a:endParaRPr>
          </a:p>
        </p:txBody>
      </p:sp>
      <p:cxnSp>
        <p:nvCxnSpPr>
          <p:cNvPr id="1305" name="Google Shape;1305;p77"/>
          <p:cNvCxnSpPr>
            <a:stCxn id="1304" idx="3"/>
            <a:endCxn id="1306" idx="1"/>
          </p:cNvCxnSpPr>
          <p:nvPr/>
        </p:nvCxnSpPr>
        <p:spPr>
          <a:xfrm>
            <a:off x="3905296" y="1666733"/>
            <a:ext cx="1331608" cy="242664"/>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306" name="Google Shape;1306;p77"/>
          <p:cNvSpPr txBox="1"/>
          <p:nvPr/>
        </p:nvSpPr>
        <p:spPr>
          <a:xfrm>
            <a:off x="5236904" y="1623047"/>
            <a:ext cx="246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Poppins"/>
                <a:ea typeface="Poppins"/>
                <a:cs typeface="Poppins"/>
                <a:sym typeface="Poppins"/>
              </a:rPr>
              <a:t>Mercury is the closest planet to the Sun</a:t>
            </a:r>
            <a:r>
              <a:rPr lang="en-US" dirty="0">
                <a:solidFill>
                  <a:schemeClr val="dk1"/>
                </a:solidFill>
                <a:latin typeface="Poppins"/>
                <a:ea typeface="Poppins"/>
                <a:cs typeface="Poppins"/>
                <a:sym typeface="Poppins"/>
              </a:rPr>
              <a:t>It contain bunch of tables, so it was a good entity relationship.</a:t>
            </a:r>
          </a:p>
          <a:p>
            <a:pPr marL="0" lvl="0" indent="0" algn="ctr" rtl="0">
              <a:spcBef>
                <a:spcPts val="0"/>
              </a:spcBef>
              <a:spcAft>
                <a:spcPts val="0"/>
              </a:spcAft>
              <a:buNone/>
            </a:pPr>
            <a:endParaRPr dirty="0">
              <a:solidFill>
                <a:schemeClr val="dk1"/>
              </a:solidFill>
              <a:latin typeface="Poppins"/>
              <a:ea typeface="Poppins"/>
              <a:cs typeface="Poppins"/>
              <a:sym typeface="Poppins"/>
            </a:endParaRPr>
          </a:p>
        </p:txBody>
      </p:sp>
      <p:sp>
        <p:nvSpPr>
          <p:cNvPr id="1307" name="Google Shape;1307;p77"/>
          <p:cNvSpPr txBox="1"/>
          <p:nvPr/>
        </p:nvSpPr>
        <p:spPr>
          <a:xfrm>
            <a:off x="5129998" y="2362213"/>
            <a:ext cx="246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Poppins"/>
                <a:ea typeface="Poppins"/>
                <a:cs typeface="Poppins"/>
                <a:sym typeface="Poppins"/>
              </a:rPr>
              <a:t>Data is very well designed to find insights</a:t>
            </a:r>
          </a:p>
        </p:txBody>
      </p:sp>
      <p:sp>
        <p:nvSpPr>
          <p:cNvPr id="1308" name="Google Shape;1308;p77"/>
          <p:cNvSpPr txBox="1"/>
          <p:nvPr/>
        </p:nvSpPr>
        <p:spPr>
          <a:xfrm>
            <a:off x="5237096" y="2815396"/>
            <a:ext cx="2461200" cy="153381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Poppins"/>
                <a:ea typeface="Poppins"/>
                <a:cs typeface="Poppins"/>
                <a:sym typeface="Poppins"/>
              </a:rPr>
              <a:t>We get to know the whole idea, what is the need, who are the stakeholder, and what we can get out of it.</a:t>
            </a:r>
          </a:p>
        </p:txBody>
      </p:sp>
      <p:cxnSp>
        <p:nvCxnSpPr>
          <p:cNvPr id="1310" name="Google Shape;1310;p77"/>
          <p:cNvCxnSpPr>
            <a:stCxn id="1311" idx="3"/>
            <a:endCxn id="1307" idx="1"/>
          </p:cNvCxnSpPr>
          <p:nvPr/>
        </p:nvCxnSpPr>
        <p:spPr>
          <a:xfrm>
            <a:off x="3905296" y="2624518"/>
            <a:ext cx="1224702" cy="24045"/>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12" name="Google Shape;1312;p77"/>
          <p:cNvCxnSpPr>
            <a:cxnSpLocks/>
            <a:stCxn id="1313" idx="3"/>
            <a:endCxn id="1308" idx="1"/>
          </p:cNvCxnSpPr>
          <p:nvPr/>
        </p:nvCxnSpPr>
        <p:spPr>
          <a:xfrm>
            <a:off x="3905296" y="3582303"/>
            <a:ext cx="1331800" cy="127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316" name="Google Shape;1316;p77">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7">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7"/>
          <p:cNvSpPr/>
          <p:nvPr/>
        </p:nvSpPr>
        <p:spPr>
          <a:xfrm>
            <a:off x="694341" y="4131920"/>
            <a:ext cx="398771" cy="379455"/>
          </a:xfrm>
          <a:custGeom>
            <a:avLst/>
            <a:gdLst/>
            <a:ahLst/>
            <a:cxnLst/>
            <a:rect l="l" t="t" r="r" b="b"/>
            <a:pathLst>
              <a:path w="2787" h="2652" extrusionOk="0">
                <a:moveTo>
                  <a:pt x="1394" y="136"/>
                </a:moveTo>
                <a:cubicBezTo>
                  <a:pt x="1434" y="136"/>
                  <a:pt x="1475" y="149"/>
                  <a:pt x="1502" y="190"/>
                </a:cubicBezTo>
                <a:lnTo>
                  <a:pt x="1759" y="731"/>
                </a:lnTo>
                <a:cubicBezTo>
                  <a:pt x="1800" y="812"/>
                  <a:pt x="1867" y="853"/>
                  <a:pt x="1948" y="866"/>
                </a:cubicBezTo>
                <a:lnTo>
                  <a:pt x="2543" y="961"/>
                </a:lnTo>
                <a:cubicBezTo>
                  <a:pt x="2584" y="961"/>
                  <a:pt x="2625" y="988"/>
                  <a:pt x="2638" y="1028"/>
                </a:cubicBezTo>
                <a:cubicBezTo>
                  <a:pt x="2652" y="1069"/>
                  <a:pt x="2638" y="1123"/>
                  <a:pt x="2611" y="1150"/>
                </a:cubicBezTo>
                <a:lnTo>
                  <a:pt x="2178" y="1569"/>
                </a:lnTo>
                <a:cubicBezTo>
                  <a:pt x="2124" y="1623"/>
                  <a:pt x="2097" y="1705"/>
                  <a:pt x="2111" y="1786"/>
                </a:cubicBezTo>
                <a:lnTo>
                  <a:pt x="2205" y="2381"/>
                </a:lnTo>
                <a:cubicBezTo>
                  <a:pt x="2219" y="2421"/>
                  <a:pt x="2205" y="2462"/>
                  <a:pt x="2165" y="2489"/>
                </a:cubicBezTo>
                <a:cubicBezTo>
                  <a:pt x="2141" y="2505"/>
                  <a:pt x="2117" y="2511"/>
                  <a:pt x="2093" y="2511"/>
                </a:cubicBezTo>
                <a:cubicBezTo>
                  <a:pt x="2077" y="2511"/>
                  <a:pt x="2060" y="2508"/>
                  <a:pt x="2043" y="2503"/>
                </a:cubicBezTo>
                <a:lnTo>
                  <a:pt x="1516" y="2219"/>
                </a:lnTo>
                <a:cubicBezTo>
                  <a:pt x="1475" y="2205"/>
                  <a:pt x="1434" y="2191"/>
                  <a:pt x="1394" y="2191"/>
                </a:cubicBezTo>
                <a:cubicBezTo>
                  <a:pt x="1353" y="2191"/>
                  <a:pt x="1313" y="2205"/>
                  <a:pt x="1286" y="2219"/>
                </a:cubicBezTo>
                <a:lnTo>
                  <a:pt x="745" y="2503"/>
                </a:lnTo>
                <a:cubicBezTo>
                  <a:pt x="728" y="2508"/>
                  <a:pt x="711" y="2511"/>
                  <a:pt x="694" y="2511"/>
                </a:cubicBezTo>
                <a:cubicBezTo>
                  <a:pt x="671" y="2511"/>
                  <a:pt x="647" y="2505"/>
                  <a:pt x="623" y="2489"/>
                </a:cubicBezTo>
                <a:cubicBezTo>
                  <a:pt x="596" y="2462"/>
                  <a:pt x="582" y="2421"/>
                  <a:pt x="582" y="2381"/>
                </a:cubicBezTo>
                <a:lnTo>
                  <a:pt x="691" y="1786"/>
                </a:lnTo>
                <a:cubicBezTo>
                  <a:pt x="704" y="1705"/>
                  <a:pt x="677" y="1623"/>
                  <a:pt x="623" y="1569"/>
                </a:cubicBezTo>
                <a:lnTo>
                  <a:pt x="177" y="1150"/>
                </a:lnTo>
                <a:cubicBezTo>
                  <a:pt x="150" y="1123"/>
                  <a:pt x="136" y="1069"/>
                  <a:pt x="150" y="1028"/>
                </a:cubicBezTo>
                <a:cubicBezTo>
                  <a:pt x="163" y="988"/>
                  <a:pt x="204" y="961"/>
                  <a:pt x="244" y="961"/>
                </a:cubicBezTo>
                <a:lnTo>
                  <a:pt x="839" y="866"/>
                </a:lnTo>
                <a:cubicBezTo>
                  <a:pt x="921" y="853"/>
                  <a:pt x="988" y="812"/>
                  <a:pt x="1029" y="731"/>
                </a:cubicBezTo>
                <a:lnTo>
                  <a:pt x="1299" y="190"/>
                </a:lnTo>
                <a:cubicBezTo>
                  <a:pt x="1313" y="149"/>
                  <a:pt x="1353" y="136"/>
                  <a:pt x="1394" y="136"/>
                </a:cubicBezTo>
                <a:close/>
                <a:moveTo>
                  <a:pt x="1394" y="1"/>
                </a:moveTo>
                <a:cubicBezTo>
                  <a:pt x="1299" y="1"/>
                  <a:pt x="1218" y="55"/>
                  <a:pt x="1178" y="136"/>
                </a:cubicBezTo>
                <a:lnTo>
                  <a:pt x="907" y="677"/>
                </a:lnTo>
                <a:cubicBezTo>
                  <a:pt x="894" y="704"/>
                  <a:pt x="866" y="731"/>
                  <a:pt x="826" y="744"/>
                </a:cubicBezTo>
                <a:lnTo>
                  <a:pt x="231" y="826"/>
                </a:lnTo>
                <a:cubicBezTo>
                  <a:pt x="136" y="839"/>
                  <a:pt x="55" y="907"/>
                  <a:pt x="28" y="988"/>
                </a:cubicBezTo>
                <a:cubicBezTo>
                  <a:pt x="1" y="1083"/>
                  <a:pt x="28" y="1177"/>
                  <a:pt x="96" y="1245"/>
                </a:cubicBezTo>
                <a:lnTo>
                  <a:pt x="528" y="1664"/>
                </a:lnTo>
                <a:cubicBezTo>
                  <a:pt x="555" y="1691"/>
                  <a:pt x="555" y="1732"/>
                  <a:pt x="555" y="1759"/>
                </a:cubicBezTo>
                <a:lnTo>
                  <a:pt x="447" y="2354"/>
                </a:lnTo>
                <a:cubicBezTo>
                  <a:pt x="434" y="2448"/>
                  <a:pt x="474" y="2543"/>
                  <a:pt x="555" y="2597"/>
                </a:cubicBezTo>
                <a:cubicBezTo>
                  <a:pt x="596" y="2630"/>
                  <a:pt x="652" y="2648"/>
                  <a:pt x="708" y="2648"/>
                </a:cubicBezTo>
                <a:cubicBezTo>
                  <a:pt x="744" y="2648"/>
                  <a:pt x="780" y="2640"/>
                  <a:pt x="812" y="2624"/>
                </a:cubicBezTo>
                <a:lnTo>
                  <a:pt x="1340" y="2340"/>
                </a:lnTo>
                <a:cubicBezTo>
                  <a:pt x="1360" y="2327"/>
                  <a:pt x="1380" y="2320"/>
                  <a:pt x="1399" y="2320"/>
                </a:cubicBezTo>
                <a:cubicBezTo>
                  <a:pt x="1418" y="2320"/>
                  <a:pt x="1434" y="2327"/>
                  <a:pt x="1448" y="2340"/>
                </a:cubicBezTo>
                <a:lnTo>
                  <a:pt x="1989" y="2624"/>
                </a:lnTo>
                <a:cubicBezTo>
                  <a:pt x="2016" y="2638"/>
                  <a:pt x="2057" y="2651"/>
                  <a:pt x="2097" y="2651"/>
                </a:cubicBezTo>
                <a:cubicBezTo>
                  <a:pt x="2151" y="2651"/>
                  <a:pt x="2192" y="2624"/>
                  <a:pt x="2246" y="2597"/>
                </a:cubicBezTo>
                <a:cubicBezTo>
                  <a:pt x="2314" y="2543"/>
                  <a:pt x="2354" y="2448"/>
                  <a:pt x="2341" y="2354"/>
                </a:cubicBezTo>
                <a:lnTo>
                  <a:pt x="2232" y="1759"/>
                </a:lnTo>
                <a:cubicBezTo>
                  <a:pt x="2232" y="1732"/>
                  <a:pt x="2246" y="1691"/>
                  <a:pt x="2273" y="1664"/>
                </a:cubicBezTo>
                <a:lnTo>
                  <a:pt x="2706" y="1245"/>
                </a:lnTo>
                <a:cubicBezTo>
                  <a:pt x="2773" y="1177"/>
                  <a:pt x="2787" y="1083"/>
                  <a:pt x="2760" y="988"/>
                </a:cubicBezTo>
                <a:cubicBezTo>
                  <a:pt x="2733" y="907"/>
                  <a:pt x="2665" y="839"/>
                  <a:pt x="2570" y="826"/>
                </a:cubicBezTo>
                <a:lnTo>
                  <a:pt x="1962" y="744"/>
                </a:lnTo>
                <a:cubicBezTo>
                  <a:pt x="1935" y="731"/>
                  <a:pt x="1894" y="704"/>
                  <a:pt x="1881" y="677"/>
                </a:cubicBezTo>
                <a:lnTo>
                  <a:pt x="1610" y="136"/>
                </a:lnTo>
                <a:cubicBezTo>
                  <a:pt x="1570" y="55"/>
                  <a:pt x="1489" y="1"/>
                  <a:pt x="1394"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7"/>
          <p:cNvSpPr/>
          <p:nvPr/>
        </p:nvSpPr>
        <p:spPr>
          <a:xfrm rot="-5400000" flipH="1">
            <a:off x="70404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7">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311" name="Google Shape;1311;p77"/>
          <p:cNvSpPr/>
          <p:nvPr/>
        </p:nvSpPr>
        <p:spPr>
          <a:xfrm>
            <a:off x="1445596" y="2336518"/>
            <a:ext cx="2459700" cy="5760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2"/>
                </a:solidFill>
                <a:latin typeface="Poppins"/>
                <a:ea typeface="Poppins"/>
                <a:cs typeface="Poppins"/>
                <a:sym typeface="Poppins"/>
              </a:rPr>
              <a:t>Design</a:t>
            </a:r>
            <a:endParaRPr sz="2000">
              <a:solidFill>
                <a:schemeClr val="dk2"/>
              </a:solidFill>
              <a:latin typeface="Poppins"/>
              <a:ea typeface="Poppins"/>
              <a:cs typeface="Poppins"/>
              <a:sym typeface="Poppins"/>
            </a:endParaRPr>
          </a:p>
        </p:txBody>
      </p:sp>
      <p:sp>
        <p:nvSpPr>
          <p:cNvPr id="1313" name="Google Shape;1313;p77"/>
          <p:cNvSpPr/>
          <p:nvPr/>
        </p:nvSpPr>
        <p:spPr>
          <a:xfrm>
            <a:off x="1445596" y="3294303"/>
            <a:ext cx="2459700" cy="5760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2"/>
                </a:solidFill>
                <a:latin typeface="Poppins"/>
                <a:ea typeface="Poppins"/>
                <a:cs typeface="Poppins"/>
                <a:sym typeface="Poppins"/>
              </a:rPr>
              <a:t>Stakeholders and Idea</a:t>
            </a:r>
            <a:endParaRPr sz="2000" dirty="0">
              <a:solidFill>
                <a:schemeClr val="dk2"/>
              </a:solidFill>
              <a:latin typeface="Poppins"/>
              <a:ea typeface="Poppins"/>
              <a:cs typeface="Poppins"/>
              <a:sym typeface="Poppins"/>
            </a:endParaRPr>
          </a:p>
        </p:txBody>
      </p:sp>
      <p:grpSp>
        <p:nvGrpSpPr>
          <p:cNvPr id="1324" name="Google Shape;1324;p77"/>
          <p:cNvGrpSpPr/>
          <p:nvPr/>
        </p:nvGrpSpPr>
        <p:grpSpPr>
          <a:xfrm rot="10800000" flipH="1">
            <a:off x="8070400" y="1249900"/>
            <a:ext cx="126000" cy="3272400"/>
            <a:chOff x="8230550" y="1078325"/>
            <a:chExt cx="126000" cy="3272400"/>
          </a:xfrm>
        </p:grpSpPr>
        <p:sp>
          <p:nvSpPr>
            <p:cNvPr id="1325" name="Google Shape;1325;p77"/>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7"/>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69"/>
          <p:cNvSpPr txBox="1">
            <a:spLocks noGrp="1"/>
          </p:cNvSpPr>
          <p:nvPr>
            <p:ph type="title"/>
          </p:nvPr>
        </p:nvSpPr>
        <p:spPr>
          <a:xfrm>
            <a:off x="1347336" y="1964400"/>
            <a:ext cx="3489600" cy="121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Insights and Visulizations</a:t>
            </a:r>
            <a:endParaRPr dirty="0"/>
          </a:p>
        </p:txBody>
      </p:sp>
      <p:sp>
        <p:nvSpPr>
          <p:cNvPr id="1051" name="Google Shape;1051;p69"/>
          <p:cNvSpPr txBox="1">
            <a:spLocks noGrp="1"/>
          </p:cNvSpPr>
          <p:nvPr>
            <p:ph type="title" idx="2"/>
          </p:nvPr>
        </p:nvSpPr>
        <p:spPr>
          <a:xfrm>
            <a:off x="5017399" y="1676400"/>
            <a:ext cx="1446300" cy="17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053" name="Google Shape;1053;p69">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9">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69"/>
          <p:cNvGrpSpPr/>
          <p:nvPr/>
        </p:nvGrpSpPr>
        <p:grpSpPr>
          <a:xfrm flipH="1">
            <a:off x="1032921" y="895048"/>
            <a:ext cx="698423" cy="494477"/>
            <a:chOff x="3745575" y="190875"/>
            <a:chExt cx="87925" cy="62250"/>
          </a:xfrm>
        </p:grpSpPr>
        <p:sp>
          <p:nvSpPr>
            <p:cNvPr id="1056" name="Google Shape;1056;p69"/>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9"/>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9"/>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69"/>
          <p:cNvSpPr/>
          <p:nvPr/>
        </p:nvSpPr>
        <p:spPr>
          <a:xfrm>
            <a:off x="1032931" y="3873675"/>
            <a:ext cx="362444" cy="315186"/>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69"/>
          <p:cNvGrpSpPr/>
          <p:nvPr/>
        </p:nvGrpSpPr>
        <p:grpSpPr>
          <a:xfrm>
            <a:off x="6824626" y="1805325"/>
            <a:ext cx="946213" cy="1661776"/>
            <a:chOff x="1048850" y="524258"/>
            <a:chExt cx="890805" cy="1000527"/>
          </a:xfrm>
        </p:grpSpPr>
        <p:sp>
          <p:nvSpPr>
            <p:cNvPr id="1061" name="Google Shape;1061;p69"/>
            <p:cNvSpPr/>
            <p:nvPr/>
          </p:nvSpPr>
          <p:spPr>
            <a:xfrm>
              <a:off x="1048850" y="762376"/>
              <a:ext cx="401696" cy="762409"/>
            </a:xfrm>
            <a:custGeom>
              <a:avLst/>
              <a:gdLst/>
              <a:ahLst/>
              <a:cxnLst/>
              <a:rect l="l" t="t" r="r" b="b"/>
              <a:pathLst>
                <a:path w="6871" h="13041" extrusionOk="0">
                  <a:moveTo>
                    <a:pt x="1" y="1"/>
                  </a:moveTo>
                  <a:lnTo>
                    <a:pt x="6870" y="1"/>
                  </a:lnTo>
                  <a:lnTo>
                    <a:pt x="6870" y="13040"/>
                  </a:lnTo>
                  <a:lnTo>
                    <a:pt x="1" y="1304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9"/>
            <p:cNvSpPr/>
            <p:nvPr/>
          </p:nvSpPr>
          <p:spPr>
            <a:xfrm>
              <a:off x="1537959" y="524258"/>
              <a:ext cx="401696" cy="1000527"/>
            </a:xfrm>
            <a:custGeom>
              <a:avLst/>
              <a:gdLst/>
              <a:ahLst/>
              <a:cxnLst/>
              <a:rect l="l" t="t" r="r" b="b"/>
              <a:pathLst>
                <a:path w="6871" h="17114" extrusionOk="0">
                  <a:moveTo>
                    <a:pt x="1" y="1"/>
                  </a:moveTo>
                  <a:lnTo>
                    <a:pt x="6870" y="1"/>
                  </a:lnTo>
                  <a:lnTo>
                    <a:pt x="6870" y="17113"/>
                  </a:lnTo>
                  <a:lnTo>
                    <a:pt x="1" y="17113"/>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9"/>
            <p:cNvSpPr/>
            <p:nvPr/>
          </p:nvSpPr>
          <p:spPr>
            <a:xfrm>
              <a:off x="1048850" y="762376"/>
              <a:ext cx="401696" cy="762409"/>
            </a:xfrm>
            <a:custGeom>
              <a:avLst/>
              <a:gdLst/>
              <a:ahLst/>
              <a:cxnLst/>
              <a:rect l="l" t="t" r="r" b="b"/>
              <a:pathLst>
                <a:path w="6871" h="13041" extrusionOk="0">
                  <a:moveTo>
                    <a:pt x="6870" y="13040"/>
                  </a:moveTo>
                  <a:lnTo>
                    <a:pt x="6597" y="13040"/>
                  </a:lnTo>
                  <a:lnTo>
                    <a:pt x="6597" y="274"/>
                  </a:lnTo>
                  <a:lnTo>
                    <a:pt x="274" y="274"/>
                  </a:lnTo>
                  <a:lnTo>
                    <a:pt x="274" y="13040"/>
                  </a:lnTo>
                  <a:lnTo>
                    <a:pt x="1" y="13040"/>
                  </a:lnTo>
                  <a:lnTo>
                    <a:pt x="1" y="1"/>
                  </a:lnTo>
                  <a:lnTo>
                    <a:pt x="687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9"/>
            <p:cNvSpPr/>
            <p:nvPr/>
          </p:nvSpPr>
          <p:spPr>
            <a:xfrm>
              <a:off x="1537959" y="524258"/>
              <a:ext cx="401696" cy="1000527"/>
            </a:xfrm>
            <a:custGeom>
              <a:avLst/>
              <a:gdLst/>
              <a:ahLst/>
              <a:cxnLst/>
              <a:rect l="l" t="t" r="r" b="b"/>
              <a:pathLst>
                <a:path w="6871" h="17114" extrusionOk="0">
                  <a:moveTo>
                    <a:pt x="6870" y="17113"/>
                  </a:moveTo>
                  <a:lnTo>
                    <a:pt x="6597" y="17113"/>
                  </a:lnTo>
                  <a:lnTo>
                    <a:pt x="6597" y="274"/>
                  </a:lnTo>
                  <a:lnTo>
                    <a:pt x="274" y="274"/>
                  </a:lnTo>
                  <a:lnTo>
                    <a:pt x="274" y="17113"/>
                  </a:lnTo>
                  <a:lnTo>
                    <a:pt x="1" y="17113"/>
                  </a:lnTo>
                  <a:lnTo>
                    <a:pt x="1" y="1"/>
                  </a:lnTo>
                  <a:lnTo>
                    <a:pt x="6870" y="1"/>
                  </a:ln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69"/>
          <p:cNvSpPr/>
          <p:nvPr/>
        </p:nvSpPr>
        <p:spPr>
          <a:xfrm rot="-5400000" flipH="1">
            <a:off x="58212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9">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1067" name="Google Shape;1067;p69"/>
          <p:cNvGrpSpPr/>
          <p:nvPr/>
        </p:nvGrpSpPr>
        <p:grpSpPr>
          <a:xfrm rot="5400000" flipH="1">
            <a:off x="4508988" y="2672075"/>
            <a:ext cx="126000" cy="3272400"/>
            <a:chOff x="8230550" y="1078325"/>
            <a:chExt cx="126000" cy="3272400"/>
          </a:xfrm>
        </p:grpSpPr>
        <p:sp>
          <p:nvSpPr>
            <p:cNvPr id="1068" name="Google Shape;1068;p69"/>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1254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EF4A-AA9E-7275-C711-9D198827100D}"/>
              </a:ext>
            </a:extLst>
          </p:cNvPr>
          <p:cNvSpPr>
            <a:spLocks noGrp="1"/>
          </p:cNvSpPr>
          <p:nvPr>
            <p:ph type="title"/>
          </p:nvPr>
        </p:nvSpPr>
        <p:spPr>
          <a:xfrm>
            <a:off x="777737" y="485547"/>
            <a:ext cx="7590085" cy="609606"/>
          </a:xfrm>
        </p:spPr>
        <p:txBody>
          <a:bodyPr/>
          <a:lstStyle/>
          <a:p>
            <a:pPr algn="ctr"/>
            <a:r>
              <a:rPr lang="en-US" b="1" dirty="0"/>
              <a:t>VISULIZATIONS</a:t>
            </a:r>
          </a:p>
        </p:txBody>
      </p:sp>
      <p:pic>
        <p:nvPicPr>
          <p:cNvPr id="5" name="Picture 4">
            <a:extLst>
              <a:ext uri="{FF2B5EF4-FFF2-40B4-BE49-F238E27FC236}">
                <a16:creationId xmlns:a16="http://schemas.microsoft.com/office/drawing/2014/main" id="{046F5136-C0A9-A6BD-A85A-CAE31C13F4F6}"/>
              </a:ext>
            </a:extLst>
          </p:cNvPr>
          <p:cNvPicPr>
            <a:picLocks noChangeAspect="1"/>
          </p:cNvPicPr>
          <p:nvPr/>
        </p:nvPicPr>
        <p:blipFill>
          <a:blip r:embed="rId2"/>
          <a:stretch>
            <a:fillRect/>
          </a:stretch>
        </p:blipFill>
        <p:spPr>
          <a:xfrm>
            <a:off x="776178" y="1095153"/>
            <a:ext cx="7590085" cy="3370522"/>
          </a:xfrm>
          <a:prstGeom prst="rect">
            <a:avLst/>
          </a:prstGeom>
        </p:spPr>
      </p:pic>
    </p:spTree>
    <p:extLst>
      <p:ext uri="{BB962C8B-B14F-4D97-AF65-F5344CB8AC3E}">
        <p14:creationId xmlns:p14="http://schemas.microsoft.com/office/powerpoint/2010/main" val="186447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71"/>
          <p:cNvSpPr txBox="1">
            <a:spLocks noGrp="1"/>
          </p:cNvSpPr>
          <p:nvPr>
            <p:ph type="title"/>
          </p:nvPr>
        </p:nvSpPr>
        <p:spPr>
          <a:xfrm>
            <a:off x="1143523" y="1916746"/>
            <a:ext cx="50037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$658,000</a:t>
            </a:r>
            <a:endParaRPr dirty="0"/>
          </a:p>
        </p:txBody>
      </p:sp>
      <p:sp>
        <p:nvSpPr>
          <p:cNvPr id="1106" name="Google Shape;1106;p71"/>
          <p:cNvSpPr txBox="1">
            <a:spLocks noGrp="1"/>
          </p:cNvSpPr>
          <p:nvPr>
            <p:ph type="subTitle" idx="1"/>
          </p:nvPr>
        </p:nvSpPr>
        <p:spPr>
          <a:xfrm>
            <a:off x="1143523" y="3201521"/>
            <a:ext cx="5003700" cy="39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1107" name="Google Shape;1107;p71"/>
          <p:cNvGrpSpPr/>
          <p:nvPr/>
        </p:nvGrpSpPr>
        <p:grpSpPr>
          <a:xfrm>
            <a:off x="6463201" y="1276974"/>
            <a:ext cx="1537275" cy="2589552"/>
            <a:chOff x="962300" y="1415600"/>
            <a:chExt cx="992559" cy="2312306"/>
          </a:xfrm>
        </p:grpSpPr>
        <p:sp>
          <p:nvSpPr>
            <p:cNvPr id="1108" name="Google Shape;1108;p71"/>
            <p:cNvSpPr/>
            <p:nvPr/>
          </p:nvSpPr>
          <p:spPr>
            <a:xfrm>
              <a:off x="1830390" y="2862451"/>
              <a:ext cx="124469" cy="865436"/>
            </a:xfrm>
            <a:custGeom>
              <a:avLst/>
              <a:gdLst/>
              <a:ahLst/>
              <a:cxnLst/>
              <a:rect l="l" t="t" r="r" b="b"/>
              <a:pathLst>
                <a:path w="1399" h="9727" extrusionOk="0">
                  <a:moveTo>
                    <a:pt x="0" y="9727"/>
                  </a:moveTo>
                  <a:lnTo>
                    <a:pt x="1398" y="9727"/>
                  </a:lnTo>
                  <a:lnTo>
                    <a:pt x="1398" y="0"/>
                  </a:lnTo>
                  <a:lnTo>
                    <a:pt x="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1"/>
            <p:cNvSpPr/>
            <p:nvPr/>
          </p:nvSpPr>
          <p:spPr>
            <a:xfrm>
              <a:off x="1654583" y="1677887"/>
              <a:ext cx="127227" cy="2050015"/>
            </a:xfrm>
            <a:custGeom>
              <a:avLst/>
              <a:gdLst/>
              <a:ahLst/>
              <a:cxnLst/>
              <a:rect l="l" t="t" r="r" b="b"/>
              <a:pathLst>
                <a:path w="1430" h="23041" extrusionOk="0">
                  <a:moveTo>
                    <a:pt x="1" y="23041"/>
                  </a:moveTo>
                  <a:lnTo>
                    <a:pt x="1429" y="23041"/>
                  </a:lnTo>
                  <a:lnTo>
                    <a:pt x="1429" y="1"/>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1"/>
            <p:cNvSpPr/>
            <p:nvPr/>
          </p:nvSpPr>
          <p:spPr>
            <a:xfrm>
              <a:off x="1481535" y="1415600"/>
              <a:ext cx="127138" cy="2312306"/>
            </a:xfrm>
            <a:custGeom>
              <a:avLst/>
              <a:gdLst/>
              <a:ahLst/>
              <a:cxnLst/>
              <a:rect l="l" t="t" r="r" b="b"/>
              <a:pathLst>
                <a:path w="1429" h="25989" extrusionOk="0">
                  <a:moveTo>
                    <a:pt x="0" y="25989"/>
                  </a:moveTo>
                  <a:lnTo>
                    <a:pt x="1429" y="25989"/>
                  </a:lnTo>
                  <a:lnTo>
                    <a:pt x="1429" y="1"/>
                  </a:lnTo>
                  <a:lnTo>
                    <a:pt x="0"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1"/>
            <p:cNvSpPr/>
            <p:nvPr/>
          </p:nvSpPr>
          <p:spPr>
            <a:xfrm>
              <a:off x="1308397" y="1913216"/>
              <a:ext cx="127227" cy="1814683"/>
            </a:xfrm>
            <a:custGeom>
              <a:avLst/>
              <a:gdLst/>
              <a:ahLst/>
              <a:cxnLst/>
              <a:rect l="l" t="t" r="r" b="b"/>
              <a:pathLst>
                <a:path w="1430" h="20396" extrusionOk="0">
                  <a:moveTo>
                    <a:pt x="1" y="20396"/>
                  </a:moveTo>
                  <a:lnTo>
                    <a:pt x="1429" y="20396"/>
                  </a:lnTo>
                  <a:lnTo>
                    <a:pt x="1429" y="0"/>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1"/>
            <p:cNvSpPr/>
            <p:nvPr/>
          </p:nvSpPr>
          <p:spPr>
            <a:xfrm>
              <a:off x="1135349" y="2151214"/>
              <a:ext cx="124469" cy="1576682"/>
            </a:xfrm>
            <a:custGeom>
              <a:avLst/>
              <a:gdLst/>
              <a:ahLst/>
              <a:cxnLst/>
              <a:rect l="l" t="t" r="r" b="b"/>
              <a:pathLst>
                <a:path w="1399" h="17721" extrusionOk="0">
                  <a:moveTo>
                    <a:pt x="1" y="17721"/>
                  </a:moveTo>
                  <a:lnTo>
                    <a:pt x="1399" y="17721"/>
                  </a:lnTo>
                  <a:lnTo>
                    <a:pt x="1399" y="0"/>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1"/>
            <p:cNvSpPr/>
            <p:nvPr/>
          </p:nvSpPr>
          <p:spPr>
            <a:xfrm>
              <a:off x="962300" y="2272838"/>
              <a:ext cx="124469" cy="1455056"/>
            </a:xfrm>
            <a:custGeom>
              <a:avLst/>
              <a:gdLst/>
              <a:ahLst/>
              <a:cxnLst/>
              <a:rect l="l" t="t" r="r" b="b"/>
              <a:pathLst>
                <a:path w="1399" h="16354" extrusionOk="0">
                  <a:moveTo>
                    <a:pt x="0" y="16354"/>
                  </a:moveTo>
                  <a:lnTo>
                    <a:pt x="1398" y="16354"/>
                  </a:lnTo>
                  <a:lnTo>
                    <a:pt x="1398" y="1"/>
                  </a:lnTo>
                  <a:lnTo>
                    <a:pt x="0"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1"/>
            <p:cNvSpPr/>
            <p:nvPr/>
          </p:nvSpPr>
          <p:spPr>
            <a:xfrm>
              <a:off x="1830390" y="2862451"/>
              <a:ext cx="124469" cy="865436"/>
            </a:xfrm>
            <a:custGeom>
              <a:avLst/>
              <a:gdLst/>
              <a:ahLst/>
              <a:cxnLst/>
              <a:rect l="l" t="t" r="r" b="b"/>
              <a:pathLst>
                <a:path w="1399" h="9727" extrusionOk="0">
                  <a:moveTo>
                    <a:pt x="0" y="9727"/>
                  </a:moveTo>
                  <a:lnTo>
                    <a:pt x="1398" y="9727"/>
                  </a:lnTo>
                  <a:lnTo>
                    <a:pt x="1398" y="0"/>
                  </a:ln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1"/>
            <p:cNvSpPr/>
            <p:nvPr/>
          </p:nvSpPr>
          <p:spPr>
            <a:xfrm>
              <a:off x="1654583" y="1677887"/>
              <a:ext cx="127227" cy="2050015"/>
            </a:xfrm>
            <a:custGeom>
              <a:avLst/>
              <a:gdLst/>
              <a:ahLst/>
              <a:cxnLst/>
              <a:rect l="l" t="t" r="r" b="b"/>
              <a:pathLst>
                <a:path w="1430" h="23041" extrusionOk="0">
                  <a:moveTo>
                    <a:pt x="1" y="23041"/>
                  </a:moveTo>
                  <a:lnTo>
                    <a:pt x="1429" y="23041"/>
                  </a:lnTo>
                  <a:lnTo>
                    <a:pt x="1429" y="1"/>
                  </a:lnTo>
                  <a:lnTo>
                    <a:pt x="1"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1"/>
            <p:cNvSpPr/>
            <p:nvPr/>
          </p:nvSpPr>
          <p:spPr>
            <a:xfrm>
              <a:off x="1481535" y="1415600"/>
              <a:ext cx="127138" cy="2312306"/>
            </a:xfrm>
            <a:custGeom>
              <a:avLst/>
              <a:gdLst/>
              <a:ahLst/>
              <a:cxnLst/>
              <a:rect l="l" t="t" r="r" b="b"/>
              <a:pathLst>
                <a:path w="1429" h="25989" extrusionOk="0">
                  <a:moveTo>
                    <a:pt x="0" y="25989"/>
                  </a:moveTo>
                  <a:lnTo>
                    <a:pt x="1429" y="25989"/>
                  </a:lnTo>
                  <a:lnTo>
                    <a:pt x="1429" y="1"/>
                  </a:ln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1"/>
            <p:cNvSpPr/>
            <p:nvPr/>
          </p:nvSpPr>
          <p:spPr>
            <a:xfrm>
              <a:off x="1308397" y="1913216"/>
              <a:ext cx="127227" cy="1814683"/>
            </a:xfrm>
            <a:custGeom>
              <a:avLst/>
              <a:gdLst/>
              <a:ahLst/>
              <a:cxnLst/>
              <a:rect l="l" t="t" r="r" b="b"/>
              <a:pathLst>
                <a:path w="1430" h="20396" extrusionOk="0">
                  <a:moveTo>
                    <a:pt x="1" y="20396"/>
                  </a:moveTo>
                  <a:lnTo>
                    <a:pt x="1429" y="20396"/>
                  </a:lnTo>
                  <a:lnTo>
                    <a:pt x="1429" y="0"/>
                  </a:ln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1"/>
            <p:cNvSpPr/>
            <p:nvPr/>
          </p:nvSpPr>
          <p:spPr>
            <a:xfrm>
              <a:off x="1135349" y="2151214"/>
              <a:ext cx="124469" cy="1576682"/>
            </a:xfrm>
            <a:custGeom>
              <a:avLst/>
              <a:gdLst/>
              <a:ahLst/>
              <a:cxnLst/>
              <a:rect l="l" t="t" r="r" b="b"/>
              <a:pathLst>
                <a:path w="1399" h="17721" extrusionOk="0">
                  <a:moveTo>
                    <a:pt x="1" y="17721"/>
                  </a:moveTo>
                  <a:lnTo>
                    <a:pt x="1399" y="17721"/>
                  </a:lnTo>
                  <a:lnTo>
                    <a:pt x="1399" y="0"/>
                  </a:ln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1"/>
            <p:cNvSpPr/>
            <p:nvPr/>
          </p:nvSpPr>
          <p:spPr>
            <a:xfrm>
              <a:off x="962300" y="2272838"/>
              <a:ext cx="124469" cy="1455056"/>
            </a:xfrm>
            <a:custGeom>
              <a:avLst/>
              <a:gdLst/>
              <a:ahLst/>
              <a:cxnLst/>
              <a:rect l="l" t="t" r="r" b="b"/>
              <a:pathLst>
                <a:path w="1399" h="16354" extrusionOk="0">
                  <a:moveTo>
                    <a:pt x="0" y="16354"/>
                  </a:moveTo>
                  <a:lnTo>
                    <a:pt x="1398" y="16354"/>
                  </a:lnTo>
                  <a:lnTo>
                    <a:pt x="1398" y="1"/>
                  </a:ln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0" name="Google Shape;1120;p71"/>
          <p:cNvSpPr/>
          <p:nvPr/>
        </p:nvSpPr>
        <p:spPr>
          <a:xfrm>
            <a:off x="715109" y="1492951"/>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1">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1">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1"/>
          <p:cNvSpPr/>
          <p:nvPr/>
        </p:nvSpPr>
        <p:spPr>
          <a:xfrm rot="-5400000" flipH="1">
            <a:off x="61260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1">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1125" name="Google Shape;1125;p71"/>
          <p:cNvGrpSpPr/>
          <p:nvPr/>
        </p:nvGrpSpPr>
        <p:grpSpPr>
          <a:xfrm rot="5400000">
            <a:off x="4509000" y="-742775"/>
            <a:ext cx="126000" cy="3272400"/>
            <a:chOff x="8230550" y="1078325"/>
            <a:chExt cx="126000" cy="3272400"/>
          </a:xfrm>
        </p:grpSpPr>
        <p:sp>
          <p:nvSpPr>
            <p:cNvPr id="1126" name="Google Shape;1126;p71"/>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1"/>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txBox="1">
            <a:spLocks noGrp="1"/>
          </p:cNvSpPr>
          <p:nvPr>
            <p:ph type="subTitle" idx="9"/>
          </p:nvPr>
        </p:nvSpPr>
        <p:spPr>
          <a:xfrm>
            <a:off x="2133525" y="1740487"/>
            <a:ext cx="2336400" cy="7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Shafqat Ali </a:t>
            </a:r>
            <a:endParaRPr dirty="0">
              <a:latin typeface="Poppins" panose="00000500000000000000" pitchFamily="2" charset="0"/>
              <a:cs typeface="Poppins" panose="00000500000000000000" pitchFamily="2" charset="0"/>
            </a:endParaRPr>
          </a:p>
        </p:txBody>
      </p:sp>
      <p:sp>
        <p:nvSpPr>
          <p:cNvPr id="326" name="Google Shape;326;p36"/>
          <p:cNvSpPr txBox="1">
            <a:spLocks noGrp="1"/>
          </p:cNvSpPr>
          <p:nvPr>
            <p:ph type="title"/>
          </p:nvPr>
        </p:nvSpPr>
        <p:spPr>
          <a:xfrm>
            <a:off x="1198675" y="1704900"/>
            <a:ext cx="939600" cy="11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7" name="Google Shape;327;p36"/>
          <p:cNvSpPr txBox="1">
            <a:spLocks noGrp="1"/>
          </p:cNvSpPr>
          <p:nvPr>
            <p:ph type="subTitle" idx="1"/>
          </p:nvPr>
        </p:nvSpPr>
        <p:spPr>
          <a:xfrm>
            <a:off x="2138425" y="2315987"/>
            <a:ext cx="23364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University of Punjab</a:t>
            </a:r>
          </a:p>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Space Science</a:t>
            </a:r>
            <a:endParaRPr dirty="0">
              <a:latin typeface="Poppins" panose="00000500000000000000" pitchFamily="2" charset="0"/>
              <a:cs typeface="Poppins" panose="00000500000000000000" pitchFamily="2" charset="0"/>
            </a:endParaRPr>
          </a:p>
        </p:txBody>
      </p:sp>
      <p:sp>
        <p:nvSpPr>
          <p:cNvPr id="328" name="Google Shape;328;p36"/>
          <p:cNvSpPr txBox="1">
            <a:spLocks noGrp="1"/>
          </p:cNvSpPr>
          <p:nvPr>
            <p:ph type="title" idx="2"/>
          </p:nvPr>
        </p:nvSpPr>
        <p:spPr>
          <a:xfrm>
            <a:off x="4669300" y="1704900"/>
            <a:ext cx="939600" cy="11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29" name="Google Shape;329;p36"/>
          <p:cNvSpPr txBox="1">
            <a:spLocks noGrp="1"/>
          </p:cNvSpPr>
          <p:nvPr>
            <p:ph type="subTitle" idx="3"/>
          </p:nvPr>
        </p:nvSpPr>
        <p:spPr>
          <a:xfrm>
            <a:off x="5608900" y="2315987"/>
            <a:ext cx="2336400" cy="54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Matric</a:t>
            </a:r>
            <a:endParaRPr dirty="0"/>
          </a:p>
        </p:txBody>
      </p:sp>
      <p:sp>
        <p:nvSpPr>
          <p:cNvPr id="330" name="Google Shape;330;p36"/>
          <p:cNvSpPr txBox="1">
            <a:spLocks noGrp="1"/>
          </p:cNvSpPr>
          <p:nvPr>
            <p:ph type="title" idx="4"/>
          </p:nvPr>
        </p:nvSpPr>
        <p:spPr>
          <a:xfrm>
            <a:off x="1198675" y="3113300"/>
            <a:ext cx="939600" cy="11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4" name="Google Shape;334;p36"/>
          <p:cNvSpPr txBox="1">
            <a:spLocks noGrp="1"/>
          </p:cNvSpPr>
          <p:nvPr>
            <p:ph type="title" idx="8"/>
          </p:nvPr>
        </p:nvSpPr>
        <p:spPr>
          <a:xfrm>
            <a:off x="793800" y="597425"/>
            <a:ext cx="75564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335" name="Google Shape;335;p36"/>
          <p:cNvSpPr txBox="1">
            <a:spLocks noGrp="1"/>
          </p:cNvSpPr>
          <p:nvPr>
            <p:ph type="subTitle" idx="13"/>
          </p:nvPr>
        </p:nvSpPr>
        <p:spPr>
          <a:xfrm>
            <a:off x="5608900" y="1740487"/>
            <a:ext cx="2336400" cy="7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D</a:t>
            </a:r>
            <a:r>
              <a:rPr lang="en-US" dirty="0">
                <a:latin typeface="Poppins" panose="00000500000000000000" pitchFamily="2" charset="0"/>
                <a:cs typeface="Poppins" panose="00000500000000000000" pitchFamily="2" charset="0"/>
              </a:rPr>
              <a:t>a</a:t>
            </a:r>
            <a:r>
              <a:rPr lang="en" dirty="0">
                <a:latin typeface="Poppins" panose="00000500000000000000" pitchFamily="2" charset="0"/>
                <a:cs typeface="Poppins" panose="00000500000000000000" pitchFamily="2" charset="0"/>
              </a:rPr>
              <a:t>niyal Ahmed</a:t>
            </a:r>
            <a:endParaRPr dirty="0">
              <a:latin typeface="Poppins" panose="00000500000000000000" pitchFamily="2" charset="0"/>
              <a:cs typeface="Poppins" panose="00000500000000000000" pitchFamily="2" charset="0"/>
            </a:endParaRPr>
          </a:p>
        </p:txBody>
      </p:sp>
      <p:sp>
        <p:nvSpPr>
          <p:cNvPr id="336" name="Google Shape;336;p36"/>
          <p:cNvSpPr txBox="1">
            <a:spLocks noGrp="1"/>
          </p:cNvSpPr>
          <p:nvPr>
            <p:ph type="subTitle" idx="14"/>
          </p:nvPr>
        </p:nvSpPr>
        <p:spPr>
          <a:xfrm>
            <a:off x="2133525" y="3149038"/>
            <a:ext cx="2336400" cy="7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Asif Javed</a:t>
            </a:r>
            <a:endParaRPr dirty="0">
              <a:latin typeface="Poppins" panose="00000500000000000000" pitchFamily="2" charset="0"/>
              <a:cs typeface="Poppins" panose="00000500000000000000" pitchFamily="2" charset="0"/>
            </a:endParaRPr>
          </a:p>
        </p:txBody>
      </p:sp>
      <p:sp>
        <p:nvSpPr>
          <p:cNvPr id="338" name="Google Shape;338;p36"/>
          <p:cNvSpPr/>
          <p:nvPr/>
        </p:nvSpPr>
        <p:spPr>
          <a:xfrm>
            <a:off x="694354" y="942295"/>
            <a:ext cx="398771" cy="379455"/>
          </a:xfrm>
          <a:custGeom>
            <a:avLst/>
            <a:gdLst/>
            <a:ahLst/>
            <a:cxnLst/>
            <a:rect l="l" t="t" r="r" b="b"/>
            <a:pathLst>
              <a:path w="2787" h="2652" extrusionOk="0">
                <a:moveTo>
                  <a:pt x="1394" y="136"/>
                </a:moveTo>
                <a:cubicBezTo>
                  <a:pt x="1434" y="136"/>
                  <a:pt x="1475" y="149"/>
                  <a:pt x="1502" y="190"/>
                </a:cubicBezTo>
                <a:lnTo>
                  <a:pt x="1759" y="731"/>
                </a:lnTo>
                <a:cubicBezTo>
                  <a:pt x="1800" y="812"/>
                  <a:pt x="1867" y="853"/>
                  <a:pt x="1948" y="866"/>
                </a:cubicBezTo>
                <a:lnTo>
                  <a:pt x="2543" y="961"/>
                </a:lnTo>
                <a:cubicBezTo>
                  <a:pt x="2584" y="961"/>
                  <a:pt x="2625" y="988"/>
                  <a:pt x="2638" y="1028"/>
                </a:cubicBezTo>
                <a:cubicBezTo>
                  <a:pt x="2652" y="1069"/>
                  <a:pt x="2638" y="1123"/>
                  <a:pt x="2611" y="1150"/>
                </a:cubicBezTo>
                <a:lnTo>
                  <a:pt x="2178" y="1569"/>
                </a:lnTo>
                <a:cubicBezTo>
                  <a:pt x="2124" y="1623"/>
                  <a:pt x="2097" y="1705"/>
                  <a:pt x="2111" y="1786"/>
                </a:cubicBezTo>
                <a:lnTo>
                  <a:pt x="2205" y="2381"/>
                </a:lnTo>
                <a:cubicBezTo>
                  <a:pt x="2219" y="2421"/>
                  <a:pt x="2205" y="2462"/>
                  <a:pt x="2165" y="2489"/>
                </a:cubicBezTo>
                <a:cubicBezTo>
                  <a:pt x="2141" y="2505"/>
                  <a:pt x="2117" y="2511"/>
                  <a:pt x="2093" y="2511"/>
                </a:cubicBezTo>
                <a:cubicBezTo>
                  <a:pt x="2077" y="2511"/>
                  <a:pt x="2060" y="2508"/>
                  <a:pt x="2043" y="2503"/>
                </a:cubicBezTo>
                <a:lnTo>
                  <a:pt x="1516" y="2219"/>
                </a:lnTo>
                <a:cubicBezTo>
                  <a:pt x="1475" y="2205"/>
                  <a:pt x="1434" y="2191"/>
                  <a:pt x="1394" y="2191"/>
                </a:cubicBezTo>
                <a:cubicBezTo>
                  <a:pt x="1353" y="2191"/>
                  <a:pt x="1313" y="2205"/>
                  <a:pt x="1286" y="2219"/>
                </a:cubicBezTo>
                <a:lnTo>
                  <a:pt x="745" y="2503"/>
                </a:lnTo>
                <a:cubicBezTo>
                  <a:pt x="728" y="2508"/>
                  <a:pt x="711" y="2511"/>
                  <a:pt x="694" y="2511"/>
                </a:cubicBezTo>
                <a:cubicBezTo>
                  <a:pt x="671" y="2511"/>
                  <a:pt x="647" y="2505"/>
                  <a:pt x="623" y="2489"/>
                </a:cubicBezTo>
                <a:cubicBezTo>
                  <a:pt x="596" y="2462"/>
                  <a:pt x="582" y="2421"/>
                  <a:pt x="582" y="2381"/>
                </a:cubicBezTo>
                <a:lnTo>
                  <a:pt x="691" y="1786"/>
                </a:lnTo>
                <a:cubicBezTo>
                  <a:pt x="704" y="1705"/>
                  <a:pt x="677" y="1623"/>
                  <a:pt x="623" y="1569"/>
                </a:cubicBezTo>
                <a:lnTo>
                  <a:pt x="177" y="1150"/>
                </a:lnTo>
                <a:cubicBezTo>
                  <a:pt x="150" y="1123"/>
                  <a:pt x="136" y="1069"/>
                  <a:pt x="150" y="1028"/>
                </a:cubicBezTo>
                <a:cubicBezTo>
                  <a:pt x="163" y="988"/>
                  <a:pt x="204" y="961"/>
                  <a:pt x="244" y="961"/>
                </a:cubicBezTo>
                <a:lnTo>
                  <a:pt x="839" y="866"/>
                </a:lnTo>
                <a:cubicBezTo>
                  <a:pt x="921" y="853"/>
                  <a:pt x="988" y="812"/>
                  <a:pt x="1029" y="731"/>
                </a:cubicBezTo>
                <a:lnTo>
                  <a:pt x="1299" y="190"/>
                </a:lnTo>
                <a:cubicBezTo>
                  <a:pt x="1313" y="149"/>
                  <a:pt x="1353" y="136"/>
                  <a:pt x="1394" y="136"/>
                </a:cubicBezTo>
                <a:close/>
                <a:moveTo>
                  <a:pt x="1394" y="1"/>
                </a:moveTo>
                <a:cubicBezTo>
                  <a:pt x="1299" y="1"/>
                  <a:pt x="1218" y="55"/>
                  <a:pt x="1178" y="136"/>
                </a:cubicBezTo>
                <a:lnTo>
                  <a:pt x="907" y="677"/>
                </a:lnTo>
                <a:cubicBezTo>
                  <a:pt x="894" y="704"/>
                  <a:pt x="866" y="731"/>
                  <a:pt x="826" y="744"/>
                </a:cubicBezTo>
                <a:lnTo>
                  <a:pt x="231" y="826"/>
                </a:lnTo>
                <a:cubicBezTo>
                  <a:pt x="136" y="839"/>
                  <a:pt x="55" y="907"/>
                  <a:pt x="28" y="988"/>
                </a:cubicBezTo>
                <a:cubicBezTo>
                  <a:pt x="1" y="1083"/>
                  <a:pt x="28" y="1177"/>
                  <a:pt x="96" y="1245"/>
                </a:cubicBezTo>
                <a:lnTo>
                  <a:pt x="528" y="1664"/>
                </a:lnTo>
                <a:cubicBezTo>
                  <a:pt x="555" y="1691"/>
                  <a:pt x="555" y="1732"/>
                  <a:pt x="555" y="1759"/>
                </a:cubicBezTo>
                <a:lnTo>
                  <a:pt x="447" y="2354"/>
                </a:lnTo>
                <a:cubicBezTo>
                  <a:pt x="434" y="2448"/>
                  <a:pt x="474" y="2543"/>
                  <a:pt x="555" y="2597"/>
                </a:cubicBezTo>
                <a:cubicBezTo>
                  <a:pt x="596" y="2630"/>
                  <a:pt x="652" y="2648"/>
                  <a:pt x="708" y="2648"/>
                </a:cubicBezTo>
                <a:cubicBezTo>
                  <a:pt x="744" y="2648"/>
                  <a:pt x="780" y="2640"/>
                  <a:pt x="812" y="2624"/>
                </a:cubicBezTo>
                <a:lnTo>
                  <a:pt x="1340" y="2340"/>
                </a:lnTo>
                <a:cubicBezTo>
                  <a:pt x="1360" y="2327"/>
                  <a:pt x="1380" y="2320"/>
                  <a:pt x="1399" y="2320"/>
                </a:cubicBezTo>
                <a:cubicBezTo>
                  <a:pt x="1418" y="2320"/>
                  <a:pt x="1434" y="2327"/>
                  <a:pt x="1448" y="2340"/>
                </a:cubicBezTo>
                <a:lnTo>
                  <a:pt x="1989" y="2624"/>
                </a:lnTo>
                <a:cubicBezTo>
                  <a:pt x="2016" y="2638"/>
                  <a:pt x="2057" y="2651"/>
                  <a:pt x="2097" y="2651"/>
                </a:cubicBezTo>
                <a:cubicBezTo>
                  <a:pt x="2151" y="2651"/>
                  <a:pt x="2192" y="2624"/>
                  <a:pt x="2246" y="2597"/>
                </a:cubicBezTo>
                <a:cubicBezTo>
                  <a:pt x="2314" y="2543"/>
                  <a:pt x="2354" y="2448"/>
                  <a:pt x="2341" y="2354"/>
                </a:cubicBezTo>
                <a:lnTo>
                  <a:pt x="2232" y="1759"/>
                </a:lnTo>
                <a:cubicBezTo>
                  <a:pt x="2232" y="1732"/>
                  <a:pt x="2246" y="1691"/>
                  <a:pt x="2273" y="1664"/>
                </a:cubicBezTo>
                <a:lnTo>
                  <a:pt x="2706" y="1245"/>
                </a:lnTo>
                <a:cubicBezTo>
                  <a:pt x="2773" y="1177"/>
                  <a:pt x="2787" y="1083"/>
                  <a:pt x="2760" y="988"/>
                </a:cubicBezTo>
                <a:cubicBezTo>
                  <a:pt x="2733" y="907"/>
                  <a:pt x="2665" y="839"/>
                  <a:pt x="2570" y="826"/>
                </a:cubicBezTo>
                <a:lnTo>
                  <a:pt x="1962" y="744"/>
                </a:lnTo>
                <a:cubicBezTo>
                  <a:pt x="1935" y="731"/>
                  <a:pt x="1894" y="704"/>
                  <a:pt x="1881" y="677"/>
                </a:cubicBezTo>
                <a:lnTo>
                  <a:pt x="1610" y="136"/>
                </a:lnTo>
                <a:cubicBezTo>
                  <a:pt x="1570" y="55"/>
                  <a:pt x="1489" y="1"/>
                  <a:pt x="1394"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rot="-5400000" flipH="1">
            <a:off x="8045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7" name="Google Shape;327;p36">
            <a:extLst>
              <a:ext uri="{FF2B5EF4-FFF2-40B4-BE49-F238E27FC236}">
                <a16:creationId xmlns:a16="http://schemas.microsoft.com/office/drawing/2014/main" id="{24991B7E-8F80-5E68-21E0-31E12E6E7DD0}"/>
              </a:ext>
            </a:extLst>
          </p:cNvPr>
          <p:cNvSpPr txBox="1">
            <a:spLocks/>
          </p:cNvSpPr>
          <p:nvPr/>
        </p:nvSpPr>
        <p:spPr>
          <a:xfrm>
            <a:off x="2133525" y="3720931"/>
            <a:ext cx="23364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dirty="0">
                <a:latin typeface="Poppins" panose="00000500000000000000" pitchFamily="2" charset="0"/>
                <a:cs typeface="Poppins" panose="00000500000000000000" pitchFamily="2" charset="0"/>
              </a:rPr>
              <a:t>       IE &amp; M</a:t>
            </a:r>
          </a:p>
          <a:p>
            <a:pPr marL="0" indent="0"/>
            <a:r>
              <a:rPr lang="en-US" dirty="0">
                <a:latin typeface="Poppins" panose="00000500000000000000" pitchFamily="2" charset="0"/>
                <a:cs typeface="Poppins" panose="00000500000000000000" pitchFamily="2" charset="0"/>
              </a:rPr>
              <a:t>        DUET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E17D-FC66-AF5C-183D-5D45B9C9BE34}"/>
              </a:ext>
            </a:extLst>
          </p:cNvPr>
          <p:cNvSpPr>
            <a:spLocks noGrp="1"/>
          </p:cNvSpPr>
          <p:nvPr>
            <p:ph type="title"/>
          </p:nvPr>
        </p:nvSpPr>
        <p:spPr>
          <a:xfrm>
            <a:off x="660778" y="549342"/>
            <a:ext cx="7802737" cy="630872"/>
          </a:xfrm>
        </p:spPr>
        <p:txBody>
          <a:bodyPr/>
          <a:lstStyle/>
          <a:p>
            <a:pPr algn="ctr"/>
            <a:r>
              <a:rPr lang="en-US" b="1" dirty="0"/>
              <a:t>VISULIZATIONS</a:t>
            </a:r>
          </a:p>
        </p:txBody>
      </p:sp>
      <p:pic>
        <p:nvPicPr>
          <p:cNvPr id="5" name="Picture 4">
            <a:extLst>
              <a:ext uri="{FF2B5EF4-FFF2-40B4-BE49-F238E27FC236}">
                <a16:creationId xmlns:a16="http://schemas.microsoft.com/office/drawing/2014/main" id="{C3C6B050-340B-432D-4C96-5B85BA922C03}"/>
              </a:ext>
            </a:extLst>
          </p:cNvPr>
          <p:cNvPicPr>
            <a:picLocks noChangeAspect="1"/>
          </p:cNvPicPr>
          <p:nvPr/>
        </p:nvPicPr>
        <p:blipFill>
          <a:blip r:embed="rId2"/>
          <a:stretch>
            <a:fillRect/>
          </a:stretch>
        </p:blipFill>
        <p:spPr>
          <a:xfrm>
            <a:off x="660778" y="1180214"/>
            <a:ext cx="7822444" cy="3327991"/>
          </a:xfrm>
          <a:prstGeom prst="rect">
            <a:avLst/>
          </a:prstGeom>
        </p:spPr>
      </p:pic>
    </p:spTree>
    <p:extLst>
      <p:ext uri="{BB962C8B-B14F-4D97-AF65-F5344CB8AC3E}">
        <p14:creationId xmlns:p14="http://schemas.microsoft.com/office/powerpoint/2010/main" val="364443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CB45-F3C8-985D-6BCE-B867EE49E987}"/>
              </a:ext>
            </a:extLst>
          </p:cNvPr>
          <p:cNvSpPr>
            <a:spLocks noGrp="1"/>
          </p:cNvSpPr>
          <p:nvPr>
            <p:ph type="title"/>
          </p:nvPr>
        </p:nvSpPr>
        <p:spPr>
          <a:xfrm>
            <a:off x="692677" y="496179"/>
            <a:ext cx="7749573" cy="652137"/>
          </a:xfrm>
        </p:spPr>
        <p:txBody>
          <a:bodyPr/>
          <a:lstStyle/>
          <a:p>
            <a:pPr algn="ctr"/>
            <a:r>
              <a:rPr lang="en-US" b="1" dirty="0"/>
              <a:t>INSIGHTS</a:t>
            </a:r>
          </a:p>
        </p:txBody>
      </p:sp>
      <p:pic>
        <p:nvPicPr>
          <p:cNvPr id="5" name="slide2" descr="Dashboard 1">
            <a:extLst>
              <a:ext uri="{FF2B5EF4-FFF2-40B4-BE49-F238E27FC236}">
                <a16:creationId xmlns:a16="http://schemas.microsoft.com/office/drawing/2014/main" id="{69AD0897-143D-C05F-A9DC-06D7DD271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04" y="1148316"/>
            <a:ext cx="7758646" cy="3349256"/>
          </a:xfrm>
          <a:prstGeom prst="rect">
            <a:avLst/>
          </a:prstGeom>
        </p:spPr>
      </p:pic>
    </p:spTree>
    <p:extLst>
      <p:ext uri="{BB962C8B-B14F-4D97-AF65-F5344CB8AC3E}">
        <p14:creationId xmlns:p14="http://schemas.microsoft.com/office/powerpoint/2010/main" val="3921323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F306-E60A-1BCB-9E9C-BCA4EA8C7121}"/>
              </a:ext>
            </a:extLst>
          </p:cNvPr>
          <p:cNvSpPr>
            <a:spLocks noGrp="1"/>
          </p:cNvSpPr>
          <p:nvPr>
            <p:ph type="title"/>
          </p:nvPr>
        </p:nvSpPr>
        <p:spPr>
          <a:xfrm>
            <a:off x="761007" y="461700"/>
            <a:ext cx="7621983" cy="644086"/>
          </a:xfrm>
        </p:spPr>
        <p:txBody>
          <a:bodyPr/>
          <a:lstStyle/>
          <a:p>
            <a:pPr algn="ctr"/>
            <a:r>
              <a:rPr lang="en-US" b="1" dirty="0"/>
              <a:t>INSIGHTS</a:t>
            </a:r>
          </a:p>
        </p:txBody>
      </p:sp>
      <p:pic>
        <p:nvPicPr>
          <p:cNvPr id="6" name="Picture 5" descr="Chart, bar chart&#10;&#10;Description automatically generated">
            <a:extLst>
              <a:ext uri="{FF2B5EF4-FFF2-40B4-BE49-F238E27FC236}">
                <a16:creationId xmlns:a16="http://schemas.microsoft.com/office/drawing/2014/main" id="{1E5027C1-8FF1-BDB3-8550-46211F654600}"/>
              </a:ext>
            </a:extLst>
          </p:cNvPr>
          <p:cNvPicPr>
            <a:picLocks noChangeAspect="1"/>
          </p:cNvPicPr>
          <p:nvPr/>
        </p:nvPicPr>
        <p:blipFill>
          <a:blip r:embed="rId2"/>
          <a:stretch>
            <a:fillRect/>
          </a:stretch>
        </p:blipFill>
        <p:spPr>
          <a:xfrm>
            <a:off x="761008" y="1105786"/>
            <a:ext cx="7621983" cy="3402419"/>
          </a:xfrm>
          <a:prstGeom prst="rect">
            <a:avLst/>
          </a:prstGeom>
        </p:spPr>
      </p:pic>
    </p:spTree>
    <p:extLst>
      <p:ext uri="{BB962C8B-B14F-4D97-AF65-F5344CB8AC3E}">
        <p14:creationId xmlns:p14="http://schemas.microsoft.com/office/powerpoint/2010/main" val="361749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572A-BD08-DA38-ECE6-6FD01EEA403D}"/>
              </a:ext>
            </a:extLst>
          </p:cNvPr>
          <p:cNvSpPr>
            <a:spLocks noGrp="1"/>
          </p:cNvSpPr>
          <p:nvPr>
            <p:ph type="title"/>
          </p:nvPr>
        </p:nvSpPr>
        <p:spPr>
          <a:xfrm>
            <a:off x="1042771" y="506811"/>
            <a:ext cx="7058458" cy="577710"/>
          </a:xfrm>
        </p:spPr>
        <p:txBody>
          <a:bodyPr/>
          <a:lstStyle/>
          <a:p>
            <a:pPr algn="ctr"/>
            <a:r>
              <a:rPr lang="en-US" b="1" dirty="0"/>
              <a:t>INSIGHTS</a:t>
            </a:r>
          </a:p>
        </p:txBody>
      </p:sp>
      <p:pic>
        <p:nvPicPr>
          <p:cNvPr id="6" name="Picture 5">
            <a:extLst>
              <a:ext uri="{FF2B5EF4-FFF2-40B4-BE49-F238E27FC236}">
                <a16:creationId xmlns:a16="http://schemas.microsoft.com/office/drawing/2014/main" id="{04F4E5E3-3F27-C590-CD49-031663CD035C}"/>
              </a:ext>
            </a:extLst>
          </p:cNvPr>
          <p:cNvPicPr>
            <a:picLocks noChangeAspect="1"/>
          </p:cNvPicPr>
          <p:nvPr/>
        </p:nvPicPr>
        <p:blipFill>
          <a:blip r:embed="rId2"/>
          <a:stretch>
            <a:fillRect/>
          </a:stretch>
        </p:blipFill>
        <p:spPr>
          <a:xfrm>
            <a:off x="1028205" y="1084521"/>
            <a:ext cx="7087589" cy="3370521"/>
          </a:xfrm>
          <a:prstGeom prst="rect">
            <a:avLst/>
          </a:prstGeom>
        </p:spPr>
      </p:pic>
    </p:spTree>
    <p:extLst>
      <p:ext uri="{BB962C8B-B14F-4D97-AF65-F5344CB8AC3E}">
        <p14:creationId xmlns:p14="http://schemas.microsoft.com/office/powerpoint/2010/main" val="2429704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D201-355C-6751-B74C-70501009FFFD}"/>
              </a:ext>
            </a:extLst>
          </p:cNvPr>
          <p:cNvSpPr>
            <a:spLocks noGrp="1"/>
          </p:cNvSpPr>
          <p:nvPr>
            <p:ph type="title"/>
          </p:nvPr>
        </p:nvSpPr>
        <p:spPr>
          <a:xfrm>
            <a:off x="713942" y="485547"/>
            <a:ext cx="7632615" cy="588341"/>
          </a:xfrm>
        </p:spPr>
        <p:txBody>
          <a:bodyPr/>
          <a:lstStyle/>
          <a:p>
            <a:pPr algn="ctr"/>
            <a:r>
              <a:rPr lang="en-US" b="1" dirty="0"/>
              <a:t>INSIGHTS</a:t>
            </a:r>
          </a:p>
        </p:txBody>
      </p:sp>
      <p:pic>
        <p:nvPicPr>
          <p:cNvPr id="6" name="Picture 5" descr="Chart">
            <a:extLst>
              <a:ext uri="{FF2B5EF4-FFF2-40B4-BE49-F238E27FC236}">
                <a16:creationId xmlns:a16="http://schemas.microsoft.com/office/drawing/2014/main" id="{3AA93A73-2B81-3631-D6D8-3A8B4FD9F8A9}"/>
              </a:ext>
            </a:extLst>
          </p:cNvPr>
          <p:cNvPicPr>
            <a:picLocks noChangeAspect="1"/>
          </p:cNvPicPr>
          <p:nvPr/>
        </p:nvPicPr>
        <p:blipFill>
          <a:blip r:embed="rId2"/>
          <a:stretch>
            <a:fillRect/>
          </a:stretch>
        </p:blipFill>
        <p:spPr>
          <a:xfrm>
            <a:off x="713942" y="1073889"/>
            <a:ext cx="7632615" cy="3413052"/>
          </a:xfrm>
          <a:prstGeom prst="rect">
            <a:avLst/>
          </a:prstGeom>
        </p:spPr>
      </p:pic>
    </p:spTree>
    <p:extLst>
      <p:ext uri="{BB962C8B-B14F-4D97-AF65-F5344CB8AC3E}">
        <p14:creationId xmlns:p14="http://schemas.microsoft.com/office/powerpoint/2010/main" val="3708549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9288-B3DB-8A32-B62F-9EDFAC947C54}"/>
              </a:ext>
            </a:extLst>
          </p:cNvPr>
          <p:cNvSpPr>
            <a:spLocks noGrp="1"/>
          </p:cNvSpPr>
          <p:nvPr>
            <p:ph type="title"/>
          </p:nvPr>
        </p:nvSpPr>
        <p:spPr>
          <a:xfrm>
            <a:off x="656678" y="506811"/>
            <a:ext cx="7830643" cy="609608"/>
          </a:xfrm>
        </p:spPr>
        <p:txBody>
          <a:bodyPr/>
          <a:lstStyle/>
          <a:p>
            <a:pPr algn="ctr"/>
            <a:r>
              <a:rPr lang="en-US" b="1" dirty="0"/>
              <a:t>INSIGHTS</a:t>
            </a:r>
          </a:p>
        </p:txBody>
      </p:sp>
      <p:pic>
        <p:nvPicPr>
          <p:cNvPr id="6" name="Picture 5">
            <a:extLst>
              <a:ext uri="{FF2B5EF4-FFF2-40B4-BE49-F238E27FC236}">
                <a16:creationId xmlns:a16="http://schemas.microsoft.com/office/drawing/2014/main" id="{29748472-CDA8-A6E2-D3C4-0E30D009B65E}"/>
              </a:ext>
            </a:extLst>
          </p:cNvPr>
          <p:cNvPicPr>
            <a:picLocks noChangeAspect="1"/>
          </p:cNvPicPr>
          <p:nvPr/>
        </p:nvPicPr>
        <p:blipFill>
          <a:blip r:embed="rId2"/>
          <a:stretch>
            <a:fillRect/>
          </a:stretch>
        </p:blipFill>
        <p:spPr>
          <a:xfrm>
            <a:off x="656678" y="1116419"/>
            <a:ext cx="7830643" cy="3349255"/>
          </a:xfrm>
          <a:prstGeom prst="rect">
            <a:avLst/>
          </a:prstGeom>
        </p:spPr>
      </p:pic>
    </p:spTree>
    <p:extLst>
      <p:ext uri="{BB962C8B-B14F-4D97-AF65-F5344CB8AC3E}">
        <p14:creationId xmlns:p14="http://schemas.microsoft.com/office/powerpoint/2010/main" val="211560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74"/>
          <p:cNvSpPr txBox="1">
            <a:spLocks noGrp="1"/>
          </p:cNvSpPr>
          <p:nvPr>
            <p:ph type="title"/>
          </p:nvPr>
        </p:nvSpPr>
        <p:spPr>
          <a:xfrm>
            <a:off x="795528" y="594360"/>
            <a:ext cx="755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 approach and Distribution</a:t>
            </a:r>
            <a:endParaRPr dirty="0"/>
          </a:p>
        </p:txBody>
      </p:sp>
      <p:sp>
        <p:nvSpPr>
          <p:cNvPr id="1180" name="Google Shape;1180;p74"/>
          <p:cNvSpPr/>
          <p:nvPr/>
        </p:nvSpPr>
        <p:spPr>
          <a:xfrm>
            <a:off x="821850" y="1818638"/>
            <a:ext cx="1566900" cy="443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2"/>
                </a:solidFill>
                <a:latin typeface="Poppins"/>
                <a:ea typeface="Poppins"/>
                <a:cs typeface="Poppins"/>
                <a:sym typeface="Poppins"/>
              </a:rPr>
              <a:t>Q</a:t>
            </a:r>
            <a:r>
              <a:rPr lang="en" sz="2000" dirty="0">
                <a:solidFill>
                  <a:schemeClr val="dk2"/>
                </a:solidFill>
                <a:latin typeface="Poppins"/>
                <a:ea typeface="Poppins"/>
                <a:cs typeface="Poppins"/>
                <a:sym typeface="Poppins"/>
              </a:rPr>
              <a:t>uarter 1</a:t>
            </a:r>
            <a:endParaRPr sz="2000" dirty="0">
              <a:solidFill>
                <a:schemeClr val="dk2"/>
              </a:solidFill>
              <a:latin typeface="Poppins"/>
              <a:ea typeface="Poppins"/>
              <a:cs typeface="Poppins"/>
              <a:sym typeface="Poppins"/>
            </a:endParaRPr>
          </a:p>
        </p:txBody>
      </p:sp>
      <p:sp>
        <p:nvSpPr>
          <p:cNvPr id="1181" name="Google Shape;1181;p74"/>
          <p:cNvSpPr/>
          <p:nvPr/>
        </p:nvSpPr>
        <p:spPr>
          <a:xfrm>
            <a:off x="2799650" y="1818638"/>
            <a:ext cx="1566900" cy="443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2"/>
                </a:solidFill>
                <a:latin typeface="Poppins"/>
                <a:ea typeface="Poppins"/>
                <a:cs typeface="Poppins"/>
                <a:sym typeface="Poppins"/>
              </a:rPr>
              <a:t>Q</a:t>
            </a:r>
            <a:r>
              <a:rPr lang="en" sz="2000" dirty="0">
                <a:solidFill>
                  <a:schemeClr val="dk2"/>
                </a:solidFill>
                <a:latin typeface="Poppins"/>
                <a:ea typeface="Poppins"/>
                <a:cs typeface="Poppins"/>
                <a:sym typeface="Poppins"/>
              </a:rPr>
              <a:t>uarter 2</a:t>
            </a:r>
            <a:endParaRPr sz="2000" dirty="0">
              <a:solidFill>
                <a:schemeClr val="dk2"/>
              </a:solidFill>
              <a:latin typeface="Poppins"/>
              <a:ea typeface="Poppins"/>
              <a:cs typeface="Poppins"/>
              <a:sym typeface="Poppins"/>
            </a:endParaRPr>
          </a:p>
        </p:txBody>
      </p:sp>
      <p:sp>
        <p:nvSpPr>
          <p:cNvPr id="1182" name="Google Shape;1182;p74"/>
          <p:cNvSpPr/>
          <p:nvPr/>
        </p:nvSpPr>
        <p:spPr>
          <a:xfrm>
            <a:off x="4777450" y="1818638"/>
            <a:ext cx="1566900" cy="443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2"/>
                </a:solidFill>
                <a:latin typeface="Poppins"/>
                <a:ea typeface="Poppins"/>
                <a:cs typeface="Poppins"/>
                <a:sym typeface="Poppins"/>
              </a:rPr>
              <a:t>Q</a:t>
            </a:r>
            <a:r>
              <a:rPr lang="en" sz="2000" dirty="0">
                <a:solidFill>
                  <a:schemeClr val="dk2"/>
                </a:solidFill>
                <a:latin typeface="Poppins"/>
                <a:ea typeface="Poppins"/>
                <a:cs typeface="Poppins"/>
                <a:sym typeface="Poppins"/>
              </a:rPr>
              <a:t>uarter 3</a:t>
            </a:r>
            <a:endParaRPr sz="2000" dirty="0">
              <a:solidFill>
                <a:schemeClr val="dk2"/>
              </a:solidFill>
              <a:latin typeface="Poppins"/>
              <a:ea typeface="Poppins"/>
              <a:cs typeface="Poppins"/>
              <a:sym typeface="Poppins"/>
            </a:endParaRPr>
          </a:p>
        </p:txBody>
      </p:sp>
      <p:sp>
        <p:nvSpPr>
          <p:cNvPr id="1183" name="Google Shape;1183;p74"/>
          <p:cNvSpPr/>
          <p:nvPr/>
        </p:nvSpPr>
        <p:spPr>
          <a:xfrm>
            <a:off x="6755250" y="1818638"/>
            <a:ext cx="1566900" cy="443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2"/>
                </a:solidFill>
                <a:latin typeface="Poppins"/>
                <a:ea typeface="Poppins"/>
                <a:cs typeface="Poppins"/>
                <a:sym typeface="Poppins"/>
              </a:rPr>
              <a:t>Q</a:t>
            </a:r>
            <a:r>
              <a:rPr lang="en" sz="2000" dirty="0">
                <a:solidFill>
                  <a:schemeClr val="dk2"/>
                </a:solidFill>
                <a:latin typeface="Poppins"/>
                <a:ea typeface="Poppins"/>
                <a:cs typeface="Poppins"/>
                <a:sym typeface="Poppins"/>
              </a:rPr>
              <a:t>uarter 4</a:t>
            </a:r>
            <a:endParaRPr sz="2000" dirty="0">
              <a:solidFill>
                <a:schemeClr val="dk2"/>
              </a:solidFill>
              <a:latin typeface="Poppins"/>
              <a:ea typeface="Poppins"/>
              <a:cs typeface="Poppins"/>
              <a:sym typeface="Poppins"/>
            </a:endParaRPr>
          </a:p>
        </p:txBody>
      </p:sp>
      <p:sp>
        <p:nvSpPr>
          <p:cNvPr id="1184" name="Google Shape;1184;p74"/>
          <p:cNvSpPr/>
          <p:nvPr/>
        </p:nvSpPr>
        <p:spPr>
          <a:xfrm>
            <a:off x="2799650" y="3099800"/>
            <a:ext cx="1566900" cy="78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Poppins"/>
                <a:ea typeface="Poppins"/>
                <a:cs typeface="Poppins"/>
                <a:sym typeface="Poppins"/>
              </a:rPr>
              <a:t>April to June</a:t>
            </a:r>
            <a:endParaRPr dirty="0">
              <a:solidFill>
                <a:schemeClr val="dk1"/>
              </a:solidFill>
              <a:latin typeface="Poppins"/>
              <a:ea typeface="Poppins"/>
              <a:cs typeface="Poppins"/>
              <a:sym typeface="Poppins"/>
            </a:endParaRPr>
          </a:p>
        </p:txBody>
      </p:sp>
      <p:sp>
        <p:nvSpPr>
          <p:cNvPr id="1185" name="Google Shape;1185;p74"/>
          <p:cNvSpPr/>
          <p:nvPr/>
        </p:nvSpPr>
        <p:spPr>
          <a:xfrm>
            <a:off x="6755250" y="3099800"/>
            <a:ext cx="1566900" cy="78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Poppins"/>
                <a:ea typeface="Poppins"/>
                <a:cs typeface="Poppins"/>
                <a:sym typeface="Poppins"/>
              </a:rPr>
              <a:t>October to December</a:t>
            </a:r>
            <a:endParaRPr dirty="0">
              <a:solidFill>
                <a:schemeClr val="dk1"/>
              </a:solidFill>
              <a:latin typeface="Poppins"/>
              <a:ea typeface="Poppins"/>
              <a:cs typeface="Poppins"/>
              <a:sym typeface="Poppins"/>
            </a:endParaRPr>
          </a:p>
        </p:txBody>
      </p:sp>
      <p:sp>
        <p:nvSpPr>
          <p:cNvPr id="1186" name="Google Shape;1186;p74"/>
          <p:cNvSpPr/>
          <p:nvPr/>
        </p:nvSpPr>
        <p:spPr>
          <a:xfrm>
            <a:off x="4777450" y="2642600"/>
            <a:ext cx="1566900" cy="78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Poppins"/>
                <a:ea typeface="Poppins"/>
                <a:cs typeface="Poppins"/>
                <a:sym typeface="Poppins"/>
              </a:rPr>
              <a:t>July to September</a:t>
            </a:r>
            <a:endParaRPr dirty="0">
              <a:solidFill>
                <a:schemeClr val="dk1"/>
              </a:solidFill>
              <a:latin typeface="Poppins"/>
              <a:ea typeface="Poppins"/>
              <a:cs typeface="Poppins"/>
              <a:sym typeface="Poppins"/>
            </a:endParaRPr>
          </a:p>
        </p:txBody>
      </p:sp>
      <p:sp>
        <p:nvSpPr>
          <p:cNvPr id="1187" name="Google Shape;1187;p74"/>
          <p:cNvSpPr/>
          <p:nvPr/>
        </p:nvSpPr>
        <p:spPr>
          <a:xfrm>
            <a:off x="821850" y="2642600"/>
            <a:ext cx="1566900" cy="78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Poppins"/>
                <a:ea typeface="Poppins"/>
                <a:cs typeface="Poppins"/>
                <a:sym typeface="Poppins"/>
              </a:rPr>
              <a:t>J</a:t>
            </a:r>
            <a:r>
              <a:rPr lang="en" dirty="0">
                <a:solidFill>
                  <a:schemeClr val="dk1"/>
                </a:solidFill>
                <a:latin typeface="Poppins"/>
                <a:ea typeface="Poppins"/>
                <a:cs typeface="Poppins"/>
                <a:sym typeface="Poppins"/>
              </a:rPr>
              <a:t>anuary to March</a:t>
            </a:r>
            <a:endParaRPr dirty="0">
              <a:solidFill>
                <a:schemeClr val="dk1"/>
              </a:solidFill>
              <a:latin typeface="Poppins"/>
              <a:ea typeface="Poppins"/>
              <a:cs typeface="Poppins"/>
              <a:sym typeface="Poppins"/>
            </a:endParaRPr>
          </a:p>
        </p:txBody>
      </p:sp>
      <p:cxnSp>
        <p:nvCxnSpPr>
          <p:cNvPr id="1188" name="Google Shape;1188;p74"/>
          <p:cNvCxnSpPr>
            <a:stCxn id="1180" idx="2"/>
            <a:endCxn id="1187" idx="0"/>
          </p:cNvCxnSpPr>
          <p:nvPr/>
        </p:nvCxnSpPr>
        <p:spPr>
          <a:xfrm>
            <a:off x="1605300" y="2261738"/>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189" name="Google Shape;1189;p74"/>
          <p:cNvCxnSpPr>
            <a:stCxn id="1184" idx="0"/>
            <a:endCxn id="1181" idx="2"/>
          </p:cNvCxnSpPr>
          <p:nvPr/>
        </p:nvCxnSpPr>
        <p:spPr>
          <a:xfrm rot="10800000">
            <a:off x="3583100" y="2261600"/>
            <a:ext cx="0" cy="838200"/>
          </a:xfrm>
          <a:prstGeom prst="straightConnector1">
            <a:avLst/>
          </a:prstGeom>
          <a:noFill/>
          <a:ln w="9525" cap="flat" cmpd="sng">
            <a:solidFill>
              <a:schemeClr val="dk1"/>
            </a:solidFill>
            <a:prstDash val="solid"/>
            <a:round/>
            <a:headEnd type="none" w="med" len="med"/>
            <a:tailEnd type="none" w="med" len="med"/>
          </a:ln>
        </p:spPr>
      </p:cxnSp>
      <p:cxnSp>
        <p:nvCxnSpPr>
          <p:cNvPr id="1190" name="Google Shape;1190;p74"/>
          <p:cNvCxnSpPr>
            <a:stCxn id="1182" idx="2"/>
            <a:endCxn id="1186" idx="0"/>
          </p:cNvCxnSpPr>
          <p:nvPr/>
        </p:nvCxnSpPr>
        <p:spPr>
          <a:xfrm>
            <a:off x="5560900" y="2261738"/>
            <a:ext cx="0" cy="381000"/>
          </a:xfrm>
          <a:prstGeom prst="straightConnector1">
            <a:avLst/>
          </a:prstGeom>
          <a:noFill/>
          <a:ln w="9525" cap="flat" cmpd="sng">
            <a:solidFill>
              <a:schemeClr val="dk1"/>
            </a:solidFill>
            <a:prstDash val="solid"/>
            <a:round/>
            <a:headEnd type="none" w="med" len="med"/>
            <a:tailEnd type="none" w="med" len="med"/>
          </a:ln>
        </p:spPr>
      </p:cxnSp>
      <p:cxnSp>
        <p:nvCxnSpPr>
          <p:cNvPr id="1191" name="Google Shape;1191;p74"/>
          <p:cNvCxnSpPr>
            <a:stCxn id="1185" idx="0"/>
            <a:endCxn id="1183" idx="2"/>
          </p:cNvCxnSpPr>
          <p:nvPr/>
        </p:nvCxnSpPr>
        <p:spPr>
          <a:xfrm rot="10800000">
            <a:off x="7538700" y="2261600"/>
            <a:ext cx="0" cy="838200"/>
          </a:xfrm>
          <a:prstGeom prst="straightConnector1">
            <a:avLst/>
          </a:prstGeom>
          <a:noFill/>
          <a:ln w="9525" cap="flat" cmpd="sng">
            <a:solidFill>
              <a:schemeClr val="dk1"/>
            </a:solidFill>
            <a:prstDash val="solid"/>
            <a:round/>
            <a:headEnd type="none" w="med" len="med"/>
            <a:tailEnd type="none" w="med" len="med"/>
          </a:ln>
        </p:spPr>
      </p:cxnSp>
      <p:cxnSp>
        <p:nvCxnSpPr>
          <p:cNvPr id="1192" name="Google Shape;1192;p74"/>
          <p:cNvCxnSpPr>
            <a:endCxn id="1181" idx="1"/>
          </p:cNvCxnSpPr>
          <p:nvPr/>
        </p:nvCxnSpPr>
        <p:spPr>
          <a:xfrm>
            <a:off x="2388650" y="2040188"/>
            <a:ext cx="411000" cy="0"/>
          </a:xfrm>
          <a:prstGeom prst="straightConnector1">
            <a:avLst/>
          </a:prstGeom>
          <a:noFill/>
          <a:ln w="9525" cap="flat" cmpd="sng">
            <a:solidFill>
              <a:schemeClr val="dk1"/>
            </a:solidFill>
            <a:prstDash val="solid"/>
            <a:round/>
            <a:headEnd type="none" w="med" len="med"/>
            <a:tailEnd type="none" w="med" len="med"/>
          </a:ln>
        </p:spPr>
      </p:cxnSp>
      <p:cxnSp>
        <p:nvCxnSpPr>
          <p:cNvPr id="1193" name="Google Shape;1193;p74"/>
          <p:cNvCxnSpPr>
            <a:stCxn id="1181" idx="3"/>
            <a:endCxn id="1182" idx="1"/>
          </p:cNvCxnSpPr>
          <p:nvPr/>
        </p:nvCxnSpPr>
        <p:spPr>
          <a:xfrm>
            <a:off x="4366550" y="2040188"/>
            <a:ext cx="411000" cy="0"/>
          </a:xfrm>
          <a:prstGeom prst="straightConnector1">
            <a:avLst/>
          </a:prstGeom>
          <a:noFill/>
          <a:ln w="9525" cap="flat" cmpd="sng">
            <a:solidFill>
              <a:schemeClr val="dk1"/>
            </a:solidFill>
            <a:prstDash val="solid"/>
            <a:round/>
            <a:headEnd type="none" w="med" len="med"/>
            <a:tailEnd type="none" w="med" len="med"/>
          </a:ln>
        </p:spPr>
      </p:cxnSp>
      <p:cxnSp>
        <p:nvCxnSpPr>
          <p:cNvPr id="1194" name="Google Shape;1194;p74"/>
          <p:cNvCxnSpPr>
            <a:stCxn id="1182" idx="3"/>
            <a:endCxn id="1183" idx="1"/>
          </p:cNvCxnSpPr>
          <p:nvPr/>
        </p:nvCxnSpPr>
        <p:spPr>
          <a:xfrm>
            <a:off x="6344350" y="2040188"/>
            <a:ext cx="411000" cy="0"/>
          </a:xfrm>
          <a:prstGeom prst="straightConnector1">
            <a:avLst/>
          </a:prstGeom>
          <a:noFill/>
          <a:ln w="9525" cap="flat" cmpd="sng">
            <a:solidFill>
              <a:schemeClr val="dk1"/>
            </a:solidFill>
            <a:prstDash val="solid"/>
            <a:round/>
            <a:headEnd type="none" w="med" len="med"/>
            <a:tailEnd type="none" w="med" len="med"/>
          </a:ln>
        </p:spPr>
      </p:cxnSp>
      <p:sp>
        <p:nvSpPr>
          <p:cNvPr id="1195" name="Google Shape;1195;p74">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4">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4"/>
          <p:cNvSpPr/>
          <p:nvPr/>
        </p:nvSpPr>
        <p:spPr>
          <a:xfrm>
            <a:off x="4390609" y="4070851"/>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4"/>
          <p:cNvSpPr/>
          <p:nvPr/>
        </p:nvSpPr>
        <p:spPr>
          <a:xfrm rot="-5400000" flipH="1">
            <a:off x="65832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4">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83"/>
          <p:cNvSpPr txBox="1">
            <a:spLocks noGrp="1"/>
          </p:cNvSpPr>
          <p:nvPr>
            <p:ph type="subTitle" idx="1"/>
          </p:nvPr>
        </p:nvSpPr>
        <p:spPr>
          <a:xfrm>
            <a:off x="1339709" y="2963358"/>
            <a:ext cx="3597300" cy="6113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2"/>
              </a:buClr>
              <a:buSzPts val="1100"/>
              <a:buFont typeface="Arial"/>
              <a:buNone/>
            </a:pPr>
            <a:r>
              <a:rPr lang="en" sz="2500" dirty="0">
                <a:solidFill>
                  <a:schemeClr val="dk2"/>
                </a:solidFill>
              </a:rPr>
              <a:t>Any questions?</a:t>
            </a:r>
            <a:endParaRPr sz="2500" dirty="0">
              <a:solidFill>
                <a:schemeClr val="dk2"/>
              </a:solidFill>
            </a:endParaRPr>
          </a:p>
        </p:txBody>
      </p:sp>
      <p:sp>
        <p:nvSpPr>
          <p:cNvPr id="1433" name="Google Shape;1433;p83"/>
          <p:cNvSpPr txBox="1">
            <a:spLocks noGrp="1"/>
          </p:cNvSpPr>
          <p:nvPr>
            <p:ph type="ctrTitle"/>
          </p:nvPr>
        </p:nvSpPr>
        <p:spPr>
          <a:xfrm>
            <a:off x="1339709" y="2067658"/>
            <a:ext cx="3588900" cy="9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grpSp>
        <p:nvGrpSpPr>
          <p:cNvPr id="1451" name="Google Shape;1451;p83"/>
          <p:cNvGrpSpPr/>
          <p:nvPr/>
        </p:nvGrpSpPr>
        <p:grpSpPr>
          <a:xfrm>
            <a:off x="5174656" y="1568345"/>
            <a:ext cx="2966922" cy="1899294"/>
            <a:chOff x="1062625" y="378088"/>
            <a:chExt cx="1873175" cy="1199125"/>
          </a:xfrm>
        </p:grpSpPr>
        <p:sp>
          <p:nvSpPr>
            <p:cNvPr id="1452" name="Google Shape;1452;p83"/>
            <p:cNvSpPr/>
            <p:nvPr/>
          </p:nvSpPr>
          <p:spPr>
            <a:xfrm>
              <a:off x="1070225" y="395563"/>
              <a:ext cx="1858725" cy="1181650"/>
            </a:xfrm>
            <a:custGeom>
              <a:avLst/>
              <a:gdLst/>
              <a:ahLst/>
              <a:cxnLst/>
              <a:rect l="l" t="t" r="r" b="b"/>
              <a:pathLst>
                <a:path w="74349" h="47266" extrusionOk="0">
                  <a:moveTo>
                    <a:pt x="67358" y="47265"/>
                  </a:moveTo>
                  <a:lnTo>
                    <a:pt x="1277" y="47265"/>
                  </a:lnTo>
                  <a:lnTo>
                    <a:pt x="1277" y="14499"/>
                  </a:lnTo>
                  <a:cubicBezTo>
                    <a:pt x="1277" y="14499"/>
                    <a:pt x="1" y="36809"/>
                    <a:pt x="6627" y="38299"/>
                  </a:cubicBezTo>
                  <a:cubicBezTo>
                    <a:pt x="13223" y="39788"/>
                    <a:pt x="14439" y="21156"/>
                    <a:pt x="20639" y="21733"/>
                  </a:cubicBezTo>
                  <a:cubicBezTo>
                    <a:pt x="26810" y="22341"/>
                    <a:pt x="27934" y="43284"/>
                    <a:pt x="36810" y="43284"/>
                  </a:cubicBezTo>
                  <a:cubicBezTo>
                    <a:pt x="47388" y="43314"/>
                    <a:pt x="45108" y="0"/>
                    <a:pt x="54470" y="0"/>
                  </a:cubicBezTo>
                  <a:cubicBezTo>
                    <a:pt x="62981" y="0"/>
                    <a:pt x="67358" y="21642"/>
                    <a:pt x="67358" y="21642"/>
                  </a:cubicBezTo>
                  <a:cubicBezTo>
                    <a:pt x="67358" y="21642"/>
                    <a:pt x="70731" y="34408"/>
                    <a:pt x="74349" y="36627"/>
                  </a:cubicBezTo>
                  <a:lnTo>
                    <a:pt x="74349" y="47265"/>
                  </a:lnTo>
                  <a:lnTo>
                    <a:pt x="67358" y="47265"/>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3"/>
            <p:cNvSpPr/>
            <p:nvPr/>
          </p:nvSpPr>
          <p:spPr>
            <a:xfrm>
              <a:off x="1062625" y="385688"/>
              <a:ext cx="1873175" cy="1101850"/>
            </a:xfrm>
            <a:custGeom>
              <a:avLst/>
              <a:gdLst/>
              <a:ahLst/>
              <a:cxnLst/>
              <a:rect l="l" t="t" r="r" b="b"/>
              <a:pathLst>
                <a:path w="74927" h="44074" extrusionOk="0">
                  <a:moveTo>
                    <a:pt x="37114" y="44074"/>
                  </a:moveTo>
                  <a:lnTo>
                    <a:pt x="37114" y="44074"/>
                  </a:lnTo>
                  <a:cubicBezTo>
                    <a:pt x="31977" y="44074"/>
                    <a:pt x="29333" y="37478"/>
                    <a:pt x="27022" y="31672"/>
                  </a:cubicBezTo>
                  <a:cubicBezTo>
                    <a:pt x="25168" y="27083"/>
                    <a:pt x="23436" y="22766"/>
                    <a:pt x="20883" y="22523"/>
                  </a:cubicBezTo>
                  <a:cubicBezTo>
                    <a:pt x="18177" y="22280"/>
                    <a:pt x="16354" y="26475"/>
                    <a:pt x="14621" y="30517"/>
                  </a:cubicBezTo>
                  <a:cubicBezTo>
                    <a:pt x="12615" y="35137"/>
                    <a:pt x="10548" y="39910"/>
                    <a:pt x="6840" y="39089"/>
                  </a:cubicBezTo>
                  <a:cubicBezTo>
                    <a:pt x="1" y="37539"/>
                    <a:pt x="1156" y="15775"/>
                    <a:pt x="1217" y="14864"/>
                  </a:cubicBezTo>
                  <a:lnTo>
                    <a:pt x="1976" y="14894"/>
                  </a:lnTo>
                  <a:cubicBezTo>
                    <a:pt x="1976" y="14955"/>
                    <a:pt x="1672" y="20517"/>
                    <a:pt x="2159" y="26201"/>
                  </a:cubicBezTo>
                  <a:cubicBezTo>
                    <a:pt x="2827" y="33557"/>
                    <a:pt x="4499" y="37751"/>
                    <a:pt x="6992" y="38329"/>
                  </a:cubicBezTo>
                  <a:cubicBezTo>
                    <a:pt x="10092" y="39028"/>
                    <a:pt x="12037" y="34530"/>
                    <a:pt x="13892" y="30213"/>
                  </a:cubicBezTo>
                  <a:cubicBezTo>
                    <a:pt x="15776" y="25897"/>
                    <a:pt x="17691" y="21459"/>
                    <a:pt x="20974" y="21763"/>
                  </a:cubicBezTo>
                  <a:cubicBezTo>
                    <a:pt x="23983" y="22037"/>
                    <a:pt x="25807" y="26596"/>
                    <a:pt x="27722" y="31399"/>
                  </a:cubicBezTo>
                  <a:cubicBezTo>
                    <a:pt x="29971" y="36961"/>
                    <a:pt x="32494" y="43283"/>
                    <a:pt x="37114" y="43314"/>
                  </a:cubicBezTo>
                  <a:lnTo>
                    <a:pt x="37114" y="43314"/>
                  </a:lnTo>
                  <a:cubicBezTo>
                    <a:pt x="42220" y="43314"/>
                    <a:pt x="44257" y="31946"/>
                    <a:pt x="46202" y="20973"/>
                  </a:cubicBezTo>
                  <a:cubicBezTo>
                    <a:pt x="48087" y="10213"/>
                    <a:pt x="49910" y="0"/>
                    <a:pt x="54774" y="0"/>
                  </a:cubicBezTo>
                  <a:cubicBezTo>
                    <a:pt x="63497" y="0"/>
                    <a:pt x="67874" y="21064"/>
                    <a:pt x="68057" y="21976"/>
                  </a:cubicBezTo>
                  <a:cubicBezTo>
                    <a:pt x="68087" y="22067"/>
                    <a:pt x="70731" y="33222"/>
                    <a:pt x="74926" y="36718"/>
                  </a:cubicBezTo>
                  <a:lnTo>
                    <a:pt x="74409" y="37326"/>
                  </a:lnTo>
                  <a:cubicBezTo>
                    <a:pt x="70032" y="33648"/>
                    <a:pt x="67418" y="22614"/>
                    <a:pt x="67297" y="22128"/>
                  </a:cubicBezTo>
                  <a:cubicBezTo>
                    <a:pt x="67236" y="21915"/>
                    <a:pt x="62859" y="790"/>
                    <a:pt x="54774" y="790"/>
                  </a:cubicBezTo>
                  <a:cubicBezTo>
                    <a:pt x="50549" y="790"/>
                    <a:pt x="48725" y="11125"/>
                    <a:pt x="46962" y="21125"/>
                  </a:cubicBezTo>
                  <a:cubicBezTo>
                    <a:pt x="44956" y="32402"/>
                    <a:pt x="42889" y="44074"/>
                    <a:pt x="37114" y="44074"/>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3"/>
            <p:cNvSpPr/>
            <p:nvPr/>
          </p:nvSpPr>
          <p:spPr>
            <a:xfrm>
              <a:off x="1167500" y="1290713"/>
              <a:ext cx="77525" cy="78275"/>
            </a:xfrm>
            <a:custGeom>
              <a:avLst/>
              <a:gdLst/>
              <a:ahLst/>
              <a:cxnLst/>
              <a:rect l="l" t="t" r="r" b="b"/>
              <a:pathLst>
                <a:path w="3101" h="3131" extrusionOk="0">
                  <a:moveTo>
                    <a:pt x="3101" y="1550"/>
                  </a:moveTo>
                  <a:cubicBezTo>
                    <a:pt x="3101" y="2432"/>
                    <a:pt x="2402" y="3131"/>
                    <a:pt x="1550" y="3131"/>
                  </a:cubicBezTo>
                  <a:cubicBezTo>
                    <a:pt x="699" y="3131"/>
                    <a:pt x="0" y="2432"/>
                    <a:pt x="0" y="1550"/>
                  </a:cubicBezTo>
                  <a:cubicBezTo>
                    <a:pt x="0" y="699"/>
                    <a:pt x="699" y="0"/>
                    <a:pt x="1550" y="0"/>
                  </a:cubicBezTo>
                  <a:cubicBezTo>
                    <a:pt x="2402"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3"/>
            <p:cNvSpPr/>
            <p:nvPr/>
          </p:nvSpPr>
          <p:spPr>
            <a:xfrm>
              <a:off x="1187250" y="1310463"/>
              <a:ext cx="38775" cy="38775"/>
            </a:xfrm>
            <a:custGeom>
              <a:avLst/>
              <a:gdLst/>
              <a:ahLst/>
              <a:cxnLst/>
              <a:rect l="l" t="t" r="r" b="b"/>
              <a:pathLst>
                <a:path w="1551" h="1551" extrusionOk="0">
                  <a:moveTo>
                    <a:pt x="760" y="1"/>
                  </a:moveTo>
                  <a:cubicBezTo>
                    <a:pt x="335" y="1"/>
                    <a:pt x="1" y="335"/>
                    <a:pt x="1" y="760"/>
                  </a:cubicBezTo>
                  <a:cubicBezTo>
                    <a:pt x="1" y="1216"/>
                    <a:pt x="335" y="1551"/>
                    <a:pt x="760" y="1551"/>
                  </a:cubicBezTo>
                  <a:cubicBezTo>
                    <a:pt x="1186" y="1551"/>
                    <a:pt x="1551" y="1216"/>
                    <a:pt x="1551" y="760"/>
                  </a:cubicBezTo>
                  <a:cubicBezTo>
                    <a:pt x="1551" y="335"/>
                    <a:pt x="1186"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3"/>
            <p:cNvSpPr/>
            <p:nvPr/>
          </p:nvSpPr>
          <p:spPr>
            <a:xfrm>
              <a:off x="1546675" y="897838"/>
              <a:ext cx="78300" cy="77550"/>
            </a:xfrm>
            <a:custGeom>
              <a:avLst/>
              <a:gdLst/>
              <a:ahLst/>
              <a:cxnLst/>
              <a:rect l="l" t="t" r="r" b="b"/>
              <a:pathLst>
                <a:path w="3132" h="3102" extrusionOk="0">
                  <a:moveTo>
                    <a:pt x="3132" y="1551"/>
                  </a:moveTo>
                  <a:cubicBezTo>
                    <a:pt x="3132" y="2402"/>
                    <a:pt x="2432" y="3101"/>
                    <a:pt x="1581" y="3101"/>
                  </a:cubicBezTo>
                  <a:cubicBezTo>
                    <a:pt x="700" y="3101"/>
                    <a:pt x="1" y="2402"/>
                    <a:pt x="1" y="1551"/>
                  </a:cubicBezTo>
                  <a:cubicBezTo>
                    <a:pt x="1" y="700"/>
                    <a:pt x="700" y="1"/>
                    <a:pt x="1581" y="1"/>
                  </a:cubicBezTo>
                  <a:cubicBezTo>
                    <a:pt x="2432" y="1"/>
                    <a:pt x="3132" y="700"/>
                    <a:pt x="3132" y="155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3"/>
            <p:cNvSpPr/>
            <p:nvPr/>
          </p:nvSpPr>
          <p:spPr>
            <a:xfrm>
              <a:off x="1566450" y="917613"/>
              <a:ext cx="38775" cy="38775"/>
            </a:xfrm>
            <a:custGeom>
              <a:avLst/>
              <a:gdLst/>
              <a:ahLst/>
              <a:cxnLst/>
              <a:rect l="l" t="t" r="r" b="b"/>
              <a:pathLst>
                <a:path w="1551" h="1551" extrusionOk="0">
                  <a:moveTo>
                    <a:pt x="790" y="0"/>
                  </a:moveTo>
                  <a:cubicBezTo>
                    <a:pt x="334" y="0"/>
                    <a:pt x="0" y="334"/>
                    <a:pt x="0" y="760"/>
                  </a:cubicBezTo>
                  <a:cubicBezTo>
                    <a:pt x="0" y="1185"/>
                    <a:pt x="334" y="1550"/>
                    <a:pt x="790" y="1550"/>
                  </a:cubicBezTo>
                  <a:cubicBezTo>
                    <a:pt x="1216" y="1550"/>
                    <a:pt x="1550" y="1185"/>
                    <a:pt x="1550" y="760"/>
                  </a:cubicBezTo>
                  <a:cubicBezTo>
                    <a:pt x="1550" y="334"/>
                    <a:pt x="1216"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3"/>
            <p:cNvSpPr/>
            <p:nvPr/>
          </p:nvSpPr>
          <p:spPr>
            <a:xfrm>
              <a:off x="1951700" y="1432813"/>
              <a:ext cx="77550" cy="77525"/>
            </a:xfrm>
            <a:custGeom>
              <a:avLst/>
              <a:gdLst/>
              <a:ahLst/>
              <a:cxnLst/>
              <a:rect l="l" t="t" r="r" b="b"/>
              <a:pathLst>
                <a:path w="3102" h="3101" extrusionOk="0">
                  <a:moveTo>
                    <a:pt x="3101" y="1550"/>
                  </a:moveTo>
                  <a:cubicBezTo>
                    <a:pt x="3101" y="2401"/>
                    <a:pt x="2402" y="3101"/>
                    <a:pt x="1551" y="3101"/>
                  </a:cubicBezTo>
                  <a:cubicBezTo>
                    <a:pt x="700" y="3101"/>
                    <a:pt x="1" y="2401"/>
                    <a:pt x="1" y="1550"/>
                  </a:cubicBezTo>
                  <a:cubicBezTo>
                    <a:pt x="1" y="699"/>
                    <a:pt x="700" y="0"/>
                    <a:pt x="1551" y="0"/>
                  </a:cubicBezTo>
                  <a:cubicBezTo>
                    <a:pt x="2402"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3"/>
            <p:cNvSpPr/>
            <p:nvPr/>
          </p:nvSpPr>
          <p:spPr>
            <a:xfrm>
              <a:off x="1970700" y="1451813"/>
              <a:ext cx="38775" cy="38775"/>
            </a:xfrm>
            <a:custGeom>
              <a:avLst/>
              <a:gdLst/>
              <a:ahLst/>
              <a:cxnLst/>
              <a:rect l="l" t="t" r="r" b="b"/>
              <a:pathLst>
                <a:path w="1551" h="1551" extrusionOk="0">
                  <a:moveTo>
                    <a:pt x="791" y="0"/>
                  </a:moveTo>
                  <a:cubicBezTo>
                    <a:pt x="365" y="0"/>
                    <a:pt x="1" y="365"/>
                    <a:pt x="1" y="790"/>
                  </a:cubicBezTo>
                  <a:cubicBezTo>
                    <a:pt x="1" y="1216"/>
                    <a:pt x="365" y="1550"/>
                    <a:pt x="791" y="1550"/>
                  </a:cubicBezTo>
                  <a:cubicBezTo>
                    <a:pt x="1216" y="1550"/>
                    <a:pt x="1551" y="1216"/>
                    <a:pt x="1551" y="790"/>
                  </a:cubicBezTo>
                  <a:cubicBezTo>
                    <a:pt x="1551" y="365"/>
                    <a:pt x="121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3"/>
            <p:cNvSpPr/>
            <p:nvPr/>
          </p:nvSpPr>
          <p:spPr>
            <a:xfrm>
              <a:off x="2359775" y="378088"/>
              <a:ext cx="77525" cy="77525"/>
            </a:xfrm>
            <a:custGeom>
              <a:avLst/>
              <a:gdLst/>
              <a:ahLst/>
              <a:cxnLst/>
              <a:rect l="l" t="t" r="r" b="b"/>
              <a:pathLst>
                <a:path w="3101" h="3101" extrusionOk="0">
                  <a:moveTo>
                    <a:pt x="3101" y="1550"/>
                  </a:moveTo>
                  <a:cubicBezTo>
                    <a:pt x="3101" y="2401"/>
                    <a:pt x="2401" y="3101"/>
                    <a:pt x="1550" y="3101"/>
                  </a:cubicBezTo>
                  <a:cubicBezTo>
                    <a:pt x="699" y="3101"/>
                    <a:pt x="0" y="2401"/>
                    <a:pt x="0" y="1550"/>
                  </a:cubicBezTo>
                  <a:cubicBezTo>
                    <a:pt x="0" y="699"/>
                    <a:pt x="699" y="0"/>
                    <a:pt x="1550" y="0"/>
                  </a:cubicBezTo>
                  <a:cubicBezTo>
                    <a:pt x="2401"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3"/>
            <p:cNvSpPr/>
            <p:nvPr/>
          </p:nvSpPr>
          <p:spPr>
            <a:xfrm>
              <a:off x="2378775" y="397088"/>
              <a:ext cx="38775" cy="39525"/>
            </a:xfrm>
            <a:custGeom>
              <a:avLst/>
              <a:gdLst/>
              <a:ahLst/>
              <a:cxnLst/>
              <a:rect l="l" t="t" r="r" b="b"/>
              <a:pathLst>
                <a:path w="1551" h="1581" extrusionOk="0">
                  <a:moveTo>
                    <a:pt x="790" y="0"/>
                  </a:moveTo>
                  <a:cubicBezTo>
                    <a:pt x="365" y="0"/>
                    <a:pt x="0" y="365"/>
                    <a:pt x="0" y="790"/>
                  </a:cubicBezTo>
                  <a:cubicBezTo>
                    <a:pt x="0" y="1216"/>
                    <a:pt x="365" y="1581"/>
                    <a:pt x="790" y="1581"/>
                  </a:cubicBezTo>
                  <a:cubicBezTo>
                    <a:pt x="1216" y="1581"/>
                    <a:pt x="1550" y="1216"/>
                    <a:pt x="1550" y="790"/>
                  </a:cubicBezTo>
                  <a:cubicBezTo>
                    <a:pt x="1550" y="365"/>
                    <a:pt x="1216"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3"/>
            <p:cNvSpPr/>
            <p:nvPr/>
          </p:nvSpPr>
          <p:spPr>
            <a:xfrm>
              <a:off x="2740475" y="995863"/>
              <a:ext cx="78300" cy="77550"/>
            </a:xfrm>
            <a:custGeom>
              <a:avLst/>
              <a:gdLst/>
              <a:ahLst/>
              <a:cxnLst/>
              <a:rect l="l" t="t" r="r" b="b"/>
              <a:pathLst>
                <a:path w="3132" h="3102" extrusionOk="0">
                  <a:moveTo>
                    <a:pt x="3131" y="1551"/>
                  </a:moveTo>
                  <a:cubicBezTo>
                    <a:pt x="3131" y="2402"/>
                    <a:pt x="2432" y="3101"/>
                    <a:pt x="1581" y="3101"/>
                  </a:cubicBezTo>
                  <a:cubicBezTo>
                    <a:pt x="699" y="3101"/>
                    <a:pt x="0" y="2402"/>
                    <a:pt x="0" y="1551"/>
                  </a:cubicBezTo>
                  <a:cubicBezTo>
                    <a:pt x="0" y="700"/>
                    <a:pt x="699" y="1"/>
                    <a:pt x="1581" y="1"/>
                  </a:cubicBezTo>
                  <a:cubicBezTo>
                    <a:pt x="2432" y="1"/>
                    <a:pt x="3131" y="700"/>
                    <a:pt x="3131" y="155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83"/>
            <p:cNvSpPr/>
            <p:nvPr/>
          </p:nvSpPr>
          <p:spPr>
            <a:xfrm>
              <a:off x="2760225" y="1014863"/>
              <a:ext cx="38775" cy="38775"/>
            </a:xfrm>
            <a:custGeom>
              <a:avLst/>
              <a:gdLst/>
              <a:ahLst/>
              <a:cxnLst/>
              <a:rect l="l" t="t" r="r" b="b"/>
              <a:pathLst>
                <a:path w="1551" h="1551" extrusionOk="0">
                  <a:moveTo>
                    <a:pt x="791" y="1"/>
                  </a:moveTo>
                  <a:cubicBezTo>
                    <a:pt x="335" y="1"/>
                    <a:pt x="1" y="365"/>
                    <a:pt x="1" y="791"/>
                  </a:cubicBezTo>
                  <a:cubicBezTo>
                    <a:pt x="1" y="1216"/>
                    <a:pt x="335" y="1551"/>
                    <a:pt x="791" y="1551"/>
                  </a:cubicBezTo>
                  <a:cubicBezTo>
                    <a:pt x="1217" y="1551"/>
                    <a:pt x="1551" y="1216"/>
                    <a:pt x="1551" y="791"/>
                  </a:cubicBezTo>
                  <a:cubicBezTo>
                    <a:pt x="1551" y="36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4" name="Google Shape;1464;p83"/>
          <p:cNvSpPr/>
          <p:nvPr/>
        </p:nvSpPr>
        <p:spPr>
          <a:xfrm rot="-5400000" flipH="1">
            <a:off x="79548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3">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466" name="Google Shape;1466;p83"/>
          <p:cNvSpPr/>
          <p:nvPr/>
        </p:nvSpPr>
        <p:spPr>
          <a:xfrm>
            <a:off x="7818416" y="3995345"/>
            <a:ext cx="398771" cy="379455"/>
          </a:xfrm>
          <a:custGeom>
            <a:avLst/>
            <a:gdLst/>
            <a:ahLst/>
            <a:cxnLst/>
            <a:rect l="l" t="t" r="r" b="b"/>
            <a:pathLst>
              <a:path w="2787" h="2652" extrusionOk="0">
                <a:moveTo>
                  <a:pt x="1394" y="136"/>
                </a:moveTo>
                <a:cubicBezTo>
                  <a:pt x="1434" y="136"/>
                  <a:pt x="1475" y="149"/>
                  <a:pt x="1502" y="190"/>
                </a:cubicBezTo>
                <a:lnTo>
                  <a:pt x="1759" y="731"/>
                </a:lnTo>
                <a:cubicBezTo>
                  <a:pt x="1800" y="812"/>
                  <a:pt x="1867" y="853"/>
                  <a:pt x="1948" y="866"/>
                </a:cubicBezTo>
                <a:lnTo>
                  <a:pt x="2543" y="961"/>
                </a:lnTo>
                <a:cubicBezTo>
                  <a:pt x="2584" y="961"/>
                  <a:pt x="2625" y="988"/>
                  <a:pt x="2638" y="1028"/>
                </a:cubicBezTo>
                <a:cubicBezTo>
                  <a:pt x="2652" y="1069"/>
                  <a:pt x="2638" y="1123"/>
                  <a:pt x="2611" y="1150"/>
                </a:cubicBezTo>
                <a:lnTo>
                  <a:pt x="2178" y="1569"/>
                </a:lnTo>
                <a:cubicBezTo>
                  <a:pt x="2124" y="1623"/>
                  <a:pt x="2097" y="1705"/>
                  <a:pt x="2111" y="1786"/>
                </a:cubicBezTo>
                <a:lnTo>
                  <a:pt x="2205" y="2381"/>
                </a:lnTo>
                <a:cubicBezTo>
                  <a:pt x="2219" y="2421"/>
                  <a:pt x="2205" y="2462"/>
                  <a:pt x="2165" y="2489"/>
                </a:cubicBezTo>
                <a:cubicBezTo>
                  <a:pt x="2141" y="2505"/>
                  <a:pt x="2117" y="2511"/>
                  <a:pt x="2093" y="2511"/>
                </a:cubicBezTo>
                <a:cubicBezTo>
                  <a:pt x="2077" y="2511"/>
                  <a:pt x="2060" y="2508"/>
                  <a:pt x="2043" y="2503"/>
                </a:cubicBezTo>
                <a:lnTo>
                  <a:pt x="1516" y="2219"/>
                </a:lnTo>
                <a:cubicBezTo>
                  <a:pt x="1475" y="2205"/>
                  <a:pt x="1434" y="2191"/>
                  <a:pt x="1394" y="2191"/>
                </a:cubicBezTo>
                <a:cubicBezTo>
                  <a:pt x="1353" y="2191"/>
                  <a:pt x="1313" y="2205"/>
                  <a:pt x="1286" y="2219"/>
                </a:cubicBezTo>
                <a:lnTo>
                  <a:pt x="745" y="2503"/>
                </a:lnTo>
                <a:cubicBezTo>
                  <a:pt x="728" y="2508"/>
                  <a:pt x="711" y="2511"/>
                  <a:pt x="694" y="2511"/>
                </a:cubicBezTo>
                <a:cubicBezTo>
                  <a:pt x="671" y="2511"/>
                  <a:pt x="647" y="2505"/>
                  <a:pt x="623" y="2489"/>
                </a:cubicBezTo>
                <a:cubicBezTo>
                  <a:pt x="596" y="2462"/>
                  <a:pt x="582" y="2421"/>
                  <a:pt x="582" y="2381"/>
                </a:cubicBezTo>
                <a:lnTo>
                  <a:pt x="691" y="1786"/>
                </a:lnTo>
                <a:cubicBezTo>
                  <a:pt x="704" y="1705"/>
                  <a:pt x="677" y="1623"/>
                  <a:pt x="623" y="1569"/>
                </a:cubicBezTo>
                <a:lnTo>
                  <a:pt x="177" y="1150"/>
                </a:lnTo>
                <a:cubicBezTo>
                  <a:pt x="150" y="1123"/>
                  <a:pt x="136" y="1069"/>
                  <a:pt x="150" y="1028"/>
                </a:cubicBezTo>
                <a:cubicBezTo>
                  <a:pt x="163" y="988"/>
                  <a:pt x="204" y="961"/>
                  <a:pt x="244" y="961"/>
                </a:cubicBezTo>
                <a:lnTo>
                  <a:pt x="839" y="866"/>
                </a:lnTo>
                <a:cubicBezTo>
                  <a:pt x="921" y="853"/>
                  <a:pt x="988" y="812"/>
                  <a:pt x="1029" y="731"/>
                </a:cubicBezTo>
                <a:lnTo>
                  <a:pt x="1299" y="190"/>
                </a:lnTo>
                <a:cubicBezTo>
                  <a:pt x="1313" y="149"/>
                  <a:pt x="1353" y="136"/>
                  <a:pt x="1394" y="136"/>
                </a:cubicBezTo>
                <a:close/>
                <a:moveTo>
                  <a:pt x="1394" y="1"/>
                </a:moveTo>
                <a:cubicBezTo>
                  <a:pt x="1299" y="1"/>
                  <a:pt x="1218" y="55"/>
                  <a:pt x="1178" y="136"/>
                </a:cubicBezTo>
                <a:lnTo>
                  <a:pt x="907" y="677"/>
                </a:lnTo>
                <a:cubicBezTo>
                  <a:pt x="894" y="704"/>
                  <a:pt x="866" y="731"/>
                  <a:pt x="826" y="744"/>
                </a:cubicBezTo>
                <a:lnTo>
                  <a:pt x="231" y="826"/>
                </a:lnTo>
                <a:cubicBezTo>
                  <a:pt x="136" y="839"/>
                  <a:pt x="55" y="907"/>
                  <a:pt x="28" y="988"/>
                </a:cubicBezTo>
                <a:cubicBezTo>
                  <a:pt x="1" y="1083"/>
                  <a:pt x="28" y="1177"/>
                  <a:pt x="96" y="1245"/>
                </a:cubicBezTo>
                <a:lnTo>
                  <a:pt x="528" y="1664"/>
                </a:lnTo>
                <a:cubicBezTo>
                  <a:pt x="555" y="1691"/>
                  <a:pt x="555" y="1732"/>
                  <a:pt x="555" y="1759"/>
                </a:cubicBezTo>
                <a:lnTo>
                  <a:pt x="447" y="2354"/>
                </a:lnTo>
                <a:cubicBezTo>
                  <a:pt x="434" y="2448"/>
                  <a:pt x="474" y="2543"/>
                  <a:pt x="555" y="2597"/>
                </a:cubicBezTo>
                <a:cubicBezTo>
                  <a:pt x="596" y="2630"/>
                  <a:pt x="652" y="2648"/>
                  <a:pt x="708" y="2648"/>
                </a:cubicBezTo>
                <a:cubicBezTo>
                  <a:pt x="744" y="2648"/>
                  <a:pt x="780" y="2640"/>
                  <a:pt x="812" y="2624"/>
                </a:cubicBezTo>
                <a:lnTo>
                  <a:pt x="1340" y="2340"/>
                </a:lnTo>
                <a:cubicBezTo>
                  <a:pt x="1360" y="2327"/>
                  <a:pt x="1380" y="2320"/>
                  <a:pt x="1399" y="2320"/>
                </a:cubicBezTo>
                <a:cubicBezTo>
                  <a:pt x="1418" y="2320"/>
                  <a:pt x="1434" y="2327"/>
                  <a:pt x="1448" y="2340"/>
                </a:cubicBezTo>
                <a:lnTo>
                  <a:pt x="1989" y="2624"/>
                </a:lnTo>
                <a:cubicBezTo>
                  <a:pt x="2016" y="2638"/>
                  <a:pt x="2057" y="2651"/>
                  <a:pt x="2097" y="2651"/>
                </a:cubicBezTo>
                <a:cubicBezTo>
                  <a:pt x="2151" y="2651"/>
                  <a:pt x="2192" y="2624"/>
                  <a:pt x="2246" y="2597"/>
                </a:cubicBezTo>
                <a:cubicBezTo>
                  <a:pt x="2314" y="2543"/>
                  <a:pt x="2354" y="2448"/>
                  <a:pt x="2341" y="2354"/>
                </a:cubicBezTo>
                <a:lnTo>
                  <a:pt x="2232" y="1759"/>
                </a:lnTo>
                <a:cubicBezTo>
                  <a:pt x="2232" y="1732"/>
                  <a:pt x="2246" y="1691"/>
                  <a:pt x="2273" y="1664"/>
                </a:cubicBezTo>
                <a:lnTo>
                  <a:pt x="2706" y="1245"/>
                </a:lnTo>
                <a:cubicBezTo>
                  <a:pt x="2773" y="1177"/>
                  <a:pt x="2787" y="1083"/>
                  <a:pt x="2760" y="988"/>
                </a:cubicBezTo>
                <a:cubicBezTo>
                  <a:pt x="2733" y="907"/>
                  <a:pt x="2665" y="839"/>
                  <a:pt x="2570" y="826"/>
                </a:cubicBezTo>
                <a:lnTo>
                  <a:pt x="1962" y="744"/>
                </a:lnTo>
                <a:cubicBezTo>
                  <a:pt x="1935" y="731"/>
                  <a:pt x="1894" y="704"/>
                  <a:pt x="1881" y="677"/>
                </a:cubicBezTo>
                <a:lnTo>
                  <a:pt x="1610" y="136"/>
                </a:lnTo>
                <a:cubicBezTo>
                  <a:pt x="1570" y="55"/>
                  <a:pt x="1489" y="1"/>
                  <a:pt x="1394"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7" name="Google Shape;1467;p83"/>
          <p:cNvGrpSpPr/>
          <p:nvPr/>
        </p:nvGrpSpPr>
        <p:grpSpPr>
          <a:xfrm flipH="1">
            <a:off x="900033" y="2378885"/>
            <a:ext cx="698423" cy="494477"/>
            <a:chOff x="3745575" y="190875"/>
            <a:chExt cx="87925" cy="62250"/>
          </a:xfrm>
        </p:grpSpPr>
        <p:sp>
          <p:nvSpPr>
            <p:cNvPr id="1468" name="Google Shape;1468;p83"/>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3"/>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3"/>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1" name="Google Shape;1471;p83"/>
          <p:cNvSpPr/>
          <p:nvPr/>
        </p:nvSpPr>
        <p:spPr>
          <a:xfrm>
            <a:off x="5672823" y="873875"/>
            <a:ext cx="470925" cy="409499"/>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3">
            <a:hlinkClick r:id="" action="ppaction://hlinkshowjump?jump=previousslide"/>
          </p:cNvPr>
          <p:cNvSpPr/>
          <p:nvPr/>
        </p:nvSpPr>
        <p:spPr>
          <a:xfrm rot="5400000" flipH="1">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A50DFF48-674C-C014-B998-DADC7944BF6F}"/>
              </a:ext>
            </a:extLst>
          </p:cNvPr>
          <p:cNvSpPr/>
          <p:nvPr/>
        </p:nvSpPr>
        <p:spPr>
          <a:xfrm>
            <a:off x="1483078" y="3574678"/>
            <a:ext cx="3333471" cy="460754"/>
          </a:xfrm>
          <a:prstGeom prst="rect">
            <a:avLst/>
          </a:prstGeom>
          <a:solidFill>
            <a:srgbClr val="2C2C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txBox="1">
            <a:spLocks noGrp="1"/>
          </p:cNvSpPr>
          <p:nvPr>
            <p:ph type="title"/>
          </p:nvPr>
        </p:nvSpPr>
        <p:spPr>
          <a:xfrm>
            <a:off x="793800" y="597425"/>
            <a:ext cx="7556400" cy="8698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Contents</a:t>
            </a:r>
            <a:endParaRPr sz="4400" dirty="0"/>
          </a:p>
        </p:txBody>
      </p:sp>
      <p:graphicFrame>
        <p:nvGraphicFramePr>
          <p:cNvPr id="312" name="Google Shape;312;p35"/>
          <p:cNvGraphicFramePr/>
          <p:nvPr>
            <p:extLst>
              <p:ext uri="{D42A27DB-BD31-4B8C-83A1-F6EECF244321}">
                <p14:modId xmlns:p14="http://schemas.microsoft.com/office/powerpoint/2010/main" val="3161827229"/>
              </p:ext>
            </p:extLst>
          </p:nvPr>
        </p:nvGraphicFramePr>
        <p:xfrm>
          <a:off x="883625" y="1808503"/>
          <a:ext cx="7376750" cy="2077500"/>
        </p:xfrm>
        <a:graphic>
          <a:graphicData uri="http://schemas.openxmlformats.org/drawingml/2006/table">
            <a:tbl>
              <a:tblPr>
                <a:noFill/>
                <a:tableStyleId>{2D366EC1-7DDF-4B83-AA80-F0B38CC23C06}</a:tableStyleId>
              </a:tblPr>
              <a:tblGrid>
                <a:gridCol w="2332350">
                  <a:extLst>
                    <a:ext uri="{9D8B030D-6E8A-4147-A177-3AD203B41FA5}">
                      <a16:colId xmlns:a16="http://schemas.microsoft.com/office/drawing/2014/main" val="20000"/>
                    </a:ext>
                  </a:extLst>
                </a:gridCol>
                <a:gridCol w="5044400">
                  <a:extLst>
                    <a:ext uri="{9D8B030D-6E8A-4147-A177-3AD203B41FA5}">
                      <a16:colId xmlns:a16="http://schemas.microsoft.com/office/drawing/2014/main" val="20001"/>
                    </a:ext>
                  </a:extLst>
                </a:gridCol>
              </a:tblGrid>
              <a:tr h="346250">
                <a:tc>
                  <a:txBody>
                    <a:bodyPr/>
                    <a:lstStyle/>
                    <a:p>
                      <a:pPr marL="0" lvl="0" indent="0" algn="l" rtl="0">
                        <a:lnSpc>
                          <a:spcPct val="100000"/>
                        </a:lnSpc>
                        <a:spcBef>
                          <a:spcPts val="0"/>
                        </a:spcBef>
                        <a:spcAft>
                          <a:spcPts val="0"/>
                        </a:spcAft>
                        <a:buNone/>
                      </a:pPr>
                      <a:r>
                        <a:rPr lang="en" sz="1000" b="1" dirty="0">
                          <a:solidFill>
                            <a:schemeClr val="lt1"/>
                          </a:solidFill>
                          <a:uFill>
                            <a:noFill/>
                          </a:uFill>
                          <a:latin typeface="Poppins"/>
                          <a:ea typeface="Poppins"/>
                          <a:cs typeface="Poppins"/>
                          <a:sym typeface="Poppins"/>
                        </a:rPr>
                        <a:t>Introduction To Database</a:t>
                      </a:r>
                      <a:endParaRPr sz="1000" b="1" dirty="0">
                        <a:solidFill>
                          <a:schemeClr val="lt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dk2"/>
                        </a:gs>
                        <a:gs pos="100000">
                          <a:schemeClr val="lt2"/>
                        </a:gs>
                      </a:gsLst>
                      <a:lin ang="5400700" scaled="0"/>
                    </a:gradFill>
                  </a:tcPr>
                </a:tc>
                <a:tc>
                  <a:txBody>
                    <a:bodyPr/>
                    <a:lstStyle/>
                    <a:p>
                      <a:pPr marL="0" lvl="0" indent="0" algn="l" rtl="0">
                        <a:lnSpc>
                          <a:spcPct val="100000"/>
                        </a:lnSpc>
                        <a:spcBef>
                          <a:spcPts val="0"/>
                        </a:spcBef>
                        <a:spcAft>
                          <a:spcPts val="1600"/>
                        </a:spcAft>
                        <a:buNone/>
                      </a:pPr>
                      <a:endParaRPr sz="900"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46250">
                <a:tc>
                  <a:txBody>
                    <a:bodyPr/>
                    <a:lstStyle/>
                    <a:p>
                      <a:pPr marL="0" lvl="0" indent="0" algn="l" rtl="0">
                        <a:lnSpc>
                          <a:spcPct val="100000"/>
                        </a:lnSpc>
                        <a:spcBef>
                          <a:spcPts val="0"/>
                        </a:spcBef>
                        <a:spcAft>
                          <a:spcPts val="0"/>
                        </a:spcAft>
                        <a:buNone/>
                      </a:pPr>
                      <a:r>
                        <a:rPr lang="en-US" sz="1000" b="1" dirty="0">
                          <a:solidFill>
                            <a:schemeClr val="lt1"/>
                          </a:solidFill>
                          <a:latin typeface="Poppins"/>
                          <a:ea typeface="Poppins"/>
                          <a:cs typeface="Poppins"/>
                          <a:sym typeface="Poppins"/>
                        </a:rPr>
                        <a:t>Project Background</a:t>
                      </a:r>
                      <a:endParaRPr sz="1000" b="1" dirty="0">
                        <a:solidFill>
                          <a:schemeClr val="lt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dk2"/>
                        </a:gs>
                        <a:gs pos="100000">
                          <a:schemeClr val="lt2"/>
                        </a:gs>
                      </a:gsLst>
                      <a:lin ang="5400700" scaled="0"/>
                    </a:gradFill>
                  </a:tcPr>
                </a:tc>
                <a:tc>
                  <a:txBody>
                    <a:bodyPr/>
                    <a:lstStyle/>
                    <a:p>
                      <a:pPr marL="0" marR="0" lvl="0" indent="0" algn="l" rtl="0">
                        <a:lnSpc>
                          <a:spcPct val="100000"/>
                        </a:lnSpc>
                        <a:spcBef>
                          <a:spcPts val="0"/>
                        </a:spcBef>
                        <a:spcAft>
                          <a:spcPts val="1600"/>
                        </a:spcAft>
                        <a:buNone/>
                      </a:pPr>
                      <a:endParaRPr sz="900"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346250">
                <a:tc>
                  <a:txBody>
                    <a:bodyPr/>
                    <a:lstStyle/>
                    <a:p>
                      <a:pPr marL="0" lvl="0" indent="0" algn="l" rtl="0">
                        <a:lnSpc>
                          <a:spcPct val="100000"/>
                        </a:lnSpc>
                        <a:spcBef>
                          <a:spcPts val="0"/>
                        </a:spcBef>
                        <a:spcAft>
                          <a:spcPts val="0"/>
                        </a:spcAft>
                        <a:buNone/>
                      </a:pPr>
                      <a:r>
                        <a:rPr lang="en" sz="1000" b="1" dirty="0">
                          <a:solidFill>
                            <a:schemeClr val="lt1"/>
                          </a:solidFill>
                          <a:uFill>
                            <a:noFill/>
                          </a:uFill>
                          <a:latin typeface="Poppins"/>
                          <a:ea typeface="Poppins"/>
                          <a:cs typeface="Poppins"/>
                          <a:sym typeface="Poppins"/>
                        </a:rPr>
                        <a:t>ERD (Schema)</a:t>
                      </a:r>
                      <a:endParaRPr sz="1000" b="1" dirty="0">
                        <a:solidFill>
                          <a:schemeClr val="lt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dk2"/>
                        </a:gs>
                        <a:gs pos="100000">
                          <a:schemeClr val="lt2"/>
                        </a:gs>
                      </a:gsLst>
                      <a:lin ang="5400700" scaled="0"/>
                    </a:gradFill>
                  </a:tcPr>
                </a:tc>
                <a:tc>
                  <a:txBody>
                    <a:bodyPr/>
                    <a:lstStyle/>
                    <a:p>
                      <a:pPr marL="0" lvl="0" indent="0" algn="l" rtl="0">
                        <a:lnSpc>
                          <a:spcPct val="100000"/>
                        </a:lnSpc>
                        <a:spcBef>
                          <a:spcPts val="0"/>
                        </a:spcBef>
                        <a:spcAft>
                          <a:spcPts val="1600"/>
                        </a:spcAft>
                        <a:buNone/>
                      </a:pPr>
                      <a:endParaRPr sz="900"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346250">
                <a:tc>
                  <a:txBody>
                    <a:bodyPr/>
                    <a:lstStyle/>
                    <a:p>
                      <a:pPr marL="0" lvl="0" indent="0" algn="l" rtl="0">
                        <a:lnSpc>
                          <a:spcPct val="100000"/>
                        </a:lnSpc>
                        <a:spcBef>
                          <a:spcPts val="0"/>
                        </a:spcBef>
                        <a:spcAft>
                          <a:spcPts val="0"/>
                        </a:spcAft>
                        <a:buNone/>
                      </a:pPr>
                      <a:r>
                        <a:rPr lang="en" sz="1000" b="1" dirty="0">
                          <a:solidFill>
                            <a:schemeClr val="lt1"/>
                          </a:solidFill>
                          <a:uFill>
                            <a:noFill/>
                          </a:uFill>
                          <a:latin typeface="Poppins"/>
                          <a:ea typeface="Poppins"/>
                          <a:cs typeface="Poppins"/>
                          <a:sym typeface="Poppins"/>
                        </a:rPr>
                        <a:t>Bussiness Problems</a:t>
                      </a:r>
                      <a:endParaRPr sz="1000" b="1" dirty="0">
                        <a:solidFill>
                          <a:schemeClr val="lt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dk2"/>
                        </a:gs>
                        <a:gs pos="100000">
                          <a:schemeClr val="lt2"/>
                        </a:gs>
                      </a:gsLst>
                      <a:lin ang="5400700" scaled="0"/>
                    </a:gradFill>
                  </a:tcPr>
                </a:tc>
                <a:tc>
                  <a:txBody>
                    <a:bodyPr/>
                    <a:lstStyle/>
                    <a:p>
                      <a:pPr marL="0" lvl="0" indent="0" algn="l" rtl="0">
                        <a:lnSpc>
                          <a:spcPct val="100000"/>
                        </a:lnSpc>
                        <a:spcBef>
                          <a:spcPts val="0"/>
                        </a:spcBef>
                        <a:spcAft>
                          <a:spcPts val="1600"/>
                        </a:spcAft>
                        <a:buNone/>
                      </a:pPr>
                      <a:endParaRPr sz="900"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346250">
                <a:tc>
                  <a:txBody>
                    <a:bodyPr/>
                    <a:lstStyle/>
                    <a:p>
                      <a:pPr marL="0" lvl="0" indent="0" algn="l" rtl="0">
                        <a:lnSpc>
                          <a:spcPct val="100000"/>
                        </a:lnSpc>
                        <a:spcBef>
                          <a:spcPts val="0"/>
                        </a:spcBef>
                        <a:spcAft>
                          <a:spcPts val="0"/>
                        </a:spcAft>
                        <a:buNone/>
                      </a:pPr>
                      <a:r>
                        <a:rPr lang="en" sz="1000" b="1" dirty="0">
                          <a:solidFill>
                            <a:schemeClr val="lt1"/>
                          </a:solidFill>
                          <a:uFill>
                            <a:noFill/>
                          </a:uFill>
                          <a:latin typeface="Poppins"/>
                          <a:ea typeface="Poppins"/>
                          <a:cs typeface="Poppins"/>
                          <a:sym typeface="Poppins"/>
                        </a:rPr>
                        <a:t>Inshigts and Visulizations</a:t>
                      </a:r>
                      <a:endParaRPr sz="1000" b="1" dirty="0">
                        <a:solidFill>
                          <a:schemeClr val="lt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dk2"/>
                        </a:gs>
                        <a:gs pos="100000">
                          <a:schemeClr val="lt2"/>
                        </a:gs>
                      </a:gsLst>
                      <a:lin ang="5400700" scaled="0"/>
                    </a:gradFill>
                  </a:tcPr>
                </a:tc>
                <a:tc>
                  <a:txBody>
                    <a:bodyPr/>
                    <a:lstStyle/>
                    <a:p>
                      <a:pPr marL="0" lvl="0" indent="0" algn="l" rtl="0">
                        <a:lnSpc>
                          <a:spcPct val="100000"/>
                        </a:lnSpc>
                        <a:spcBef>
                          <a:spcPts val="0"/>
                        </a:spcBef>
                        <a:spcAft>
                          <a:spcPts val="0"/>
                        </a:spcAft>
                        <a:buNone/>
                      </a:pPr>
                      <a:endParaRPr sz="900"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46250">
                <a:tc>
                  <a:txBody>
                    <a:bodyPr/>
                    <a:lstStyle/>
                    <a:p>
                      <a:pPr marL="0" lvl="0" indent="0" algn="l" rtl="0">
                        <a:lnSpc>
                          <a:spcPct val="100000"/>
                        </a:lnSpc>
                        <a:spcBef>
                          <a:spcPts val="0"/>
                        </a:spcBef>
                        <a:spcAft>
                          <a:spcPts val="0"/>
                        </a:spcAft>
                        <a:buNone/>
                      </a:pPr>
                      <a:r>
                        <a:rPr lang="en" sz="1000" b="1" dirty="0">
                          <a:solidFill>
                            <a:schemeClr val="lt1"/>
                          </a:solidFill>
                          <a:latin typeface="Poppins"/>
                          <a:ea typeface="Poppins"/>
                          <a:cs typeface="Poppins"/>
                          <a:sym typeface="Poppins"/>
                        </a:rPr>
                        <a:t>Recomendation </a:t>
                      </a:r>
                      <a:endParaRPr sz="1000" b="1" dirty="0">
                        <a:solidFill>
                          <a:schemeClr val="lt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gradFill>
                      <a:gsLst>
                        <a:gs pos="0">
                          <a:schemeClr val="dk2"/>
                        </a:gs>
                        <a:gs pos="100000">
                          <a:schemeClr val="lt2"/>
                        </a:gs>
                      </a:gsLst>
                      <a:lin ang="5400700" scaled="0"/>
                    </a:gradFill>
                  </a:tcPr>
                </a:tc>
                <a:tc>
                  <a:txBody>
                    <a:bodyPr/>
                    <a:lstStyle/>
                    <a:p>
                      <a:pPr marL="0" lvl="0" indent="0" algn="l" rtl="0">
                        <a:lnSpc>
                          <a:spcPct val="100000"/>
                        </a:lnSpc>
                        <a:spcBef>
                          <a:spcPts val="0"/>
                        </a:spcBef>
                        <a:spcAft>
                          <a:spcPts val="1600"/>
                        </a:spcAft>
                        <a:buNone/>
                      </a:pPr>
                      <a:endParaRPr sz="900" b="1" dirty="0">
                        <a:solidFill>
                          <a:schemeClr val="dk1"/>
                        </a:solidFill>
                        <a:latin typeface="Poppins"/>
                        <a:ea typeface="Poppins"/>
                        <a:cs typeface="Poppins"/>
                        <a:sym typeface="Poppins"/>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313" name="Google Shape;313;p35"/>
          <p:cNvSpPr txBox="1"/>
          <p:nvPr/>
        </p:nvSpPr>
        <p:spPr>
          <a:xfrm>
            <a:off x="1100395" y="4065606"/>
            <a:ext cx="3210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br>
              <a:rPr lang="en" sz="800" dirty="0">
                <a:solidFill>
                  <a:schemeClr val="dk1"/>
                </a:solidFill>
                <a:latin typeface="Poppins"/>
                <a:ea typeface="Poppins"/>
                <a:cs typeface="Poppins"/>
                <a:sym typeface="Poppins"/>
              </a:rPr>
            </a:br>
            <a:r>
              <a:rPr lang="en" sz="1000" b="1" dirty="0">
                <a:solidFill>
                  <a:schemeClr val="dk1"/>
                </a:solidFill>
                <a:uFill>
                  <a:noFill/>
                </a:uFill>
                <a:latin typeface="Poppins"/>
                <a:ea typeface="Poppins"/>
                <a:cs typeface="Poppins"/>
                <a:sym typeface="Poppins"/>
              </a:rPr>
              <a:t>Group G</a:t>
            </a:r>
            <a:endParaRPr sz="1000" b="1" dirty="0">
              <a:solidFill>
                <a:schemeClr val="dk1"/>
              </a:solidFill>
              <a:latin typeface="Poppins"/>
              <a:ea typeface="Poppins"/>
              <a:cs typeface="Poppins"/>
              <a:sym typeface="Poppins"/>
            </a:endParaRPr>
          </a:p>
        </p:txBody>
      </p:sp>
      <p:sp>
        <p:nvSpPr>
          <p:cNvPr id="314" name="Google Shape;314;p35"/>
          <p:cNvSpPr txBox="1"/>
          <p:nvPr/>
        </p:nvSpPr>
        <p:spPr>
          <a:xfrm>
            <a:off x="4832705" y="4065606"/>
            <a:ext cx="32109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br>
              <a:rPr lang="en" sz="800" dirty="0">
                <a:solidFill>
                  <a:schemeClr val="dk1"/>
                </a:solidFill>
                <a:latin typeface="Poppins"/>
                <a:ea typeface="Poppins"/>
                <a:cs typeface="Poppins"/>
                <a:sym typeface="Poppins"/>
              </a:rPr>
            </a:br>
            <a:r>
              <a:rPr lang="en" sz="1000" b="1" dirty="0">
                <a:solidFill>
                  <a:schemeClr val="dk1"/>
                </a:solidFill>
                <a:latin typeface="Poppins"/>
                <a:ea typeface="Poppins"/>
                <a:cs typeface="Poppins"/>
                <a:sym typeface="Poppins"/>
              </a:rPr>
              <a:t> </a:t>
            </a:r>
            <a:r>
              <a:rPr lang="en" sz="1000" b="1" dirty="0">
                <a:solidFill>
                  <a:schemeClr val="dk1"/>
                </a:solidFill>
                <a:uFill>
                  <a:noFill/>
                </a:uFill>
                <a:latin typeface="Poppins"/>
                <a:ea typeface="Poppins"/>
                <a:cs typeface="Poppins"/>
                <a:sym typeface="Poppins"/>
              </a:rPr>
              <a:t>Data Analytics </a:t>
            </a:r>
            <a:r>
              <a:rPr lang="en" sz="1000" b="1" dirty="0">
                <a:solidFill>
                  <a:schemeClr val="dk1"/>
                </a:solidFill>
                <a:latin typeface="Poppins"/>
                <a:ea typeface="Poppins"/>
                <a:cs typeface="Poppins"/>
                <a:sym typeface="Poppins"/>
              </a:rPr>
              <a:t>| </a:t>
            </a:r>
            <a:r>
              <a:rPr lang="en" sz="1000" b="1" dirty="0">
                <a:solidFill>
                  <a:schemeClr val="dk1"/>
                </a:solidFill>
                <a:uFill>
                  <a:noFill/>
                </a:uFill>
                <a:latin typeface="Poppins"/>
                <a:ea typeface="Poppins"/>
                <a:cs typeface="Poppins"/>
                <a:sym typeface="Poppins"/>
              </a:rPr>
              <a:t>Cohort 5</a:t>
            </a:r>
            <a:r>
              <a:rPr lang="en" sz="1000" b="1" dirty="0">
                <a:solidFill>
                  <a:schemeClr val="dk1"/>
                </a:solidFill>
                <a:latin typeface="Poppins"/>
                <a:ea typeface="Poppins"/>
                <a:cs typeface="Poppins"/>
                <a:sym typeface="Poppins"/>
              </a:rPr>
              <a:t> | </a:t>
            </a:r>
            <a:r>
              <a:rPr lang="en" sz="1000" b="1" dirty="0">
                <a:solidFill>
                  <a:schemeClr val="dk1"/>
                </a:solidFill>
                <a:uFill>
                  <a:noFill/>
                </a:uFill>
                <a:latin typeface="Poppins"/>
                <a:ea typeface="Poppins"/>
                <a:cs typeface="Poppins"/>
                <a:sym typeface="Poppins"/>
              </a:rPr>
              <a:t>IEC</a:t>
            </a:r>
            <a:endParaRPr sz="1000" b="1" dirty="0">
              <a:solidFill>
                <a:schemeClr val="dk1"/>
              </a:solidFill>
              <a:latin typeface="Poppins"/>
              <a:ea typeface="Poppins"/>
              <a:cs typeface="Poppins"/>
              <a:sym typeface="Poppins"/>
            </a:endParaRPr>
          </a:p>
        </p:txBody>
      </p:sp>
      <p:sp>
        <p:nvSpPr>
          <p:cNvPr id="315" name="Google Shape;315;p35">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1047259" y="801351"/>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rot="-5400000" flipH="1">
            <a:off x="6521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9"/>
          <p:cNvSpPr txBox="1">
            <a:spLocks noGrp="1"/>
          </p:cNvSpPr>
          <p:nvPr>
            <p:ph type="title"/>
          </p:nvPr>
        </p:nvSpPr>
        <p:spPr>
          <a:xfrm>
            <a:off x="2242950" y="1653900"/>
            <a:ext cx="4658100" cy="18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Awesome words</a:t>
            </a:r>
            <a:endParaRPr dirty="0"/>
          </a:p>
        </p:txBody>
      </p:sp>
      <p:sp>
        <p:nvSpPr>
          <p:cNvPr id="599" name="Google Shape;599;p49">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9">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49"/>
          <p:cNvGrpSpPr/>
          <p:nvPr/>
        </p:nvGrpSpPr>
        <p:grpSpPr>
          <a:xfrm>
            <a:off x="6830226" y="1713226"/>
            <a:ext cx="1392578" cy="1835806"/>
            <a:chOff x="2943936" y="2258525"/>
            <a:chExt cx="1782614" cy="2349982"/>
          </a:xfrm>
        </p:grpSpPr>
        <p:sp>
          <p:nvSpPr>
            <p:cNvPr id="602" name="Google Shape;602;p49"/>
            <p:cNvSpPr/>
            <p:nvPr/>
          </p:nvSpPr>
          <p:spPr>
            <a:xfrm>
              <a:off x="4607300" y="2258525"/>
              <a:ext cx="119251" cy="2349982"/>
            </a:xfrm>
            <a:custGeom>
              <a:avLst/>
              <a:gdLst/>
              <a:ahLst/>
              <a:cxnLst/>
              <a:rect l="l" t="t" r="r" b="b"/>
              <a:pathLst>
                <a:path w="1399" h="27569" extrusionOk="0">
                  <a:moveTo>
                    <a:pt x="0" y="27569"/>
                  </a:moveTo>
                  <a:lnTo>
                    <a:pt x="1398" y="27569"/>
                  </a:lnTo>
                  <a:lnTo>
                    <a:pt x="1398" y="0"/>
                  </a:lnTo>
                  <a:lnTo>
                    <a:pt x="0"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9"/>
            <p:cNvSpPr/>
            <p:nvPr/>
          </p:nvSpPr>
          <p:spPr>
            <a:xfrm>
              <a:off x="4438867" y="2722229"/>
              <a:ext cx="121893" cy="1886276"/>
            </a:xfrm>
            <a:custGeom>
              <a:avLst/>
              <a:gdLst/>
              <a:ahLst/>
              <a:cxnLst/>
              <a:rect l="l" t="t" r="r" b="b"/>
              <a:pathLst>
                <a:path w="1430" h="22129" extrusionOk="0">
                  <a:moveTo>
                    <a:pt x="1" y="22129"/>
                  </a:moveTo>
                  <a:lnTo>
                    <a:pt x="1429" y="22129"/>
                  </a:lnTo>
                  <a:lnTo>
                    <a:pt x="1429" y="1"/>
                  </a:lnTo>
                  <a:lnTo>
                    <a:pt x="1"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9"/>
            <p:cNvSpPr/>
            <p:nvPr/>
          </p:nvSpPr>
          <p:spPr>
            <a:xfrm>
              <a:off x="4273076" y="3113480"/>
              <a:ext cx="121808" cy="1495024"/>
            </a:xfrm>
            <a:custGeom>
              <a:avLst/>
              <a:gdLst/>
              <a:ahLst/>
              <a:cxnLst/>
              <a:rect l="l" t="t" r="r" b="b"/>
              <a:pathLst>
                <a:path w="1429" h="17539" extrusionOk="0">
                  <a:moveTo>
                    <a:pt x="0" y="17539"/>
                  </a:moveTo>
                  <a:lnTo>
                    <a:pt x="1429" y="17539"/>
                  </a:lnTo>
                  <a:lnTo>
                    <a:pt x="1429" y="1"/>
                  </a:lnTo>
                  <a:lnTo>
                    <a:pt x="0"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9"/>
            <p:cNvSpPr/>
            <p:nvPr/>
          </p:nvSpPr>
          <p:spPr>
            <a:xfrm>
              <a:off x="4107200" y="2546039"/>
              <a:ext cx="121893" cy="2062467"/>
            </a:xfrm>
            <a:custGeom>
              <a:avLst/>
              <a:gdLst/>
              <a:ahLst/>
              <a:cxnLst/>
              <a:rect l="l" t="t" r="r" b="b"/>
              <a:pathLst>
                <a:path w="1430" h="24196" extrusionOk="0">
                  <a:moveTo>
                    <a:pt x="1" y="24196"/>
                  </a:moveTo>
                  <a:lnTo>
                    <a:pt x="1430" y="24196"/>
                  </a:lnTo>
                  <a:lnTo>
                    <a:pt x="1430" y="1"/>
                  </a:lnTo>
                  <a:lnTo>
                    <a:pt x="1"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9"/>
            <p:cNvSpPr/>
            <p:nvPr/>
          </p:nvSpPr>
          <p:spPr>
            <a:xfrm>
              <a:off x="3941409" y="3613496"/>
              <a:ext cx="119251" cy="995007"/>
            </a:xfrm>
            <a:custGeom>
              <a:avLst/>
              <a:gdLst/>
              <a:ahLst/>
              <a:cxnLst/>
              <a:rect l="l" t="t" r="r" b="b"/>
              <a:pathLst>
                <a:path w="1399" h="11673" extrusionOk="0">
                  <a:moveTo>
                    <a:pt x="1" y="11673"/>
                  </a:moveTo>
                  <a:lnTo>
                    <a:pt x="1399" y="11673"/>
                  </a:lnTo>
                  <a:lnTo>
                    <a:pt x="1399" y="1"/>
                  </a:lnTo>
                  <a:lnTo>
                    <a:pt x="1"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9"/>
            <p:cNvSpPr/>
            <p:nvPr/>
          </p:nvSpPr>
          <p:spPr>
            <a:xfrm>
              <a:off x="3775618" y="3779373"/>
              <a:ext cx="119251" cy="829129"/>
            </a:xfrm>
            <a:custGeom>
              <a:avLst/>
              <a:gdLst/>
              <a:ahLst/>
              <a:cxnLst/>
              <a:rect l="l" t="t" r="r" b="b"/>
              <a:pathLst>
                <a:path w="1399" h="9727" extrusionOk="0">
                  <a:moveTo>
                    <a:pt x="0" y="9727"/>
                  </a:moveTo>
                  <a:lnTo>
                    <a:pt x="1398" y="9727"/>
                  </a:lnTo>
                  <a:lnTo>
                    <a:pt x="1398" y="0"/>
                  </a:lnTo>
                  <a:lnTo>
                    <a:pt x="0"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9"/>
            <p:cNvSpPr/>
            <p:nvPr/>
          </p:nvSpPr>
          <p:spPr>
            <a:xfrm>
              <a:off x="3607185" y="2644491"/>
              <a:ext cx="121893" cy="1964015"/>
            </a:xfrm>
            <a:custGeom>
              <a:avLst/>
              <a:gdLst/>
              <a:ahLst/>
              <a:cxnLst/>
              <a:rect l="l" t="t" r="r" b="b"/>
              <a:pathLst>
                <a:path w="1430" h="23041" extrusionOk="0">
                  <a:moveTo>
                    <a:pt x="1" y="23041"/>
                  </a:moveTo>
                  <a:lnTo>
                    <a:pt x="1429" y="23041"/>
                  </a:lnTo>
                  <a:lnTo>
                    <a:pt x="1429" y="1"/>
                  </a:lnTo>
                  <a:lnTo>
                    <a:pt x="1"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9"/>
            <p:cNvSpPr/>
            <p:nvPr/>
          </p:nvSpPr>
          <p:spPr>
            <a:xfrm>
              <a:off x="3441394" y="2393204"/>
              <a:ext cx="121808" cy="2215302"/>
            </a:xfrm>
            <a:custGeom>
              <a:avLst/>
              <a:gdLst/>
              <a:ahLst/>
              <a:cxnLst/>
              <a:rect l="l" t="t" r="r" b="b"/>
              <a:pathLst>
                <a:path w="1429" h="25989" extrusionOk="0">
                  <a:moveTo>
                    <a:pt x="0" y="25989"/>
                  </a:moveTo>
                  <a:lnTo>
                    <a:pt x="1429" y="25989"/>
                  </a:lnTo>
                  <a:lnTo>
                    <a:pt x="1429" y="1"/>
                  </a:lnTo>
                  <a:lnTo>
                    <a:pt x="0"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9"/>
            <p:cNvSpPr/>
            <p:nvPr/>
          </p:nvSpPr>
          <p:spPr>
            <a:xfrm>
              <a:off x="3275518" y="2869950"/>
              <a:ext cx="121893" cy="1738555"/>
            </a:xfrm>
            <a:custGeom>
              <a:avLst/>
              <a:gdLst/>
              <a:ahLst/>
              <a:cxnLst/>
              <a:rect l="l" t="t" r="r" b="b"/>
              <a:pathLst>
                <a:path w="1430" h="20396" extrusionOk="0">
                  <a:moveTo>
                    <a:pt x="1" y="20396"/>
                  </a:moveTo>
                  <a:lnTo>
                    <a:pt x="1429" y="20396"/>
                  </a:lnTo>
                  <a:lnTo>
                    <a:pt x="1429" y="0"/>
                  </a:lnTo>
                  <a:lnTo>
                    <a:pt x="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9"/>
            <p:cNvSpPr/>
            <p:nvPr/>
          </p:nvSpPr>
          <p:spPr>
            <a:xfrm>
              <a:off x="3109727" y="3097966"/>
              <a:ext cx="119251" cy="1510538"/>
            </a:xfrm>
            <a:custGeom>
              <a:avLst/>
              <a:gdLst/>
              <a:ahLst/>
              <a:cxnLst/>
              <a:rect l="l" t="t" r="r" b="b"/>
              <a:pathLst>
                <a:path w="1399" h="17721" extrusionOk="0">
                  <a:moveTo>
                    <a:pt x="1" y="17721"/>
                  </a:moveTo>
                  <a:lnTo>
                    <a:pt x="1399" y="17721"/>
                  </a:lnTo>
                  <a:lnTo>
                    <a:pt x="1399" y="0"/>
                  </a:lnTo>
                  <a:lnTo>
                    <a:pt x="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9"/>
            <p:cNvSpPr/>
            <p:nvPr/>
          </p:nvSpPr>
          <p:spPr>
            <a:xfrm>
              <a:off x="2943936" y="3214489"/>
              <a:ext cx="119251" cy="1394015"/>
            </a:xfrm>
            <a:custGeom>
              <a:avLst/>
              <a:gdLst/>
              <a:ahLst/>
              <a:cxnLst/>
              <a:rect l="l" t="t" r="r" b="b"/>
              <a:pathLst>
                <a:path w="1399" h="16354" extrusionOk="0">
                  <a:moveTo>
                    <a:pt x="0" y="16354"/>
                  </a:moveTo>
                  <a:lnTo>
                    <a:pt x="1398" y="16354"/>
                  </a:lnTo>
                  <a:lnTo>
                    <a:pt x="1398" y="1"/>
                  </a:lnTo>
                  <a:lnTo>
                    <a:pt x="0"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49"/>
          <p:cNvGrpSpPr/>
          <p:nvPr/>
        </p:nvGrpSpPr>
        <p:grpSpPr>
          <a:xfrm>
            <a:off x="808097" y="1788073"/>
            <a:ext cx="1540406" cy="1760959"/>
            <a:chOff x="514400" y="2354334"/>
            <a:chExt cx="1971846" cy="2254172"/>
          </a:xfrm>
        </p:grpSpPr>
        <p:sp>
          <p:nvSpPr>
            <p:cNvPr id="614" name="Google Shape;614;p49"/>
            <p:cNvSpPr/>
            <p:nvPr/>
          </p:nvSpPr>
          <p:spPr>
            <a:xfrm>
              <a:off x="2364353" y="2424316"/>
              <a:ext cx="121893" cy="2184190"/>
            </a:xfrm>
            <a:custGeom>
              <a:avLst/>
              <a:gdLst/>
              <a:ahLst/>
              <a:cxnLst/>
              <a:rect l="l" t="t" r="r" b="b"/>
              <a:pathLst>
                <a:path w="1430" h="25624" extrusionOk="0">
                  <a:moveTo>
                    <a:pt x="1" y="25624"/>
                  </a:moveTo>
                  <a:lnTo>
                    <a:pt x="1429" y="25624"/>
                  </a:lnTo>
                  <a:lnTo>
                    <a:pt x="1429" y="0"/>
                  </a:lnTo>
                  <a:lnTo>
                    <a:pt x="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9"/>
            <p:cNvSpPr/>
            <p:nvPr/>
          </p:nvSpPr>
          <p:spPr>
            <a:xfrm>
              <a:off x="2198562" y="2592750"/>
              <a:ext cx="121808" cy="2015756"/>
            </a:xfrm>
            <a:custGeom>
              <a:avLst/>
              <a:gdLst/>
              <a:ahLst/>
              <a:cxnLst/>
              <a:rect l="l" t="t" r="r" b="b"/>
              <a:pathLst>
                <a:path w="1429" h="23648" extrusionOk="0">
                  <a:moveTo>
                    <a:pt x="0" y="23648"/>
                  </a:moveTo>
                  <a:lnTo>
                    <a:pt x="1429" y="23648"/>
                  </a:lnTo>
                  <a:lnTo>
                    <a:pt x="1429" y="0"/>
                  </a:lnTo>
                  <a:lnTo>
                    <a:pt x="0"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9"/>
            <p:cNvSpPr/>
            <p:nvPr/>
          </p:nvSpPr>
          <p:spPr>
            <a:xfrm>
              <a:off x="2032686" y="2802610"/>
              <a:ext cx="121893" cy="1805895"/>
            </a:xfrm>
            <a:custGeom>
              <a:avLst/>
              <a:gdLst/>
              <a:ahLst/>
              <a:cxnLst/>
              <a:rect l="l" t="t" r="r" b="b"/>
              <a:pathLst>
                <a:path w="1430" h="21186" extrusionOk="0">
                  <a:moveTo>
                    <a:pt x="1" y="21186"/>
                  </a:moveTo>
                  <a:lnTo>
                    <a:pt x="1429" y="21186"/>
                  </a:lnTo>
                  <a:lnTo>
                    <a:pt x="1429" y="0"/>
                  </a:lnTo>
                  <a:lnTo>
                    <a:pt x="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9"/>
            <p:cNvSpPr/>
            <p:nvPr/>
          </p:nvSpPr>
          <p:spPr>
            <a:xfrm>
              <a:off x="1866895" y="2981358"/>
              <a:ext cx="119251" cy="1627146"/>
            </a:xfrm>
            <a:custGeom>
              <a:avLst/>
              <a:gdLst/>
              <a:ahLst/>
              <a:cxnLst/>
              <a:rect l="l" t="t" r="r" b="b"/>
              <a:pathLst>
                <a:path w="1399" h="19089" extrusionOk="0">
                  <a:moveTo>
                    <a:pt x="1" y="19089"/>
                  </a:moveTo>
                  <a:lnTo>
                    <a:pt x="1399" y="19089"/>
                  </a:lnTo>
                  <a:lnTo>
                    <a:pt x="1399" y="0"/>
                  </a:lnTo>
                  <a:lnTo>
                    <a:pt x="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9"/>
            <p:cNvSpPr/>
            <p:nvPr/>
          </p:nvSpPr>
          <p:spPr>
            <a:xfrm>
              <a:off x="1698462" y="2566837"/>
              <a:ext cx="121893" cy="2041668"/>
            </a:xfrm>
            <a:custGeom>
              <a:avLst/>
              <a:gdLst/>
              <a:ahLst/>
              <a:cxnLst/>
              <a:rect l="l" t="t" r="r" b="b"/>
              <a:pathLst>
                <a:path w="1430" h="23952" extrusionOk="0">
                  <a:moveTo>
                    <a:pt x="1" y="23952"/>
                  </a:moveTo>
                  <a:lnTo>
                    <a:pt x="1429" y="23952"/>
                  </a:lnTo>
                  <a:lnTo>
                    <a:pt x="1429" y="0"/>
                  </a:lnTo>
                  <a:lnTo>
                    <a:pt x="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9"/>
            <p:cNvSpPr/>
            <p:nvPr/>
          </p:nvSpPr>
          <p:spPr>
            <a:xfrm>
              <a:off x="1532671" y="2354334"/>
              <a:ext cx="121893" cy="2254172"/>
            </a:xfrm>
            <a:custGeom>
              <a:avLst/>
              <a:gdLst/>
              <a:ahLst/>
              <a:cxnLst/>
              <a:rect l="l" t="t" r="r" b="b"/>
              <a:pathLst>
                <a:path w="1430" h="26445" extrusionOk="0">
                  <a:moveTo>
                    <a:pt x="0" y="26445"/>
                  </a:moveTo>
                  <a:lnTo>
                    <a:pt x="1429" y="26445"/>
                  </a:lnTo>
                  <a:lnTo>
                    <a:pt x="1429" y="1"/>
                  </a:lnTo>
                  <a:lnTo>
                    <a:pt x="0"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9"/>
            <p:cNvSpPr/>
            <p:nvPr/>
          </p:nvSpPr>
          <p:spPr>
            <a:xfrm>
              <a:off x="1366880" y="2592750"/>
              <a:ext cx="121808" cy="2015756"/>
            </a:xfrm>
            <a:custGeom>
              <a:avLst/>
              <a:gdLst/>
              <a:ahLst/>
              <a:cxnLst/>
              <a:rect l="l" t="t" r="r" b="b"/>
              <a:pathLst>
                <a:path w="1429" h="23648" extrusionOk="0">
                  <a:moveTo>
                    <a:pt x="0" y="23648"/>
                  </a:moveTo>
                  <a:lnTo>
                    <a:pt x="1429" y="23648"/>
                  </a:lnTo>
                  <a:lnTo>
                    <a:pt x="1429" y="0"/>
                  </a:lnTo>
                  <a:lnTo>
                    <a:pt x="0"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9"/>
            <p:cNvSpPr/>
            <p:nvPr/>
          </p:nvSpPr>
          <p:spPr>
            <a:xfrm>
              <a:off x="1201004" y="2825881"/>
              <a:ext cx="121893" cy="1782624"/>
            </a:xfrm>
            <a:custGeom>
              <a:avLst/>
              <a:gdLst/>
              <a:ahLst/>
              <a:cxnLst/>
              <a:rect l="l" t="t" r="r" b="b"/>
              <a:pathLst>
                <a:path w="1430" h="20913" extrusionOk="0">
                  <a:moveTo>
                    <a:pt x="1" y="20913"/>
                  </a:moveTo>
                  <a:lnTo>
                    <a:pt x="1429" y="20913"/>
                  </a:lnTo>
                  <a:lnTo>
                    <a:pt x="1429" y="1"/>
                  </a:lnTo>
                  <a:lnTo>
                    <a:pt x="1"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9"/>
            <p:cNvSpPr/>
            <p:nvPr/>
          </p:nvSpPr>
          <p:spPr>
            <a:xfrm>
              <a:off x="1030014" y="2548681"/>
              <a:ext cx="119251" cy="2059825"/>
            </a:xfrm>
            <a:custGeom>
              <a:avLst/>
              <a:gdLst/>
              <a:ahLst/>
              <a:cxnLst/>
              <a:rect l="l" t="t" r="r" b="b"/>
              <a:pathLst>
                <a:path w="1399" h="24165" extrusionOk="0">
                  <a:moveTo>
                    <a:pt x="1" y="24165"/>
                  </a:moveTo>
                  <a:lnTo>
                    <a:pt x="1399" y="24165"/>
                  </a:lnTo>
                  <a:lnTo>
                    <a:pt x="1399" y="0"/>
                  </a:lnTo>
                  <a:lnTo>
                    <a:pt x="1"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9"/>
            <p:cNvSpPr/>
            <p:nvPr/>
          </p:nvSpPr>
          <p:spPr>
            <a:xfrm>
              <a:off x="859023" y="3214489"/>
              <a:ext cx="119251" cy="1394015"/>
            </a:xfrm>
            <a:custGeom>
              <a:avLst/>
              <a:gdLst/>
              <a:ahLst/>
              <a:cxnLst/>
              <a:rect l="l" t="t" r="r" b="b"/>
              <a:pathLst>
                <a:path w="1399" h="16354" extrusionOk="0">
                  <a:moveTo>
                    <a:pt x="1" y="16354"/>
                  </a:moveTo>
                  <a:lnTo>
                    <a:pt x="1399" y="16354"/>
                  </a:lnTo>
                  <a:lnTo>
                    <a:pt x="1399" y="1"/>
                  </a:lnTo>
                  <a:lnTo>
                    <a:pt x="1"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9"/>
            <p:cNvSpPr/>
            <p:nvPr/>
          </p:nvSpPr>
          <p:spPr>
            <a:xfrm>
              <a:off x="685476" y="3012471"/>
              <a:ext cx="121808" cy="1596034"/>
            </a:xfrm>
            <a:custGeom>
              <a:avLst/>
              <a:gdLst/>
              <a:ahLst/>
              <a:cxnLst/>
              <a:rect l="l" t="t" r="r" b="b"/>
              <a:pathLst>
                <a:path w="1429" h="18724" extrusionOk="0">
                  <a:moveTo>
                    <a:pt x="0" y="18724"/>
                  </a:moveTo>
                  <a:lnTo>
                    <a:pt x="1429" y="18724"/>
                  </a:lnTo>
                  <a:lnTo>
                    <a:pt x="1429" y="0"/>
                  </a:lnTo>
                  <a:lnTo>
                    <a:pt x="0" y="0"/>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9"/>
            <p:cNvSpPr/>
            <p:nvPr/>
          </p:nvSpPr>
          <p:spPr>
            <a:xfrm>
              <a:off x="514400" y="2825881"/>
              <a:ext cx="121893" cy="1782624"/>
            </a:xfrm>
            <a:custGeom>
              <a:avLst/>
              <a:gdLst/>
              <a:ahLst/>
              <a:cxnLst/>
              <a:rect l="l" t="t" r="r" b="b"/>
              <a:pathLst>
                <a:path w="1430" h="20913" extrusionOk="0">
                  <a:moveTo>
                    <a:pt x="1" y="20913"/>
                  </a:moveTo>
                  <a:lnTo>
                    <a:pt x="1430" y="20913"/>
                  </a:lnTo>
                  <a:lnTo>
                    <a:pt x="1430" y="1"/>
                  </a:lnTo>
                  <a:lnTo>
                    <a:pt x="1"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49"/>
          <p:cNvGrpSpPr/>
          <p:nvPr/>
        </p:nvGrpSpPr>
        <p:grpSpPr>
          <a:xfrm flipH="1">
            <a:off x="3362721" y="751860"/>
            <a:ext cx="698423" cy="494477"/>
            <a:chOff x="3745575" y="190875"/>
            <a:chExt cx="87925" cy="62250"/>
          </a:xfrm>
        </p:grpSpPr>
        <p:sp>
          <p:nvSpPr>
            <p:cNvPr id="627" name="Google Shape;627;p49"/>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9"/>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9"/>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49"/>
          <p:cNvSpPr/>
          <p:nvPr/>
        </p:nvSpPr>
        <p:spPr>
          <a:xfrm>
            <a:off x="4933506" y="3914138"/>
            <a:ext cx="362444" cy="315186"/>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9"/>
          <p:cNvSpPr/>
          <p:nvPr/>
        </p:nvSpPr>
        <p:spPr>
          <a:xfrm rot="-5400000" flipH="1">
            <a:off x="27732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9">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633" name="Google Shape;633;p49"/>
          <p:cNvGrpSpPr/>
          <p:nvPr/>
        </p:nvGrpSpPr>
        <p:grpSpPr>
          <a:xfrm rot="5400000">
            <a:off x="6729700" y="-821350"/>
            <a:ext cx="126000" cy="3272400"/>
            <a:chOff x="8230550" y="1078325"/>
            <a:chExt cx="126000" cy="3272400"/>
          </a:xfrm>
        </p:grpSpPr>
        <p:sp>
          <p:nvSpPr>
            <p:cNvPr id="634" name="Google Shape;634;p49"/>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49"/>
          <p:cNvGrpSpPr/>
          <p:nvPr/>
        </p:nvGrpSpPr>
        <p:grpSpPr>
          <a:xfrm rot="-5400000" flipH="1">
            <a:off x="2288300" y="2691225"/>
            <a:ext cx="126000" cy="3272400"/>
            <a:chOff x="8230550" y="1078325"/>
            <a:chExt cx="126000" cy="3272400"/>
          </a:xfrm>
        </p:grpSpPr>
        <p:sp>
          <p:nvSpPr>
            <p:cNvPr id="637" name="Google Shape;637;p49"/>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Google Shape;346;p37"/>
          <p:cNvGrpSpPr/>
          <p:nvPr/>
        </p:nvGrpSpPr>
        <p:grpSpPr>
          <a:xfrm rot="10800000" flipH="1">
            <a:off x="1230488" y="915625"/>
            <a:ext cx="126000" cy="3272400"/>
            <a:chOff x="8230550" y="1078325"/>
            <a:chExt cx="126000" cy="3272400"/>
          </a:xfrm>
        </p:grpSpPr>
        <p:sp>
          <p:nvSpPr>
            <p:cNvPr id="347" name="Google Shape;347;p37"/>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7"/>
          <p:cNvSpPr txBox="1">
            <a:spLocks noGrp="1"/>
          </p:cNvSpPr>
          <p:nvPr>
            <p:ph type="subTitle" idx="1"/>
          </p:nvPr>
        </p:nvSpPr>
        <p:spPr>
          <a:xfrm>
            <a:off x="1782750" y="1293317"/>
            <a:ext cx="5578500" cy="187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“Without big data analytics companies are blind and deaf wandering out onto the web like deer on a freeway.”</a:t>
            </a:r>
            <a:endParaRPr dirty="0"/>
          </a:p>
        </p:txBody>
      </p:sp>
      <p:sp>
        <p:nvSpPr>
          <p:cNvPr id="350" name="Google Shape;350;p37"/>
          <p:cNvSpPr txBox="1">
            <a:spLocks noGrp="1"/>
          </p:cNvSpPr>
          <p:nvPr>
            <p:ph type="title"/>
          </p:nvPr>
        </p:nvSpPr>
        <p:spPr>
          <a:xfrm>
            <a:off x="1782750" y="3318283"/>
            <a:ext cx="55785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—Geofferry Moore</a:t>
            </a:r>
            <a:endParaRPr dirty="0"/>
          </a:p>
        </p:txBody>
      </p:sp>
      <p:grpSp>
        <p:nvGrpSpPr>
          <p:cNvPr id="351" name="Google Shape;351;p37"/>
          <p:cNvGrpSpPr/>
          <p:nvPr/>
        </p:nvGrpSpPr>
        <p:grpSpPr>
          <a:xfrm>
            <a:off x="7520676" y="3892652"/>
            <a:ext cx="473520" cy="335247"/>
            <a:chOff x="3745575" y="190875"/>
            <a:chExt cx="87925" cy="62250"/>
          </a:xfrm>
        </p:grpSpPr>
        <p:sp>
          <p:nvSpPr>
            <p:cNvPr id="352" name="Google Shape;352;p37"/>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37">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rot="-5400000" flipH="1">
            <a:off x="88455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8"/>
          <p:cNvSpPr txBox="1">
            <a:spLocks noGrp="1"/>
          </p:cNvSpPr>
          <p:nvPr>
            <p:ph type="title"/>
          </p:nvPr>
        </p:nvSpPr>
        <p:spPr>
          <a:xfrm>
            <a:off x="5409809" y="1960816"/>
            <a:ext cx="2879400"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Intoduction</a:t>
            </a:r>
            <a:endParaRPr dirty="0"/>
          </a:p>
        </p:txBody>
      </p:sp>
      <p:sp>
        <p:nvSpPr>
          <p:cNvPr id="365" name="Google Shape;365;p38"/>
          <p:cNvSpPr txBox="1">
            <a:spLocks noGrp="1"/>
          </p:cNvSpPr>
          <p:nvPr>
            <p:ph type="title" idx="2"/>
          </p:nvPr>
        </p:nvSpPr>
        <p:spPr>
          <a:xfrm>
            <a:off x="4179847" y="1676399"/>
            <a:ext cx="1242000" cy="179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6" name="Google Shape;366;p38"/>
          <p:cNvSpPr/>
          <p:nvPr/>
        </p:nvSpPr>
        <p:spPr>
          <a:xfrm>
            <a:off x="842754" y="907445"/>
            <a:ext cx="398771" cy="379455"/>
          </a:xfrm>
          <a:custGeom>
            <a:avLst/>
            <a:gdLst/>
            <a:ahLst/>
            <a:cxnLst/>
            <a:rect l="l" t="t" r="r" b="b"/>
            <a:pathLst>
              <a:path w="2787" h="2652" extrusionOk="0">
                <a:moveTo>
                  <a:pt x="1394" y="136"/>
                </a:moveTo>
                <a:cubicBezTo>
                  <a:pt x="1434" y="136"/>
                  <a:pt x="1475" y="149"/>
                  <a:pt x="1502" y="190"/>
                </a:cubicBezTo>
                <a:lnTo>
                  <a:pt x="1759" y="731"/>
                </a:lnTo>
                <a:cubicBezTo>
                  <a:pt x="1800" y="812"/>
                  <a:pt x="1867" y="853"/>
                  <a:pt x="1948" y="866"/>
                </a:cubicBezTo>
                <a:lnTo>
                  <a:pt x="2543" y="961"/>
                </a:lnTo>
                <a:cubicBezTo>
                  <a:pt x="2584" y="961"/>
                  <a:pt x="2625" y="988"/>
                  <a:pt x="2638" y="1028"/>
                </a:cubicBezTo>
                <a:cubicBezTo>
                  <a:pt x="2652" y="1069"/>
                  <a:pt x="2638" y="1123"/>
                  <a:pt x="2611" y="1150"/>
                </a:cubicBezTo>
                <a:lnTo>
                  <a:pt x="2178" y="1569"/>
                </a:lnTo>
                <a:cubicBezTo>
                  <a:pt x="2124" y="1623"/>
                  <a:pt x="2097" y="1705"/>
                  <a:pt x="2111" y="1786"/>
                </a:cubicBezTo>
                <a:lnTo>
                  <a:pt x="2205" y="2381"/>
                </a:lnTo>
                <a:cubicBezTo>
                  <a:pt x="2219" y="2421"/>
                  <a:pt x="2205" y="2462"/>
                  <a:pt x="2165" y="2489"/>
                </a:cubicBezTo>
                <a:cubicBezTo>
                  <a:pt x="2141" y="2505"/>
                  <a:pt x="2117" y="2511"/>
                  <a:pt x="2093" y="2511"/>
                </a:cubicBezTo>
                <a:cubicBezTo>
                  <a:pt x="2077" y="2511"/>
                  <a:pt x="2060" y="2508"/>
                  <a:pt x="2043" y="2503"/>
                </a:cubicBezTo>
                <a:lnTo>
                  <a:pt x="1516" y="2219"/>
                </a:lnTo>
                <a:cubicBezTo>
                  <a:pt x="1475" y="2205"/>
                  <a:pt x="1434" y="2191"/>
                  <a:pt x="1394" y="2191"/>
                </a:cubicBezTo>
                <a:cubicBezTo>
                  <a:pt x="1353" y="2191"/>
                  <a:pt x="1313" y="2205"/>
                  <a:pt x="1286" y="2219"/>
                </a:cubicBezTo>
                <a:lnTo>
                  <a:pt x="745" y="2503"/>
                </a:lnTo>
                <a:cubicBezTo>
                  <a:pt x="728" y="2508"/>
                  <a:pt x="711" y="2511"/>
                  <a:pt x="694" y="2511"/>
                </a:cubicBezTo>
                <a:cubicBezTo>
                  <a:pt x="671" y="2511"/>
                  <a:pt x="647" y="2505"/>
                  <a:pt x="623" y="2489"/>
                </a:cubicBezTo>
                <a:cubicBezTo>
                  <a:pt x="596" y="2462"/>
                  <a:pt x="582" y="2421"/>
                  <a:pt x="582" y="2381"/>
                </a:cubicBezTo>
                <a:lnTo>
                  <a:pt x="691" y="1786"/>
                </a:lnTo>
                <a:cubicBezTo>
                  <a:pt x="704" y="1705"/>
                  <a:pt x="677" y="1623"/>
                  <a:pt x="623" y="1569"/>
                </a:cubicBezTo>
                <a:lnTo>
                  <a:pt x="177" y="1150"/>
                </a:lnTo>
                <a:cubicBezTo>
                  <a:pt x="150" y="1123"/>
                  <a:pt x="136" y="1069"/>
                  <a:pt x="150" y="1028"/>
                </a:cubicBezTo>
                <a:cubicBezTo>
                  <a:pt x="163" y="988"/>
                  <a:pt x="204" y="961"/>
                  <a:pt x="244" y="961"/>
                </a:cubicBezTo>
                <a:lnTo>
                  <a:pt x="839" y="866"/>
                </a:lnTo>
                <a:cubicBezTo>
                  <a:pt x="921" y="853"/>
                  <a:pt x="988" y="812"/>
                  <a:pt x="1029" y="731"/>
                </a:cubicBezTo>
                <a:lnTo>
                  <a:pt x="1299" y="190"/>
                </a:lnTo>
                <a:cubicBezTo>
                  <a:pt x="1313" y="149"/>
                  <a:pt x="1353" y="136"/>
                  <a:pt x="1394" y="136"/>
                </a:cubicBezTo>
                <a:close/>
                <a:moveTo>
                  <a:pt x="1394" y="1"/>
                </a:moveTo>
                <a:cubicBezTo>
                  <a:pt x="1299" y="1"/>
                  <a:pt x="1218" y="55"/>
                  <a:pt x="1178" y="136"/>
                </a:cubicBezTo>
                <a:lnTo>
                  <a:pt x="907" y="677"/>
                </a:lnTo>
                <a:cubicBezTo>
                  <a:pt x="894" y="704"/>
                  <a:pt x="866" y="731"/>
                  <a:pt x="826" y="744"/>
                </a:cubicBezTo>
                <a:lnTo>
                  <a:pt x="231" y="826"/>
                </a:lnTo>
                <a:cubicBezTo>
                  <a:pt x="136" y="839"/>
                  <a:pt x="55" y="907"/>
                  <a:pt x="28" y="988"/>
                </a:cubicBezTo>
                <a:cubicBezTo>
                  <a:pt x="1" y="1083"/>
                  <a:pt x="28" y="1177"/>
                  <a:pt x="96" y="1245"/>
                </a:cubicBezTo>
                <a:lnTo>
                  <a:pt x="528" y="1664"/>
                </a:lnTo>
                <a:cubicBezTo>
                  <a:pt x="555" y="1691"/>
                  <a:pt x="555" y="1732"/>
                  <a:pt x="555" y="1759"/>
                </a:cubicBezTo>
                <a:lnTo>
                  <a:pt x="447" y="2354"/>
                </a:lnTo>
                <a:cubicBezTo>
                  <a:pt x="434" y="2448"/>
                  <a:pt x="474" y="2543"/>
                  <a:pt x="555" y="2597"/>
                </a:cubicBezTo>
                <a:cubicBezTo>
                  <a:pt x="596" y="2630"/>
                  <a:pt x="652" y="2648"/>
                  <a:pt x="708" y="2648"/>
                </a:cubicBezTo>
                <a:cubicBezTo>
                  <a:pt x="744" y="2648"/>
                  <a:pt x="780" y="2640"/>
                  <a:pt x="812" y="2624"/>
                </a:cubicBezTo>
                <a:lnTo>
                  <a:pt x="1340" y="2340"/>
                </a:lnTo>
                <a:cubicBezTo>
                  <a:pt x="1360" y="2327"/>
                  <a:pt x="1380" y="2320"/>
                  <a:pt x="1399" y="2320"/>
                </a:cubicBezTo>
                <a:cubicBezTo>
                  <a:pt x="1418" y="2320"/>
                  <a:pt x="1434" y="2327"/>
                  <a:pt x="1448" y="2340"/>
                </a:cubicBezTo>
                <a:lnTo>
                  <a:pt x="1989" y="2624"/>
                </a:lnTo>
                <a:cubicBezTo>
                  <a:pt x="2016" y="2638"/>
                  <a:pt x="2057" y="2651"/>
                  <a:pt x="2097" y="2651"/>
                </a:cubicBezTo>
                <a:cubicBezTo>
                  <a:pt x="2151" y="2651"/>
                  <a:pt x="2192" y="2624"/>
                  <a:pt x="2246" y="2597"/>
                </a:cubicBezTo>
                <a:cubicBezTo>
                  <a:pt x="2314" y="2543"/>
                  <a:pt x="2354" y="2448"/>
                  <a:pt x="2341" y="2354"/>
                </a:cubicBezTo>
                <a:lnTo>
                  <a:pt x="2232" y="1759"/>
                </a:lnTo>
                <a:cubicBezTo>
                  <a:pt x="2232" y="1732"/>
                  <a:pt x="2246" y="1691"/>
                  <a:pt x="2273" y="1664"/>
                </a:cubicBezTo>
                <a:lnTo>
                  <a:pt x="2706" y="1245"/>
                </a:lnTo>
                <a:cubicBezTo>
                  <a:pt x="2773" y="1177"/>
                  <a:pt x="2787" y="1083"/>
                  <a:pt x="2760" y="988"/>
                </a:cubicBezTo>
                <a:cubicBezTo>
                  <a:pt x="2733" y="907"/>
                  <a:pt x="2665" y="839"/>
                  <a:pt x="2570" y="826"/>
                </a:cubicBezTo>
                <a:lnTo>
                  <a:pt x="1962" y="744"/>
                </a:lnTo>
                <a:cubicBezTo>
                  <a:pt x="1935" y="731"/>
                  <a:pt x="1894" y="704"/>
                  <a:pt x="1881" y="677"/>
                </a:cubicBezTo>
                <a:lnTo>
                  <a:pt x="1610" y="136"/>
                </a:lnTo>
                <a:cubicBezTo>
                  <a:pt x="1570" y="55"/>
                  <a:pt x="1489" y="1"/>
                  <a:pt x="1394"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38"/>
          <p:cNvGrpSpPr/>
          <p:nvPr/>
        </p:nvGrpSpPr>
        <p:grpSpPr>
          <a:xfrm>
            <a:off x="842753" y="1622103"/>
            <a:ext cx="2966922" cy="1899294"/>
            <a:chOff x="1062625" y="378088"/>
            <a:chExt cx="1873175" cy="1199125"/>
          </a:xfrm>
        </p:grpSpPr>
        <p:sp>
          <p:nvSpPr>
            <p:cNvPr id="370" name="Google Shape;370;p38"/>
            <p:cNvSpPr/>
            <p:nvPr/>
          </p:nvSpPr>
          <p:spPr>
            <a:xfrm>
              <a:off x="1070225" y="395563"/>
              <a:ext cx="1858725" cy="1181650"/>
            </a:xfrm>
            <a:custGeom>
              <a:avLst/>
              <a:gdLst/>
              <a:ahLst/>
              <a:cxnLst/>
              <a:rect l="l" t="t" r="r" b="b"/>
              <a:pathLst>
                <a:path w="74349" h="47266" extrusionOk="0">
                  <a:moveTo>
                    <a:pt x="67358" y="47265"/>
                  </a:moveTo>
                  <a:lnTo>
                    <a:pt x="1277" y="47265"/>
                  </a:lnTo>
                  <a:lnTo>
                    <a:pt x="1277" y="14499"/>
                  </a:lnTo>
                  <a:cubicBezTo>
                    <a:pt x="1277" y="14499"/>
                    <a:pt x="1" y="36809"/>
                    <a:pt x="6627" y="38299"/>
                  </a:cubicBezTo>
                  <a:cubicBezTo>
                    <a:pt x="13223" y="39788"/>
                    <a:pt x="14439" y="21156"/>
                    <a:pt x="20639" y="21733"/>
                  </a:cubicBezTo>
                  <a:cubicBezTo>
                    <a:pt x="26810" y="22341"/>
                    <a:pt x="27934" y="43284"/>
                    <a:pt x="36810" y="43284"/>
                  </a:cubicBezTo>
                  <a:cubicBezTo>
                    <a:pt x="47388" y="43314"/>
                    <a:pt x="45108" y="0"/>
                    <a:pt x="54470" y="0"/>
                  </a:cubicBezTo>
                  <a:cubicBezTo>
                    <a:pt x="62981" y="0"/>
                    <a:pt x="67358" y="21642"/>
                    <a:pt x="67358" y="21642"/>
                  </a:cubicBezTo>
                  <a:cubicBezTo>
                    <a:pt x="67358" y="21642"/>
                    <a:pt x="70731" y="34408"/>
                    <a:pt x="74349" y="36627"/>
                  </a:cubicBezTo>
                  <a:lnTo>
                    <a:pt x="74349" y="47265"/>
                  </a:lnTo>
                  <a:lnTo>
                    <a:pt x="67358" y="47265"/>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62625" y="385688"/>
              <a:ext cx="1873175" cy="1101850"/>
            </a:xfrm>
            <a:custGeom>
              <a:avLst/>
              <a:gdLst/>
              <a:ahLst/>
              <a:cxnLst/>
              <a:rect l="l" t="t" r="r" b="b"/>
              <a:pathLst>
                <a:path w="74927" h="44074" extrusionOk="0">
                  <a:moveTo>
                    <a:pt x="37114" y="44074"/>
                  </a:moveTo>
                  <a:lnTo>
                    <a:pt x="37114" y="44074"/>
                  </a:lnTo>
                  <a:cubicBezTo>
                    <a:pt x="31977" y="44074"/>
                    <a:pt x="29333" y="37478"/>
                    <a:pt x="27022" y="31672"/>
                  </a:cubicBezTo>
                  <a:cubicBezTo>
                    <a:pt x="25168" y="27083"/>
                    <a:pt x="23436" y="22766"/>
                    <a:pt x="20883" y="22523"/>
                  </a:cubicBezTo>
                  <a:cubicBezTo>
                    <a:pt x="18177" y="22280"/>
                    <a:pt x="16354" y="26475"/>
                    <a:pt x="14621" y="30517"/>
                  </a:cubicBezTo>
                  <a:cubicBezTo>
                    <a:pt x="12615" y="35137"/>
                    <a:pt x="10548" y="39910"/>
                    <a:pt x="6840" y="39089"/>
                  </a:cubicBezTo>
                  <a:cubicBezTo>
                    <a:pt x="1" y="37539"/>
                    <a:pt x="1156" y="15775"/>
                    <a:pt x="1217" y="14864"/>
                  </a:cubicBezTo>
                  <a:lnTo>
                    <a:pt x="1976" y="14894"/>
                  </a:lnTo>
                  <a:cubicBezTo>
                    <a:pt x="1976" y="14955"/>
                    <a:pt x="1672" y="20517"/>
                    <a:pt x="2159" y="26201"/>
                  </a:cubicBezTo>
                  <a:cubicBezTo>
                    <a:pt x="2827" y="33557"/>
                    <a:pt x="4499" y="37751"/>
                    <a:pt x="6992" y="38329"/>
                  </a:cubicBezTo>
                  <a:cubicBezTo>
                    <a:pt x="10092" y="39028"/>
                    <a:pt x="12037" y="34530"/>
                    <a:pt x="13892" y="30213"/>
                  </a:cubicBezTo>
                  <a:cubicBezTo>
                    <a:pt x="15776" y="25897"/>
                    <a:pt x="17691" y="21459"/>
                    <a:pt x="20974" y="21763"/>
                  </a:cubicBezTo>
                  <a:cubicBezTo>
                    <a:pt x="23983" y="22037"/>
                    <a:pt x="25807" y="26596"/>
                    <a:pt x="27722" y="31399"/>
                  </a:cubicBezTo>
                  <a:cubicBezTo>
                    <a:pt x="29971" y="36961"/>
                    <a:pt x="32494" y="43283"/>
                    <a:pt x="37114" y="43314"/>
                  </a:cubicBezTo>
                  <a:lnTo>
                    <a:pt x="37114" y="43314"/>
                  </a:lnTo>
                  <a:cubicBezTo>
                    <a:pt x="42220" y="43314"/>
                    <a:pt x="44257" y="31946"/>
                    <a:pt x="46202" y="20973"/>
                  </a:cubicBezTo>
                  <a:cubicBezTo>
                    <a:pt x="48087" y="10213"/>
                    <a:pt x="49910" y="0"/>
                    <a:pt x="54774" y="0"/>
                  </a:cubicBezTo>
                  <a:cubicBezTo>
                    <a:pt x="63497" y="0"/>
                    <a:pt x="67874" y="21064"/>
                    <a:pt x="68057" y="21976"/>
                  </a:cubicBezTo>
                  <a:cubicBezTo>
                    <a:pt x="68087" y="22067"/>
                    <a:pt x="70731" y="33222"/>
                    <a:pt x="74926" y="36718"/>
                  </a:cubicBezTo>
                  <a:lnTo>
                    <a:pt x="74409" y="37326"/>
                  </a:lnTo>
                  <a:cubicBezTo>
                    <a:pt x="70032" y="33648"/>
                    <a:pt x="67418" y="22614"/>
                    <a:pt x="67297" y="22128"/>
                  </a:cubicBezTo>
                  <a:cubicBezTo>
                    <a:pt x="67236" y="21915"/>
                    <a:pt x="62859" y="790"/>
                    <a:pt x="54774" y="790"/>
                  </a:cubicBezTo>
                  <a:cubicBezTo>
                    <a:pt x="50549" y="790"/>
                    <a:pt x="48725" y="11125"/>
                    <a:pt x="46962" y="21125"/>
                  </a:cubicBezTo>
                  <a:cubicBezTo>
                    <a:pt x="44956" y="32402"/>
                    <a:pt x="42889" y="44074"/>
                    <a:pt x="37114" y="44074"/>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1167500" y="1290713"/>
              <a:ext cx="77525" cy="78275"/>
            </a:xfrm>
            <a:custGeom>
              <a:avLst/>
              <a:gdLst/>
              <a:ahLst/>
              <a:cxnLst/>
              <a:rect l="l" t="t" r="r" b="b"/>
              <a:pathLst>
                <a:path w="3101" h="3131" extrusionOk="0">
                  <a:moveTo>
                    <a:pt x="3101" y="1550"/>
                  </a:moveTo>
                  <a:cubicBezTo>
                    <a:pt x="3101" y="2432"/>
                    <a:pt x="2402" y="3131"/>
                    <a:pt x="1550" y="3131"/>
                  </a:cubicBezTo>
                  <a:cubicBezTo>
                    <a:pt x="699" y="3131"/>
                    <a:pt x="0" y="2432"/>
                    <a:pt x="0" y="1550"/>
                  </a:cubicBezTo>
                  <a:cubicBezTo>
                    <a:pt x="0" y="699"/>
                    <a:pt x="699" y="0"/>
                    <a:pt x="1550" y="0"/>
                  </a:cubicBezTo>
                  <a:cubicBezTo>
                    <a:pt x="2402"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1187250" y="1310463"/>
              <a:ext cx="38775" cy="38775"/>
            </a:xfrm>
            <a:custGeom>
              <a:avLst/>
              <a:gdLst/>
              <a:ahLst/>
              <a:cxnLst/>
              <a:rect l="l" t="t" r="r" b="b"/>
              <a:pathLst>
                <a:path w="1551" h="1551" extrusionOk="0">
                  <a:moveTo>
                    <a:pt x="760" y="1"/>
                  </a:moveTo>
                  <a:cubicBezTo>
                    <a:pt x="335" y="1"/>
                    <a:pt x="1" y="335"/>
                    <a:pt x="1" y="760"/>
                  </a:cubicBezTo>
                  <a:cubicBezTo>
                    <a:pt x="1" y="1216"/>
                    <a:pt x="335" y="1551"/>
                    <a:pt x="760" y="1551"/>
                  </a:cubicBezTo>
                  <a:cubicBezTo>
                    <a:pt x="1186" y="1551"/>
                    <a:pt x="1551" y="1216"/>
                    <a:pt x="1551" y="760"/>
                  </a:cubicBezTo>
                  <a:cubicBezTo>
                    <a:pt x="1551" y="335"/>
                    <a:pt x="1186"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546675" y="897838"/>
              <a:ext cx="78300" cy="77550"/>
            </a:xfrm>
            <a:custGeom>
              <a:avLst/>
              <a:gdLst/>
              <a:ahLst/>
              <a:cxnLst/>
              <a:rect l="l" t="t" r="r" b="b"/>
              <a:pathLst>
                <a:path w="3132" h="3102" extrusionOk="0">
                  <a:moveTo>
                    <a:pt x="3132" y="1551"/>
                  </a:moveTo>
                  <a:cubicBezTo>
                    <a:pt x="3132" y="2402"/>
                    <a:pt x="2432" y="3101"/>
                    <a:pt x="1581" y="3101"/>
                  </a:cubicBezTo>
                  <a:cubicBezTo>
                    <a:pt x="700" y="3101"/>
                    <a:pt x="1" y="2402"/>
                    <a:pt x="1" y="1551"/>
                  </a:cubicBezTo>
                  <a:cubicBezTo>
                    <a:pt x="1" y="700"/>
                    <a:pt x="700" y="1"/>
                    <a:pt x="1581" y="1"/>
                  </a:cubicBezTo>
                  <a:cubicBezTo>
                    <a:pt x="2432" y="1"/>
                    <a:pt x="3132" y="700"/>
                    <a:pt x="3132" y="155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1566450" y="917613"/>
              <a:ext cx="38775" cy="38775"/>
            </a:xfrm>
            <a:custGeom>
              <a:avLst/>
              <a:gdLst/>
              <a:ahLst/>
              <a:cxnLst/>
              <a:rect l="l" t="t" r="r" b="b"/>
              <a:pathLst>
                <a:path w="1551" h="1551" extrusionOk="0">
                  <a:moveTo>
                    <a:pt x="790" y="0"/>
                  </a:moveTo>
                  <a:cubicBezTo>
                    <a:pt x="334" y="0"/>
                    <a:pt x="0" y="334"/>
                    <a:pt x="0" y="760"/>
                  </a:cubicBezTo>
                  <a:cubicBezTo>
                    <a:pt x="0" y="1185"/>
                    <a:pt x="334" y="1550"/>
                    <a:pt x="790" y="1550"/>
                  </a:cubicBezTo>
                  <a:cubicBezTo>
                    <a:pt x="1216" y="1550"/>
                    <a:pt x="1550" y="1185"/>
                    <a:pt x="1550" y="760"/>
                  </a:cubicBezTo>
                  <a:cubicBezTo>
                    <a:pt x="1550" y="334"/>
                    <a:pt x="1216"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951700" y="1432813"/>
              <a:ext cx="77550" cy="77525"/>
            </a:xfrm>
            <a:custGeom>
              <a:avLst/>
              <a:gdLst/>
              <a:ahLst/>
              <a:cxnLst/>
              <a:rect l="l" t="t" r="r" b="b"/>
              <a:pathLst>
                <a:path w="3102" h="3101" extrusionOk="0">
                  <a:moveTo>
                    <a:pt x="3101" y="1550"/>
                  </a:moveTo>
                  <a:cubicBezTo>
                    <a:pt x="3101" y="2401"/>
                    <a:pt x="2402" y="3101"/>
                    <a:pt x="1551" y="3101"/>
                  </a:cubicBezTo>
                  <a:cubicBezTo>
                    <a:pt x="700" y="3101"/>
                    <a:pt x="1" y="2401"/>
                    <a:pt x="1" y="1550"/>
                  </a:cubicBezTo>
                  <a:cubicBezTo>
                    <a:pt x="1" y="699"/>
                    <a:pt x="700" y="0"/>
                    <a:pt x="1551" y="0"/>
                  </a:cubicBezTo>
                  <a:cubicBezTo>
                    <a:pt x="2402"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1970700" y="1451813"/>
              <a:ext cx="38775" cy="38775"/>
            </a:xfrm>
            <a:custGeom>
              <a:avLst/>
              <a:gdLst/>
              <a:ahLst/>
              <a:cxnLst/>
              <a:rect l="l" t="t" r="r" b="b"/>
              <a:pathLst>
                <a:path w="1551" h="1551" extrusionOk="0">
                  <a:moveTo>
                    <a:pt x="791" y="0"/>
                  </a:moveTo>
                  <a:cubicBezTo>
                    <a:pt x="365" y="0"/>
                    <a:pt x="1" y="365"/>
                    <a:pt x="1" y="790"/>
                  </a:cubicBezTo>
                  <a:cubicBezTo>
                    <a:pt x="1" y="1216"/>
                    <a:pt x="365" y="1550"/>
                    <a:pt x="791" y="1550"/>
                  </a:cubicBezTo>
                  <a:cubicBezTo>
                    <a:pt x="1216" y="1550"/>
                    <a:pt x="1551" y="1216"/>
                    <a:pt x="1551" y="790"/>
                  </a:cubicBezTo>
                  <a:cubicBezTo>
                    <a:pt x="1551" y="365"/>
                    <a:pt x="121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359775" y="378088"/>
              <a:ext cx="77525" cy="77525"/>
            </a:xfrm>
            <a:custGeom>
              <a:avLst/>
              <a:gdLst/>
              <a:ahLst/>
              <a:cxnLst/>
              <a:rect l="l" t="t" r="r" b="b"/>
              <a:pathLst>
                <a:path w="3101" h="3101" extrusionOk="0">
                  <a:moveTo>
                    <a:pt x="3101" y="1550"/>
                  </a:moveTo>
                  <a:cubicBezTo>
                    <a:pt x="3101" y="2401"/>
                    <a:pt x="2401" y="3101"/>
                    <a:pt x="1550" y="3101"/>
                  </a:cubicBezTo>
                  <a:cubicBezTo>
                    <a:pt x="699" y="3101"/>
                    <a:pt x="0" y="2401"/>
                    <a:pt x="0" y="1550"/>
                  </a:cubicBezTo>
                  <a:cubicBezTo>
                    <a:pt x="0" y="699"/>
                    <a:pt x="699" y="0"/>
                    <a:pt x="1550" y="0"/>
                  </a:cubicBezTo>
                  <a:cubicBezTo>
                    <a:pt x="2401" y="0"/>
                    <a:pt x="3101" y="699"/>
                    <a:pt x="3101" y="1550"/>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378775" y="397088"/>
              <a:ext cx="38775" cy="39525"/>
            </a:xfrm>
            <a:custGeom>
              <a:avLst/>
              <a:gdLst/>
              <a:ahLst/>
              <a:cxnLst/>
              <a:rect l="l" t="t" r="r" b="b"/>
              <a:pathLst>
                <a:path w="1551" h="1581" extrusionOk="0">
                  <a:moveTo>
                    <a:pt x="790" y="0"/>
                  </a:moveTo>
                  <a:cubicBezTo>
                    <a:pt x="365" y="0"/>
                    <a:pt x="0" y="365"/>
                    <a:pt x="0" y="790"/>
                  </a:cubicBezTo>
                  <a:cubicBezTo>
                    <a:pt x="0" y="1216"/>
                    <a:pt x="365" y="1581"/>
                    <a:pt x="790" y="1581"/>
                  </a:cubicBezTo>
                  <a:cubicBezTo>
                    <a:pt x="1216" y="1581"/>
                    <a:pt x="1550" y="1216"/>
                    <a:pt x="1550" y="790"/>
                  </a:cubicBezTo>
                  <a:cubicBezTo>
                    <a:pt x="1550" y="365"/>
                    <a:pt x="1216"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740475" y="995863"/>
              <a:ext cx="78300" cy="77550"/>
            </a:xfrm>
            <a:custGeom>
              <a:avLst/>
              <a:gdLst/>
              <a:ahLst/>
              <a:cxnLst/>
              <a:rect l="l" t="t" r="r" b="b"/>
              <a:pathLst>
                <a:path w="3132" h="3102" extrusionOk="0">
                  <a:moveTo>
                    <a:pt x="3131" y="1551"/>
                  </a:moveTo>
                  <a:cubicBezTo>
                    <a:pt x="3131" y="2402"/>
                    <a:pt x="2432" y="3101"/>
                    <a:pt x="1581" y="3101"/>
                  </a:cubicBezTo>
                  <a:cubicBezTo>
                    <a:pt x="699" y="3101"/>
                    <a:pt x="0" y="2402"/>
                    <a:pt x="0" y="1551"/>
                  </a:cubicBezTo>
                  <a:cubicBezTo>
                    <a:pt x="0" y="700"/>
                    <a:pt x="699" y="1"/>
                    <a:pt x="1581" y="1"/>
                  </a:cubicBezTo>
                  <a:cubicBezTo>
                    <a:pt x="2432" y="1"/>
                    <a:pt x="3131" y="700"/>
                    <a:pt x="3131" y="1551"/>
                  </a:cubicBezTo>
                  <a:close/>
                </a:path>
              </a:pathLst>
            </a:cu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760225" y="1014863"/>
              <a:ext cx="38775" cy="38775"/>
            </a:xfrm>
            <a:custGeom>
              <a:avLst/>
              <a:gdLst/>
              <a:ahLst/>
              <a:cxnLst/>
              <a:rect l="l" t="t" r="r" b="b"/>
              <a:pathLst>
                <a:path w="1551" h="1551" extrusionOk="0">
                  <a:moveTo>
                    <a:pt x="791" y="1"/>
                  </a:moveTo>
                  <a:cubicBezTo>
                    <a:pt x="335" y="1"/>
                    <a:pt x="1" y="365"/>
                    <a:pt x="1" y="791"/>
                  </a:cubicBezTo>
                  <a:cubicBezTo>
                    <a:pt x="1" y="1216"/>
                    <a:pt x="335" y="1551"/>
                    <a:pt x="791" y="1551"/>
                  </a:cubicBezTo>
                  <a:cubicBezTo>
                    <a:pt x="1217" y="1551"/>
                    <a:pt x="1551" y="1216"/>
                    <a:pt x="1551" y="791"/>
                  </a:cubicBezTo>
                  <a:cubicBezTo>
                    <a:pt x="1551" y="365"/>
                    <a:pt x="1217"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8"/>
          <p:cNvSpPr/>
          <p:nvPr/>
        </p:nvSpPr>
        <p:spPr>
          <a:xfrm rot="-5400000" flipH="1">
            <a:off x="103695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84" name="Google Shape;384;p38"/>
          <p:cNvSpPr/>
          <p:nvPr/>
        </p:nvSpPr>
        <p:spPr>
          <a:xfrm>
            <a:off x="4336537" y="3971025"/>
            <a:ext cx="470925" cy="409499"/>
          </a:xfrm>
          <a:custGeom>
            <a:avLst/>
            <a:gdLst/>
            <a:ahLst/>
            <a:cxnLst/>
            <a:rect l="l" t="t" r="r" b="b"/>
            <a:pathLst>
              <a:path w="2692" h="2341" extrusionOk="0">
                <a:moveTo>
                  <a:pt x="1921" y="163"/>
                </a:moveTo>
                <a:lnTo>
                  <a:pt x="2516" y="1177"/>
                </a:lnTo>
                <a:lnTo>
                  <a:pt x="1921" y="2178"/>
                </a:lnTo>
                <a:lnTo>
                  <a:pt x="758" y="2178"/>
                </a:lnTo>
                <a:lnTo>
                  <a:pt x="176" y="1177"/>
                </a:lnTo>
                <a:lnTo>
                  <a:pt x="758" y="163"/>
                </a:lnTo>
                <a:close/>
                <a:moveTo>
                  <a:pt x="677" y="1"/>
                </a:moveTo>
                <a:lnTo>
                  <a:pt x="1" y="1177"/>
                </a:lnTo>
                <a:lnTo>
                  <a:pt x="677" y="2340"/>
                </a:lnTo>
                <a:lnTo>
                  <a:pt x="2016" y="2340"/>
                </a:lnTo>
                <a:lnTo>
                  <a:pt x="2692" y="1177"/>
                </a:lnTo>
                <a:lnTo>
                  <a:pt x="2016" y="1"/>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9"/>
          <p:cNvSpPr txBox="1">
            <a:spLocks noGrp="1"/>
          </p:cNvSpPr>
          <p:nvPr>
            <p:ph type="title"/>
          </p:nvPr>
        </p:nvSpPr>
        <p:spPr>
          <a:xfrm>
            <a:off x="829340" y="1537630"/>
            <a:ext cx="3628610" cy="22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to Database</a:t>
            </a:r>
            <a:endParaRPr dirty="0"/>
          </a:p>
        </p:txBody>
      </p:sp>
      <p:sp>
        <p:nvSpPr>
          <p:cNvPr id="390" name="Google Shape;390;p39"/>
          <p:cNvSpPr txBox="1">
            <a:spLocks noGrp="1"/>
          </p:cNvSpPr>
          <p:nvPr>
            <p:ph type="subTitle" idx="1"/>
          </p:nvPr>
        </p:nvSpPr>
        <p:spPr>
          <a:xfrm>
            <a:off x="5080849" y="1024479"/>
            <a:ext cx="2815800" cy="32724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rgbClr val="D1D5DB"/>
                </a:solidFill>
                <a:effectLst/>
                <a:latin typeface="Poppins" panose="00000500000000000000" pitchFamily="2" charset="0"/>
                <a:cs typeface="Poppins" panose="00000500000000000000" pitchFamily="2" charset="0"/>
              </a:rPr>
              <a:t>Northwind is a sample database used to demonstrate the functionality of Microsoft Access and SQL Server. It was created to simulate a fictional company that sells specialty food products. The database contains information on customers, orders, employees, products, and suppliers.</a:t>
            </a:r>
            <a:endParaRPr lang="en-US" dirty="0">
              <a:latin typeface="Poppins" panose="00000500000000000000" pitchFamily="2" charset="0"/>
              <a:cs typeface="Poppins" panose="00000500000000000000" pitchFamily="2" charset="0"/>
            </a:endParaRPr>
          </a:p>
        </p:txBody>
      </p:sp>
      <p:grpSp>
        <p:nvGrpSpPr>
          <p:cNvPr id="391" name="Google Shape;391;p39"/>
          <p:cNvGrpSpPr/>
          <p:nvPr/>
        </p:nvGrpSpPr>
        <p:grpSpPr>
          <a:xfrm>
            <a:off x="7702976" y="4040664"/>
            <a:ext cx="473520" cy="335247"/>
            <a:chOff x="3745575" y="190875"/>
            <a:chExt cx="87925" cy="62250"/>
          </a:xfrm>
        </p:grpSpPr>
        <p:sp>
          <p:nvSpPr>
            <p:cNvPr id="392" name="Google Shape;392;p39"/>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9"/>
          <p:cNvSpPr/>
          <p:nvPr/>
        </p:nvSpPr>
        <p:spPr>
          <a:xfrm>
            <a:off x="1037484" y="929089"/>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rot="-5400000" flipH="1">
            <a:off x="118935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grpSp>
        <p:nvGrpSpPr>
          <p:cNvPr id="400" name="Google Shape;400;p39"/>
          <p:cNvGrpSpPr/>
          <p:nvPr/>
        </p:nvGrpSpPr>
        <p:grpSpPr>
          <a:xfrm rot="10800000" flipH="1">
            <a:off x="4706400" y="1103500"/>
            <a:ext cx="126000" cy="3272400"/>
            <a:chOff x="8230550" y="1078325"/>
            <a:chExt cx="126000" cy="3272400"/>
          </a:xfrm>
        </p:grpSpPr>
        <p:sp>
          <p:nvSpPr>
            <p:cNvPr id="401" name="Google Shape;401;p39"/>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grpSp>
        <p:nvGrpSpPr>
          <p:cNvPr id="763" name="Google Shape;763;p55"/>
          <p:cNvGrpSpPr/>
          <p:nvPr/>
        </p:nvGrpSpPr>
        <p:grpSpPr>
          <a:xfrm>
            <a:off x="8020588" y="926425"/>
            <a:ext cx="126000" cy="3272400"/>
            <a:chOff x="8230550" y="1078325"/>
            <a:chExt cx="126000" cy="3272400"/>
          </a:xfrm>
        </p:grpSpPr>
        <p:sp>
          <p:nvSpPr>
            <p:cNvPr id="764" name="Google Shape;764;p55"/>
            <p:cNvSpPr/>
            <p:nvPr/>
          </p:nvSpPr>
          <p:spPr>
            <a:xfrm>
              <a:off x="8230550" y="1078325"/>
              <a:ext cx="126000" cy="3272400"/>
            </a:xfrm>
            <a:prstGeom prst="roundRect">
              <a:avLst>
                <a:gd name="adj" fmla="val 50000"/>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5"/>
            <p:cNvSpPr/>
            <p:nvPr/>
          </p:nvSpPr>
          <p:spPr>
            <a:xfrm>
              <a:off x="8230550" y="1078325"/>
              <a:ext cx="126000" cy="1913100"/>
            </a:xfrm>
            <a:prstGeom prst="roundRect">
              <a:avLst>
                <a:gd name="adj" fmla="val 50000"/>
              </a:avLst>
            </a:prstGeom>
            <a:gradFill>
              <a:gsLst>
                <a:gs pos="0">
                  <a:schemeClr val="dk2"/>
                </a:gs>
                <a:gs pos="100000">
                  <a:schemeClr val="lt2"/>
                </a:gs>
              </a:gsLst>
              <a:lin ang="5400700" scaled="0"/>
            </a:gra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55"/>
          <p:cNvSpPr txBox="1">
            <a:spLocks noGrp="1"/>
          </p:cNvSpPr>
          <p:nvPr>
            <p:ph type="title"/>
          </p:nvPr>
        </p:nvSpPr>
        <p:spPr>
          <a:xfrm>
            <a:off x="3753300" y="1913216"/>
            <a:ext cx="3255463" cy="121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Background</a:t>
            </a:r>
            <a:endParaRPr dirty="0"/>
          </a:p>
        </p:txBody>
      </p:sp>
      <p:sp>
        <p:nvSpPr>
          <p:cNvPr id="767" name="Google Shape;767;p55"/>
          <p:cNvSpPr txBox="1">
            <a:spLocks noGrp="1"/>
          </p:cNvSpPr>
          <p:nvPr>
            <p:ph type="title" idx="2"/>
          </p:nvPr>
        </p:nvSpPr>
        <p:spPr>
          <a:xfrm>
            <a:off x="2511300" y="1676388"/>
            <a:ext cx="1242000" cy="1790700"/>
          </a:xfrm>
          <a:prstGeom prst="rect">
            <a:avLst/>
          </a:prstGeom>
          <a:solidFill>
            <a:schemeClr val="accent1"/>
          </a:solidFill>
          <a:ln>
            <a:noFill/>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69" name="Google Shape;769;p55">
            <a:hlinkClick r:id="" action="ppaction://hlinkshowjump?jump=nextslide"/>
          </p:cNvPr>
          <p:cNvSpPr/>
          <p:nvPr/>
        </p:nvSpPr>
        <p:spPr>
          <a:xfrm rot="-5400000">
            <a:off x="85193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5">
            <a:hlinkClick r:id="" action="ppaction://hlinkshowjump?jump=previousslide"/>
          </p:cNvPr>
          <p:cNvSpPr/>
          <p:nvPr/>
        </p:nvSpPr>
        <p:spPr>
          <a:xfrm rot="5400000" flipH="1">
            <a:off x="8243585" y="152199"/>
            <a:ext cx="150253" cy="191801"/>
          </a:xfrm>
          <a:custGeom>
            <a:avLst/>
            <a:gdLst/>
            <a:ahLst/>
            <a:cxnLst/>
            <a:rect l="l" t="t" r="r" b="b"/>
            <a:pathLst>
              <a:path w="2151" h="2746" extrusionOk="0">
                <a:moveTo>
                  <a:pt x="1245" y="163"/>
                </a:moveTo>
                <a:cubicBezTo>
                  <a:pt x="1326" y="163"/>
                  <a:pt x="1394" y="230"/>
                  <a:pt x="1394" y="311"/>
                </a:cubicBezTo>
                <a:lnTo>
                  <a:pt x="1394" y="1015"/>
                </a:lnTo>
                <a:cubicBezTo>
                  <a:pt x="1394" y="1190"/>
                  <a:pt x="1542" y="1339"/>
                  <a:pt x="1718" y="1339"/>
                </a:cubicBezTo>
                <a:lnTo>
                  <a:pt x="1799" y="1339"/>
                </a:lnTo>
                <a:cubicBezTo>
                  <a:pt x="1867" y="1339"/>
                  <a:pt x="1907" y="1366"/>
                  <a:pt x="1934" y="1420"/>
                </a:cubicBezTo>
                <a:cubicBezTo>
                  <a:pt x="1961" y="1474"/>
                  <a:pt x="1961" y="1529"/>
                  <a:pt x="1921" y="1583"/>
                </a:cubicBezTo>
                <a:lnTo>
                  <a:pt x="1204" y="2516"/>
                </a:lnTo>
                <a:cubicBezTo>
                  <a:pt x="1177" y="2556"/>
                  <a:pt x="1137" y="2570"/>
                  <a:pt x="1096" y="2570"/>
                </a:cubicBezTo>
                <a:cubicBezTo>
                  <a:pt x="1042" y="2570"/>
                  <a:pt x="1001" y="2556"/>
                  <a:pt x="974" y="2516"/>
                </a:cubicBezTo>
                <a:lnTo>
                  <a:pt x="217" y="1583"/>
                </a:lnTo>
                <a:cubicBezTo>
                  <a:pt x="190" y="1529"/>
                  <a:pt x="176" y="1474"/>
                  <a:pt x="203" y="1420"/>
                </a:cubicBezTo>
                <a:cubicBezTo>
                  <a:pt x="230" y="1366"/>
                  <a:pt x="285" y="1339"/>
                  <a:pt x="339" y="1339"/>
                </a:cubicBezTo>
                <a:lnTo>
                  <a:pt x="474" y="1339"/>
                </a:lnTo>
                <a:cubicBezTo>
                  <a:pt x="650" y="1339"/>
                  <a:pt x="785" y="1190"/>
                  <a:pt x="785" y="1015"/>
                </a:cubicBezTo>
                <a:lnTo>
                  <a:pt x="785" y="311"/>
                </a:lnTo>
                <a:cubicBezTo>
                  <a:pt x="785" y="230"/>
                  <a:pt x="853" y="163"/>
                  <a:pt x="947" y="163"/>
                </a:cubicBezTo>
                <a:close/>
                <a:moveTo>
                  <a:pt x="947" y="0"/>
                </a:moveTo>
                <a:cubicBezTo>
                  <a:pt x="771" y="0"/>
                  <a:pt x="623" y="136"/>
                  <a:pt x="623" y="311"/>
                </a:cubicBezTo>
                <a:lnTo>
                  <a:pt x="623" y="1015"/>
                </a:lnTo>
                <a:cubicBezTo>
                  <a:pt x="623" y="1096"/>
                  <a:pt x="555" y="1163"/>
                  <a:pt x="474" y="1163"/>
                </a:cubicBezTo>
                <a:lnTo>
                  <a:pt x="339" y="1163"/>
                </a:lnTo>
                <a:cubicBezTo>
                  <a:pt x="217" y="1163"/>
                  <a:pt x="109" y="1231"/>
                  <a:pt x="55" y="1339"/>
                </a:cubicBezTo>
                <a:cubicBezTo>
                  <a:pt x="1" y="1461"/>
                  <a:pt x="14" y="1583"/>
                  <a:pt x="95" y="1691"/>
                </a:cubicBezTo>
                <a:lnTo>
                  <a:pt x="839" y="2624"/>
                </a:lnTo>
                <a:cubicBezTo>
                  <a:pt x="893" y="2705"/>
                  <a:pt x="988" y="2746"/>
                  <a:pt x="1082" y="2746"/>
                </a:cubicBezTo>
                <a:lnTo>
                  <a:pt x="1096" y="2746"/>
                </a:lnTo>
                <a:cubicBezTo>
                  <a:pt x="1191" y="2746"/>
                  <a:pt x="1285" y="2692"/>
                  <a:pt x="1339" y="2610"/>
                </a:cubicBezTo>
                <a:lnTo>
                  <a:pt x="2056" y="1677"/>
                </a:lnTo>
                <a:cubicBezTo>
                  <a:pt x="2137" y="1583"/>
                  <a:pt x="2151" y="1447"/>
                  <a:pt x="2097" y="1339"/>
                </a:cubicBezTo>
                <a:cubicBezTo>
                  <a:pt x="2043" y="1231"/>
                  <a:pt x="1921" y="1163"/>
                  <a:pt x="1799" y="1163"/>
                </a:cubicBezTo>
                <a:lnTo>
                  <a:pt x="1718" y="1163"/>
                </a:lnTo>
                <a:cubicBezTo>
                  <a:pt x="1623" y="1163"/>
                  <a:pt x="1556" y="1096"/>
                  <a:pt x="1556" y="1015"/>
                </a:cubicBezTo>
                <a:lnTo>
                  <a:pt x="1556" y="311"/>
                </a:lnTo>
                <a:cubicBezTo>
                  <a:pt x="1556" y="136"/>
                  <a:pt x="1421" y="0"/>
                  <a:pt x="1245"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55"/>
          <p:cNvGrpSpPr/>
          <p:nvPr/>
        </p:nvGrpSpPr>
        <p:grpSpPr>
          <a:xfrm>
            <a:off x="1038500" y="1415600"/>
            <a:ext cx="992559" cy="2312306"/>
            <a:chOff x="962300" y="1415600"/>
            <a:chExt cx="992559" cy="2312306"/>
          </a:xfrm>
        </p:grpSpPr>
        <p:sp>
          <p:nvSpPr>
            <p:cNvPr id="772" name="Google Shape;772;p55"/>
            <p:cNvSpPr/>
            <p:nvPr/>
          </p:nvSpPr>
          <p:spPr>
            <a:xfrm>
              <a:off x="1830390" y="2862451"/>
              <a:ext cx="124469" cy="865436"/>
            </a:xfrm>
            <a:custGeom>
              <a:avLst/>
              <a:gdLst/>
              <a:ahLst/>
              <a:cxnLst/>
              <a:rect l="l" t="t" r="r" b="b"/>
              <a:pathLst>
                <a:path w="1399" h="9727" extrusionOk="0">
                  <a:moveTo>
                    <a:pt x="0" y="9727"/>
                  </a:moveTo>
                  <a:lnTo>
                    <a:pt x="1398" y="9727"/>
                  </a:lnTo>
                  <a:lnTo>
                    <a:pt x="1398" y="0"/>
                  </a:lnTo>
                  <a:lnTo>
                    <a:pt x="0"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5"/>
            <p:cNvSpPr/>
            <p:nvPr/>
          </p:nvSpPr>
          <p:spPr>
            <a:xfrm>
              <a:off x="1654583" y="1677887"/>
              <a:ext cx="127227" cy="2050015"/>
            </a:xfrm>
            <a:custGeom>
              <a:avLst/>
              <a:gdLst/>
              <a:ahLst/>
              <a:cxnLst/>
              <a:rect l="l" t="t" r="r" b="b"/>
              <a:pathLst>
                <a:path w="1430" h="23041" extrusionOk="0">
                  <a:moveTo>
                    <a:pt x="1" y="23041"/>
                  </a:moveTo>
                  <a:lnTo>
                    <a:pt x="1429" y="23041"/>
                  </a:lnTo>
                  <a:lnTo>
                    <a:pt x="1429" y="1"/>
                  </a:lnTo>
                  <a:lnTo>
                    <a:pt x="1"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5"/>
            <p:cNvSpPr/>
            <p:nvPr/>
          </p:nvSpPr>
          <p:spPr>
            <a:xfrm>
              <a:off x="1481535" y="1415600"/>
              <a:ext cx="127138" cy="2312306"/>
            </a:xfrm>
            <a:custGeom>
              <a:avLst/>
              <a:gdLst/>
              <a:ahLst/>
              <a:cxnLst/>
              <a:rect l="l" t="t" r="r" b="b"/>
              <a:pathLst>
                <a:path w="1429" h="25989" extrusionOk="0">
                  <a:moveTo>
                    <a:pt x="0" y="25989"/>
                  </a:moveTo>
                  <a:lnTo>
                    <a:pt x="1429" y="25989"/>
                  </a:lnTo>
                  <a:lnTo>
                    <a:pt x="1429" y="1"/>
                  </a:lnTo>
                  <a:lnTo>
                    <a:pt x="0"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5"/>
            <p:cNvSpPr/>
            <p:nvPr/>
          </p:nvSpPr>
          <p:spPr>
            <a:xfrm>
              <a:off x="1308397" y="1913216"/>
              <a:ext cx="127227" cy="1814683"/>
            </a:xfrm>
            <a:custGeom>
              <a:avLst/>
              <a:gdLst/>
              <a:ahLst/>
              <a:cxnLst/>
              <a:rect l="l" t="t" r="r" b="b"/>
              <a:pathLst>
                <a:path w="1430" h="20396" extrusionOk="0">
                  <a:moveTo>
                    <a:pt x="1" y="20396"/>
                  </a:moveTo>
                  <a:lnTo>
                    <a:pt x="1429" y="20396"/>
                  </a:lnTo>
                  <a:lnTo>
                    <a:pt x="1429" y="0"/>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5"/>
            <p:cNvSpPr/>
            <p:nvPr/>
          </p:nvSpPr>
          <p:spPr>
            <a:xfrm>
              <a:off x="1135349" y="2151214"/>
              <a:ext cx="124469" cy="1576682"/>
            </a:xfrm>
            <a:custGeom>
              <a:avLst/>
              <a:gdLst/>
              <a:ahLst/>
              <a:cxnLst/>
              <a:rect l="l" t="t" r="r" b="b"/>
              <a:pathLst>
                <a:path w="1399" h="17721" extrusionOk="0">
                  <a:moveTo>
                    <a:pt x="1" y="17721"/>
                  </a:moveTo>
                  <a:lnTo>
                    <a:pt x="1399" y="17721"/>
                  </a:lnTo>
                  <a:lnTo>
                    <a:pt x="1399" y="0"/>
                  </a:lnTo>
                  <a:lnTo>
                    <a:pt x="1" y="0"/>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5"/>
            <p:cNvSpPr/>
            <p:nvPr/>
          </p:nvSpPr>
          <p:spPr>
            <a:xfrm>
              <a:off x="962300" y="2272838"/>
              <a:ext cx="124469" cy="1455056"/>
            </a:xfrm>
            <a:custGeom>
              <a:avLst/>
              <a:gdLst/>
              <a:ahLst/>
              <a:cxnLst/>
              <a:rect l="l" t="t" r="r" b="b"/>
              <a:pathLst>
                <a:path w="1399" h="16354" extrusionOk="0">
                  <a:moveTo>
                    <a:pt x="0" y="16354"/>
                  </a:moveTo>
                  <a:lnTo>
                    <a:pt x="1398" y="16354"/>
                  </a:lnTo>
                  <a:lnTo>
                    <a:pt x="1398" y="1"/>
                  </a:lnTo>
                  <a:lnTo>
                    <a:pt x="0" y="1"/>
                  </a:lnTo>
                  <a:close/>
                </a:path>
              </a:pathLst>
            </a:cu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5"/>
            <p:cNvSpPr/>
            <p:nvPr/>
          </p:nvSpPr>
          <p:spPr>
            <a:xfrm>
              <a:off x="1830390" y="2862451"/>
              <a:ext cx="124469" cy="865436"/>
            </a:xfrm>
            <a:custGeom>
              <a:avLst/>
              <a:gdLst/>
              <a:ahLst/>
              <a:cxnLst/>
              <a:rect l="l" t="t" r="r" b="b"/>
              <a:pathLst>
                <a:path w="1399" h="9727" extrusionOk="0">
                  <a:moveTo>
                    <a:pt x="0" y="9727"/>
                  </a:moveTo>
                  <a:lnTo>
                    <a:pt x="1398" y="9727"/>
                  </a:lnTo>
                  <a:lnTo>
                    <a:pt x="1398" y="0"/>
                  </a:ln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5"/>
            <p:cNvSpPr/>
            <p:nvPr/>
          </p:nvSpPr>
          <p:spPr>
            <a:xfrm>
              <a:off x="1654583" y="1677887"/>
              <a:ext cx="127227" cy="2050015"/>
            </a:xfrm>
            <a:custGeom>
              <a:avLst/>
              <a:gdLst/>
              <a:ahLst/>
              <a:cxnLst/>
              <a:rect l="l" t="t" r="r" b="b"/>
              <a:pathLst>
                <a:path w="1430" h="23041" extrusionOk="0">
                  <a:moveTo>
                    <a:pt x="1" y="23041"/>
                  </a:moveTo>
                  <a:lnTo>
                    <a:pt x="1429" y="23041"/>
                  </a:lnTo>
                  <a:lnTo>
                    <a:pt x="1429" y="1"/>
                  </a:lnTo>
                  <a:lnTo>
                    <a:pt x="1"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5"/>
            <p:cNvSpPr/>
            <p:nvPr/>
          </p:nvSpPr>
          <p:spPr>
            <a:xfrm>
              <a:off x="1481535" y="1415600"/>
              <a:ext cx="127138" cy="2312306"/>
            </a:xfrm>
            <a:custGeom>
              <a:avLst/>
              <a:gdLst/>
              <a:ahLst/>
              <a:cxnLst/>
              <a:rect l="l" t="t" r="r" b="b"/>
              <a:pathLst>
                <a:path w="1429" h="25989" extrusionOk="0">
                  <a:moveTo>
                    <a:pt x="0" y="25989"/>
                  </a:moveTo>
                  <a:lnTo>
                    <a:pt x="1429" y="25989"/>
                  </a:lnTo>
                  <a:lnTo>
                    <a:pt x="1429" y="1"/>
                  </a:ln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5"/>
            <p:cNvSpPr/>
            <p:nvPr/>
          </p:nvSpPr>
          <p:spPr>
            <a:xfrm>
              <a:off x="1308397" y="1913216"/>
              <a:ext cx="127227" cy="1814683"/>
            </a:xfrm>
            <a:custGeom>
              <a:avLst/>
              <a:gdLst/>
              <a:ahLst/>
              <a:cxnLst/>
              <a:rect l="l" t="t" r="r" b="b"/>
              <a:pathLst>
                <a:path w="1430" h="20396" extrusionOk="0">
                  <a:moveTo>
                    <a:pt x="1" y="20396"/>
                  </a:moveTo>
                  <a:lnTo>
                    <a:pt x="1429" y="20396"/>
                  </a:lnTo>
                  <a:lnTo>
                    <a:pt x="1429" y="0"/>
                  </a:ln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5"/>
            <p:cNvSpPr/>
            <p:nvPr/>
          </p:nvSpPr>
          <p:spPr>
            <a:xfrm>
              <a:off x="1135349" y="2151214"/>
              <a:ext cx="124469" cy="1576682"/>
            </a:xfrm>
            <a:custGeom>
              <a:avLst/>
              <a:gdLst/>
              <a:ahLst/>
              <a:cxnLst/>
              <a:rect l="l" t="t" r="r" b="b"/>
              <a:pathLst>
                <a:path w="1399" h="17721" extrusionOk="0">
                  <a:moveTo>
                    <a:pt x="1" y="17721"/>
                  </a:moveTo>
                  <a:lnTo>
                    <a:pt x="1399" y="17721"/>
                  </a:lnTo>
                  <a:lnTo>
                    <a:pt x="1399" y="0"/>
                  </a:ln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5"/>
            <p:cNvSpPr/>
            <p:nvPr/>
          </p:nvSpPr>
          <p:spPr>
            <a:xfrm>
              <a:off x="962300" y="2272838"/>
              <a:ext cx="124469" cy="1455056"/>
            </a:xfrm>
            <a:custGeom>
              <a:avLst/>
              <a:gdLst/>
              <a:ahLst/>
              <a:cxnLst/>
              <a:rect l="l" t="t" r="r" b="b"/>
              <a:pathLst>
                <a:path w="1399" h="16354" extrusionOk="0">
                  <a:moveTo>
                    <a:pt x="0" y="16354"/>
                  </a:moveTo>
                  <a:lnTo>
                    <a:pt x="1398" y="16354"/>
                  </a:lnTo>
                  <a:lnTo>
                    <a:pt x="1398" y="1"/>
                  </a:lnTo>
                  <a:lnTo>
                    <a:pt x="0"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55"/>
          <p:cNvGrpSpPr/>
          <p:nvPr/>
        </p:nvGrpSpPr>
        <p:grpSpPr>
          <a:xfrm>
            <a:off x="7008763" y="3727889"/>
            <a:ext cx="473520" cy="335247"/>
            <a:chOff x="3745575" y="190875"/>
            <a:chExt cx="87925" cy="62250"/>
          </a:xfrm>
        </p:grpSpPr>
        <p:sp>
          <p:nvSpPr>
            <p:cNvPr id="785" name="Google Shape;785;p55"/>
            <p:cNvSpPr/>
            <p:nvPr/>
          </p:nvSpPr>
          <p:spPr>
            <a:xfrm>
              <a:off x="3745575" y="190875"/>
              <a:ext cx="87925" cy="15575"/>
            </a:xfrm>
            <a:custGeom>
              <a:avLst/>
              <a:gdLst/>
              <a:ahLst/>
              <a:cxnLst/>
              <a:rect l="l" t="t" r="r" b="b"/>
              <a:pathLst>
                <a:path w="3517" h="623" extrusionOk="0">
                  <a:moveTo>
                    <a:pt x="3232" y="109"/>
                  </a:moveTo>
                  <a:cubicBezTo>
                    <a:pt x="3327" y="109"/>
                    <a:pt x="3395" y="190"/>
                    <a:pt x="3395" y="285"/>
                  </a:cubicBezTo>
                  <a:lnTo>
                    <a:pt x="3395" y="339"/>
                  </a:lnTo>
                  <a:cubicBezTo>
                    <a:pt x="3395" y="434"/>
                    <a:pt x="3327" y="515"/>
                    <a:pt x="3232" y="515"/>
                  </a:cubicBezTo>
                  <a:lnTo>
                    <a:pt x="298" y="515"/>
                  </a:lnTo>
                  <a:cubicBezTo>
                    <a:pt x="203" y="515"/>
                    <a:pt x="122" y="434"/>
                    <a:pt x="122" y="339"/>
                  </a:cubicBezTo>
                  <a:lnTo>
                    <a:pt x="122" y="285"/>
                  </a:lnTo>
                  <a:cubicBezTo>
                    <a:pt x="122" y="190"/>
                    <a:pt x="203" y="109"/>
                    <a:pt x="298" y="109"/>
                  </a:cubicBezTo>
                  <a:close/>
                  <a:moveTo>
                    <a:pt x="298" y="1"/>
                  </a:moveTo>
                  <a:cubicBezTo>
                    <a:pt x="135" y="1"/>
                    <a:pt x="0" y="122"/>
                    <a:pt x="0" y="285"/>
                  </a:cubicBezTo>
                  <a:lnTo>
                    <a:pt x="0" y="339"/>
                  </a:lnTo>
                  <a:cubicBezTo>
                    <a:pt x="0" y="501"/>
                    <a:pt x="135" y="623"/>
                    <a:pt x="298" y="623"/>
                  </a:cubicBezTo>
                  <a:lnTo>
                    <a:pt x="3232" y="623"/>
                  </a:lnTo>
                  <a:cubicBezTo>
                    <a:pt x="3395" y="623"/>
                    <a:pt x="3516" y="501"/>
                    <a:pt x="3516" y="339"/>
                  </a:cubicBezTo>
                  <a:lnTo>
                    <a:pt x="3516" y="285"/>
                  </a:lnTo>
                  <a:cubicBezTo>
                    <a:pt x="3516" y="122"/>
                    <a:pt x="3395" y="1"/>
                    <a:pt x="323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5"/>
            <p:cNvSpPr/>
            <p:nvPr/>
          </p:nvSpPr>
          <p:spPr>
            <a:xfrm>
              <a:off x="3760100" y="213875"/>
              <a:ext cx="73400" cy="15925"/>
            </a:xfrm>
            <a:custGeom>
              <a:avLst/>
              <a:gdLst/>
              <a:ahLst/>
              <a:cxnLst/>
              <a:rect l="l" t="t" r="r" b="b"/>
              <a:pathLst>
                <a:path w="2936" h="637" extrusionOk="0">
                  <a:moveTo>
                    <a:pt x="2651" y="122"/>
                  </a:moveTo>
                  <a:cubicBezTo>
                    <a:pt x="2746" y="122"/>
                    <a:pt x="2814" y="203"/>
                    <a:pt x="2814" y="298"/>
                  </a:cubicBezTo>
                  <a:lnTo>
                    <a:pt x="2814" y="352"/>
                  </a:lnTo>
                  <a:cubicBezTo>
                    <a:pt x="2814" y="447"/>
                    <a:pt x="2746" y="514"/>
                    <a:pt x="2651" y="514"/>
                  </a:cubicBezTo>
                  <a:lnTo>
                    <a:pt x="285" y="514"/>
                  </a:lnTo>
                  <a:cubicBezTo>
                    <a:pt x="190" y="514"/>
                    <a:pt x="122" y="447"/>
                    <a:pt x="122" y="352"/>
                  </a:cubicBezTo>
                  <a:lnTo>
                    <a:pt x="122" y="298"/>
                  </a:lnTo>
                  <a:cubicBezTo>
                    <a:pt x="122" y="203"/>
                    <a:pt x="190" y="122"/>
                    <a:pt x="285" y="122"/>
                  </a:cubicBezTo>
                  <a:close/>
                  <a:moveTo>
                    <a:pt x="285" y="0"/>
                  </a:moveTo>
                  <a:cubicBezTo>
                    <a:pt x="122" y="0"/>
                    <a:pt x="1" y="136"/>
                    <a:pt x="1" y="298"/>
                  </a:cubicBezTo>
                  <a:lnTo>
                    <a:pt x="1" y="352"/>
                  </a:lnTo>
                  <a:cubicBezTo>
                    <a:pt x="1" y="514"/>
                    <a:pt x="122" y="636"/>
                    <a:pt x="285" y="636"/>
                  </a:cubicBezTo>
                  <a:lnTo>
                    <a:pt x="2651" y="636"/>
                  </a:lnTo>
                  <a:cubicBezTo>
                    <a:pt x="2814" y="636"/>
                    <a:pt x="2935" y="514"/>
                    <a:pt x="2935" y="352"/>
                  </a:cubicBezTo>
                  <a:lnTo>
                    <a:pt x="2935" y="298"/>
                  </a:lnTo>
                  <a:cubicBezTo>
                    <a:pt x="2935" y="136"/>
                    <a:pt x="2814" y="0"/>
                    <a:pt x="2651" y="0"/>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5"/>
            <p:cNvSpPr/>
            <p:nvPr/>
          </p:nvSpPr>
          <p:spPr>
            <a:xfrm>
              <a:off x="3786825" y="237200"/>
              <a:ext cx="46675" cy="15925"/>
            </a:xfrm>
            <a:custGeom>
              <a:avLst/>
              <a:gdLst/>
              <a:ahLst/>
              <a:cxnLst/>
              <a:rect l="l" t="t" r="r" b="b"/>
              <a:pathLst>
                <a:path w="1867" h="637" extrusionOk="0">
                  <a:moveTo>
                    <a:pt x="1582" y="122"/>
                  </a:moveTo>
                  <a:cubicBezTo>
                    <a:pt x="1677" y="122"/>
                    <a:pt x="1745" y="190"/>
                    <a:pt x="1745" y="285"/>
                  </a:cubicBezTo>
                  <a:lnTo>
                    <a:pt x="1745" y="352"/>
                  </a:lnTo>
                  <a:cubicBezTo>
                    <a:pt x="1745" y="433"/>
                    <a:pt x="1677" y="514"/>
                    <a:pt x="1582" y="514"/>
                  </a:cubicBezTo>
                  <a:lnTo>
                    <a:pt x="284" y="514"/>
                  </a:lnTo>
                  <a:cubicBezTo>
                    <a:pt x="189" y="514"/>
                    <a:pt x="108" y="433"/>
                    <a:pt x="108" y="352"/>
                  </a:cubicBezTo>
                  <a:lnTo>
                    <a:pt x="108" y="285"/>
                  </a:lnTo>
                  <a:cubicBezTo>
                    <a:pt x="108" y="190"/>
                    <a:pt x="189" y="122"/>
                    <a:pt x="284" y="122"/>
                  </a:cubicBezTo>
                  <a:close/>
                  <a:moveTo>
                    <a:pt x="284" y="1"/>
                  </a:moveTo>
                  <a:cubicBezTo>
                    <a:pt x="122" y="1"/>
                    <a:pt x="0" y="122"/>
                    <a:pt x="0" y="285"/>
                  </a:cubicBezTo>
                  <a:lnTo>
                    <a:pt x="0" y="352"/>
                  </a:lnTo>
                  <a:cubicBezTo>
                    <a:pt x="0" y="501"/>
                    <a:pt x="122" y="636"/>
                    <a:pt x="284" y="636"/>
                  </a:cubicBezTo>
                  <a:lnTo>
                    <a:pt x="1582" y="636"/>
                  </a:lnTo>
                  <a:cubicBezTo>
                    <a:pt x="1745" y="636"/>
                    <a:pt x="1866" y="501"/>
                    <a:pt x="1866" y="352"/>
                  </a:cubicBezTo>
                  <a:lnTo>
                    <a:pt x="1866" y="285"/>
                  </a:lnTo>
                  <a:cubicBezTo>
                    <a:pt x="1866" y="122"/>
                    <a:pt x="1745" y="1"/>
                    <a:pt x="1582"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55"/>
          <p:cNvSpPr/>
          <p:nvPr/>
        </p:nvSpPr>
        <p:spPr>
          <a:xfrm>
            <a:off x="7008784" y="1138076"/>
            <a:ext cx="362633" cy="317239"/>
          </a:xfrm>
          <a:custGeom>
            <a:avLst/>
            <a:gdLst/>
            <a:ahLst/>
            <a:cxnLst/>
            <a:rect l="l" t="t" r="r" b="b"/>
            <a:pathLst>
              <a:path w="3139" h="2746" extrusionOk="0">
                <a:moveTo>
                  <a:pt x="2922" y="311"/>
                </a:moveTo>
                <a:lnTo>
                  <a:pt x="2570" y="2543"/>
                </a:lnTo>
                <a:lnTo>
                  <a:pt x="1610" y="2204"/>
                </a:lnTo>
                <a:lnTo>
                  <a:pt x="2679" y="582"/>
                </a:lnTo>
                <a:lnTo>
                  <a:pt x="1002" y="2029"/>
                </a:lnTo>
                <a:lnTo>
                  <a:pt x="380" y="1853"/>
                </a:lnTo>
                <a:lnTo>
                  <a:pt x="2922" y="311"/>
                </a:lnTo>
                <a:close/>
                <a:moveTo>
                  <a:pt x="3138" y="0"/>
                </a:moveTo>
                <a:lnTo>
                  <a:pt x="1" y="1893"/>
                </a:lnTo>
                <a:lnTo>
                  <a:pt x="1042" y="2204"/>
                </a:lnTo>
                <a:lnTo>
                  <a:pt x="1935" y="1434"/>
                </a:lnTo>
                <a:lnTo>
                  <a:pt x="1367" y="2286"/>
                </a:lnTo>
                <a:lnTo>
                  <a:pt x="2706" y="2745"/>
                </a:lnTo>
                <a:lnTo>
                  <a:pt x="3138" y="0"/>
                </a:ln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5"/>
          <p:cNvSpPr/>
          <p:nvPr/>
        </p:nvSpPr>
        <p:spPr>
          <a:xfrm rot="-5400000" flipH="1">
            <a:off x="3687600" y="4789875"/>
            <a:ext cx="126000" cy="150300"/>
          </a:xfrm>
          <a:prstGeom prst="roundRect">
            <a:avLst>
              <a:gd name="adj" fmla="val 50000"/>
            </a:avLst>
          </a:prstGeom>
          <a:gradFill>
            <a:gsLst>
              <a:gs pos="0">
                <a:schemeClr val="dk2"/>
              </a:gs>
              <a:gs pos="100000">
                <a:schemeClr val="lt2"/>
              </a:gs>
            </a:gsLst>
            <a:lin ang="5400012" scaled="0"/>
          </a:gradFill>
          <a:ln>
            <a:noFill/>
          </a:ln>
          <a:effectLst>
            <a:outerShdw blurRad="71438" dist="28575" dir="1980000" algn="bl" rotWithShape="0">
              <a:schemeClr val="accent2">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5">
            <a:hlinkClick r:id="rId3" action="ppaction://hlinksldjump"/>
          </p:cNvPr>
          <p:cNvSpPr/>
          <p:nvPr/>
        </p:nvSpPr>
        <p:spPr>
          <a:xfrm>
            <a:off x="453588" y="134690"/>
            <a:ext cx="240754" cy="226818"/>
          </a:xfrm>
          <a:custGeom>
            <a:avLst/>
            <a:gdLst/>
            <a:ahLst/>
            <a:cxnLst/>
            <a:rect l="l" t="t" r="r" b="b"/>
            <a:pathLst>
              <a:path w="3179" h="2994" extrusionOk="0">
                <a:moveTo>
                  <a:pt x="1596" y="167"/>
                </a:moveTo>
                <a:lnTo>
                  <a:pt x="2989" y="1181"/>
                </a:lnTo>
                <a:lnTo>
                  <a:pt x="3043" y="1113"/>
                </a:lnTo>
                <a:lnTo>
                  <a:pt x="3043" y="1113"/>
                </a:lnTo>
                <a:lnTo>
                  <a:pt x="2989" y="1208"/>
                </a:lnTo>
                <a:lnTo>
                  <a:pt x="2827" y="1208"/>
                </a:lnTo>
                <a:cubicBezTo>
                  <a:pt x="2719" y="1208"/>
                  <a:pt x="2638" y="1289"/>
                  <a:pt x="2638" y="1384"/>
                </a:cubicBezTo>
                <a:lnTo>
                  <a:pt x="2638" y="2817"/>
                </a:lnTo>
                <a:cubicBezTo>
                  <a:pt x="2638" y="2817"/>
                  <a:pt x="2638" y="2831"/>
                  <a:pt x="2624" y="2831"/>
                </a:cubicBezTo>
                <a:lnTo>
                  <a:pt x="2029" y="2831"/>
                </a:lnTo>
                <a:lnTo>
                  <a:pt x="2029" y="1979"/>
                </a:lnTo>
                <a:cubicBezTo>
                  <a:pt x="2029" y="1857"/>
                  <a:pt x="1934" y="1749"/>
                  <a:pt x="1799" y="1749"/>
                </a:cubicBezTo>
                <a:lnTo>
                  <a:pt x="1380" y="1749"/>
                </a:lnTo>
                <a:cubicBezTo>
                  <a:pt x="1258" y="1749"/>
                  <a:pt x="1150" y="1857"/>
                  <a:pt x="1150" y="1979"/>
                </a:cubicBezTo>
                <a:lnTo>
                  <a:pt x="1150" y="2831"/>
                </a:lnTo>
                <a:lnTo>
                  <a:pt x="555" y="2831"/>
                </a:lnTo>
                <a:cubicBezTo>
                  <a:pt x="555" y="2831"/>
                  <a:pt x="541" y="2817"/>
                  <a:pt x="541" y="2817"/>
                </a:cubicBezTo>
                <a:lnTo>
                  <a:pt x="541" y="1384"/>
                </a:lnTo>
                <a:cubicBezTo>
                  <a:pt x="541" y="1289"/>
                  <a:pt x="460" y="1208"/>
                  <a:pt x="366" y="1208"/>
                </a:cubicBezTo>
                <a:lnTo>
                  <a:pt x="203" y="1208"/>
                </a:lnTo>
                <a:lnTo>
                  <a:pt x="190" y="1181"/>
                </a:lnTo>
                <a:lnTo>
                  <a:pt x="1596" y="167"/>
                </a:lnTo>
                <a:close/>
                <a:moveTo>
                  <a:pt x="1589" y="1"/>
                </a:moveTo>
                <a:cubicBezTo>
                  <a:pt x="1552" y="1"/>
                  <a:pt x="1515" y="11"/>
                  <a:pt x="1488" y="31"/>
                </a:cubicBezTo>
                <a:lnTo>
                  <a:pt x="95" y="1046"/>
                </a:lnTo>
                <a:cubicBezTo>
                  <a:pt x="27" y="1086"/>
                  <a:pt x="0" y="1167"/>
                  <a:pt x="27" y="1249"/>
                </a:cubicBezTo>
                <a:cubicBezTo>
                  <a:pt x="55" y="1316"/>
                  <a:pt x="122" y="1370"/>
                  <a:pt x="203" y="1370"/>
                </a:cubicBezTo>
                <a:lnTo>
                  <a:pt x="366" y="1370"/>
                </a:lnTo>
                <a:cubicBezTo>
                  <a:pt x="366" y="1370"/>
                  <a:pt x="379" y="1384"/>
                  <a:pt x="379" y="1384"/>
                </a:cubicBezTo>
                <a:lnTo>
                  <a:pt x="379" y="2817"/>
                </a:lnTo>
                <a:cubicBezTo>
                  <a:pt x="379" y="2912"/>
                  <a:pt x="460" y="2993"/>
                  <a:pt x="555" y="2993"/>
                </a:cubicBezTo>
                <a:lnTo>
                  <a:pt x="1326" y="2993"/>
                </a:lnTo>
                <a:lnTo>
                  <a:pt x="1326" y="1979"/>
                </a:lnTo>
                <a:cubicBezTo>
                  <a:pt x="1326" y="1952"/>
                  <a:pt x="1353" y="1925"/>
                  <a:pt x="1380" y="1925"/>
                </a:cubicBezTo>
                <a:lnTo>
                  <a:pt x="1799" y="1925"/>
                </a:lnTo>
                <a:cubicBezTo>
                  <a:pt x="1840" y="1925"/>
                  <a:pt x="1867" y="1952"/>
                  <a:pt x="1867" y="1979"/>
                </a:cubicBezTo>
                <a:lnTo>
                  <a:pt x="1867" y="2993"/>
                </a:lnTo>
                <a:lnTo>
                  <a:pt x="2624" y="2993"/>
                </a:lnTo>
                <a:cubicBezTo>
                  <a:pt x="2732" y="2993"/>
                  <a:pt x="2813" y="2912"/>
                  <a:pt x="2813" y="2817"/>
                </a:cubicBezTo>
                <a:lnTo>
                  <a:pt x="2813" y="1384"/>
                </a:lnTo>
                <a:cubicBezTo>
                  <a:pt x="2813" y="1384"/>
                  <a:pt x="2813" y="1370"/>
                  <a:pt x="2827" y="1370"/>
                </a:cubicBezTo>
                <a:lnTo>
                  <a:pt x="2989" y="1370"/>
                </a:lnTo>
                <a:cubicBezTo>
                  <a:pt x="3070" y="1370"/>
                  <a:pt x="3138" y="1316"/>
                  <a:pt x="3165" y="1249"/>
                </a:cubicBezTo>
                <a:cubicBezTo>
                  <a:pt x="3178" y="1167"/>
                  <a:pt x="3151" y="1086"/>
                  <a:pt x="3097" y="1046"/>
                </a:cubicBezTo>
                <a:lnTo>
                  <a:pt x="1691" y="31"/>
                </a:lnTo>
                <a:cubicBezTo>
                  <a:pt x="1664" y="11"/>
                  <a:pt x="1627" y="1"/>
                  <a:pt x="1589" y="1"/>
                </a:cubicBezTo>
                <a:close/>
              </a:path>
            </a:pathLst>
          </a:custGeom>
          <a:gradFill>
            <a:gsLst>
              <a:gs pos="0">
                <a:schemeClr val="dk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7AE8-543B-84CA-B457-9E7E33D92AED}"/>
              </a:ext>
            </a:extLst>
          </p:cNvPr>
          <p:cNvSpPr>
            <a:spLocks noGrp="1"/>
          </p:cNvSpPr>
          <p:nvPr>
            <p:ph type="title"/>
          </p:nvPr>
        </p:nvSpPr>
        <p:spPr>
          <a:xfrm>
            <a:off x="1063256" y="517439"/>
            <a:ext cx="6485860" cy="1214700"/>
          </a:xfrm>
        </p:spPr>
        <p:txBody>
          <a:bodyPr/>
          <a:lstStyle/>
          <a:p>
            <a:r>
              <a:rPr lang="en-US" dirty="0"/>
              <a:t>Project Background</a:t>
            </a:r>
          </a:p>
        </p:txBody>
      </p:sp>
      <p:sp>
        <p:nvSpPr>
          <p:cNvPr id="4" name="Subtitle 3">
            <a:extLst>
              <a:ext uri="{FF2B5EF4-FFF2-40B4-BE49-F238E27FC236}">
                <a16:creationId xmlns:a16="http://schemas.microsoft.com/office/drawing/2014/main" id="{0468C0D7-EA95-A4C2-646E-BC8B1F0C6B20}"/>
              </a:ext>
            </a:extLst>
          </p:cNvPr>
          <p:cNvSpPr>
            <a:spLocks noGrp="1"/>
          </p:cNvSpPr>
          <p:nvPr>
            <p:ph type="subTitle" idx="1"/>
          </p:nvPr>
        </p:nvSpPr>
        <p:spPr>
          <a:xfrm>
            <a:off x="568842" y="1423796"/>
            <a:ext cx="8006316" cy="2850493"/>
          </a:xfrm>
        </p:spPr>
        <p:txBody>
          <a:bodyPr/>
          <a:lstStyle/>
          <a:p>
            <a:pPr algn="l"/>
            <a:r>
              <a:rPr lang="en-US" b="0" i="0" dirty="0">
                <a:solidFill>
                  <a:srgbClr val="D1D5DB"/>
                </a:solidFill>
                <a:effectLst/>
                <a:latin typeface="Poppins" panose="00000500000000000000" pitchFamily="2" charset="0"/>
                <a:cs typeface="Poppins" panose="00000500000000000000" pitchFamily="2" charset="0"/>
              </a:rPr>
              <a:t>The Northwind database is a well-known and widely used sample database in the field of data analytics. It provides a rich set of data, including information on customers, orders, employees, products, and suppliers, that can be used to demonstrate various data analysis techniques and methodologies. This database is especially useful for learning and practicing data analytics, as it includes real-world scenarios, such as managing inventory, processing orders, and generating reports. In this project, we will use the Northwind database to perform a comprehensive data analysis, including data cleaning, exploration, and visualization. By leveraging the insights obtained from this analysis, we aim to uncover patterns and relationships in the data and make informed business decisions based on the findings.</a:t>
            </a: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2531915"/>
      </p:ext>
    </p:extLst>
  </p:cSld>
  <p:clrMapOvr>
    <a:masterClrMapping/>
  </p:clrMapOvr>
</p:sld>
</file>

<file path=ppt/theme/theme1.xml><?xml version="1.0" encoding="utf-8"?>
<a:theme xmlns:a="http://schemas.openxmlformats.org/drawingml/2006/main" name="Salary Analysis Consulting by Slidesgo">
  <a:themeElements>
    <a:clrScheme name="Simple Light">
      <a:dk1>
        <a:srgbClr val="FFFFFF"/>
      </a:dk1>
      <a:lt1>
        <a:srgbClr val="2C2C3E"/>
      </a:lt1>
      <a:dk2>
        <a:srgbClr val="01F0FD"/>
      </a:dk2>
      <a:lt2>
        <a:srgbClr val="476DFA"/>
      </a:lt2>
      <a:accent1>
        <a:srgbClr val="23232E"/>
      </a:accent1>
      <a:accent2>
        <a:srgbClr val="000000"/>
      </a:accent2>
      <a:accent3>
        <a:srgbClr val="ACACA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531</Words>
  <Application>Microsoft Office PowerPoint</Application>
  <PresentationFormat>On-screen Show (16:9)</PresentationFormat>
  <Paragraphs>102</Paragraphs>
  <Slides>27</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Poppins</vt:lpstr>
      <vt:lpstr>Poppins Light</vt:lpstr>
      <vt:lpstr>Bebas Neue</vt:lpstr>
      <vt:lpstr>Arial</vt:lpstr>
      <vt:lpstr>Salary Analysis Consulting by Slidesgo</vt:lpstr>
      <vt:lpstr>NorthWind Analysis</vt:lpstr>
      <vt:lpstr>01</vt:lpstr>
      <vt:lpstr>Contents</vt:lpstr>
      <vt:lpstr>Awesome words</vt:lpstr>
      <vt:lpstr>—Geofferry Moore</vt:lpstr>
      <vt:lpstr>Intoduction</vt:lpstr>
      <vt:lpstr>Introduction to Database</vt:lpstr>
      <vt:lpstr>Project Background</vt:lpstr>
      <vt:lpstr>Project Background</vt:lpstr>
      <vt:lpstr>ERD (Schema)</vt:lpstr>
      <vt:lpstr>A picture is worth a thousand words</vt:lpstr>
      <vt:lpstr>ERD Diagram Tables</vt:lpstr>
      <vt:lpstr>Bussiness Problems</vt:lpstr>
      <vt:lpstr> Questions of business Problems</vt:lpstr>
      <vt:lpstr>Why we choose this Database</vt:lpstr>
      <vt:lpstr>Why we choose this database</vt:lpstr>
      <vt:lpstr>Insights and Visulizations</vt:lpstr>
      <vt:lpstr>VISULIZATIONS</vt:lpstr>
      <vt:lpstr>$658,000</vt:lpstr>
      <vt:lpstr>VISULIZATIONS</vt:lpstr>
      <vt:lpstr>INSIGHTS</vt:lpstr>
      <vt:lpstr>INSIGHTS</vt:lpstr>
      <vt:lpstr>INSIGHTS</vt:lpstr>
      <vt:lpstr>INSIGHTS</vt:lpstr>
      <vt:lpstr>INSIGHTS</vt:lpstr>
      <vt:lpstr>Time approach and Distribution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NorthWnid Analysis</dc:title>
  <cp:lastModifiedBy>Mr. Asif Javed</cp:lastModifiedBy>
  <cp:revision>13</cp:revision>
  <dcterms:modified xsi:type="dcterms:W3CDTF">2023-02-04T08:53:49Z</dcterms:modified>
</cp:coreProperties>
</file>