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68" autoAdjust="0"/>
    <p:restoredTop sz="94660"/>
  </p:normalViewPr>
  <p:slideViewPr>
    <p:cSldViewPr snapToGrid="0">
      <p:cViewPr>
        <p:scale>
          <a:sx n="87" d="100"/>
          <a:sy n="87" d="100"/>
        </p:scale>
        <p:origin x="4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F8B9B5-1BDF-4EAC-A120-55422D3433B6}" type="doc">
      <dgm:prSet loTypeId="urn:microsoft.com/office/officeart/2005/8/layout/lProcess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46FF9E2C-762D-4567-AE59-AE5C1EC92C3B}" type="pres">
      <dgm:prSet presAssocID="{44F8B9B5-1BDF-4EAC-A120-55422D3433B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0A2A83A6-41E6-48FC-896D-93CA30EBCAA9}" type="presOf" srcId="{44F8B9B5-1BDF-4EAC-A120-55422D3433B6}" destId="{46FF9E2C-762D-4567-AE59-AE5C1EC92C3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C7644-2D61-48EF-922C-47A66DA440A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2B8C9-79E4-4A05-9543-7287598C5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29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C1D20-D3FF-44F0-8606-A877A0181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8FD549-EF03-4B13-BA0D-7EACB487A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FA726D-09A7-45B2-80C5-8CB490C0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C3A8-52F8-4B8F-81B0-627B62D5776D}" type="datetime1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3C451-F7E5-45AE-8F39-4E8D61B2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397AB0-0E99-41D2-A343-16AF68A2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48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8DE8F5-82E8-49EB-B883-631302A9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30F0A9-1487-4B12-B907-DBE2AD64E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33EF0F-9F23-40C8-85AF-2FF6D32E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A636-5B74-4D2E-A62F-B5FD26DCF31E}" type="datetime1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214A27-C94D-4DFE-B949-323DDA8A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BFADA9-B2DB-4993-9583-53B1B18F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88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679C7D0-0C1E-4904-A9F9-240032823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C43C65-705D-4BB5-B9B7-EDC2E62F1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665C0D-4876-4D78-9176-DFEBF85A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DEB2-E5DE-43AA-9174-068A613C5D04}" type="datetime1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12D0C4-96BA-41BF-AD4F-BF21BD9FF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010DE4-D4FA-40EB-AD85-420EDD15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41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E727F-0AD4-4E68-9BD3-228B98B3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7C0717-C49B-4265-B081-46F6002C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3AA7DB-D693-492C-8750-D6C46F4D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2A2E-39A5-414D-97B5-E5B2F9FB2708}" type="datetime1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5BD0D6-266B-44BB-AAFF-AE6C8FF4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EA06B-4DB1-4733-B8A0-C946AC56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65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E2D5C-934C-471F-A0A9-9315FF2A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37D952-C563-45CB-A66E-BAAC588D0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4502F4-C765-4F76-A8BB-61AB1783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8CAD-9CFC-4EA1-86CC-E811F6843906}" type="datetime1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EB678E-5D3D-4B3E-8545-98EDDDDF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822D8A-5913-4DFF-9D45-C589190A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72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F49B10-DD00-4FFA-AFD3-B150FD84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B153AF-2690-4DFD-A79D-C64F609A7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146DC7-BCD5-43E7-906A-DC933F95B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6B6E68-D85B-476E-9078-0AFA767B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7494-C8A7-4E49-AF8C-B2F0D375757F}" type="datetime1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B1BAEA-ED1B-4F27-A172-8B2C3589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07852F-EA24-4CDE-BB3B-4D81E320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06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BCCE4F-A08A-44A9-B318-E665D878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8F7AE6-117B-4034-BC9F-37A246B80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641DFF-F0FC-4DA2-B93C-6DBBD4A2A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00AE5D-87E9-473A-BD83-F90B451B6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24811A-00FE-4328-87AC-9537957DB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B6478C-86AF-477B-A807-99773E41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4FFB-05AC-44DD-9DEF-960634D0507E}" type="datetime1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0383AC9-E8A2-4EE5-B693-8ECB4741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F5BFFFF-0A35-4CD2-8C16-38A9AC33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17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1BCC03-8246-4A76-B770-64E5E610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09A2AB-0C1D-4203-A72D-0860C7A6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CCF4-F46D-49F7-B862-306BDA5CCF98}" type="datetime1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CA3267-25FC-485D-BA96-5EDEF044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079C37-C4B7-4123-9311-F48A11A1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14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319006-1EFF-4ABF-8705-A37E1049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0CE7-A8AB-493B-A708-4EB53E226D71}" type="datetime1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B22BB07-8710-473D-8902-2E849638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589CDB-868E-48A0-9D3D-3139197C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75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FF019B-E996-4009-BB4D-4C0C6382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C42C6F-F67C-42AD-B68C-3C54E9BA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86C171-9FC2-4F04-BBC2-FB06F757B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CE3747-79EE-4233-A538-EA2877B2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43BF-1D03-4112-BCFD-2299FEC3E3E5}" type="datetime1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51FD05-9FDA-4542-95BD-E6089751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92AE6F-0000-4974-84A3-E75FD94E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19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FCD9C9-F323-4161-A3A0-6DEB53DD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CADEA3-218A-4CA1-A523-F511DACE1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D4E4DD-33CE-4B15-921B-131B60EAC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1982A6-51EE-4FE2-9EE2-43D28C6D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18DB-7926-467D-B804-B288514E39FB}" type="datetime1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E0B46D-BB69-404D-A06A-6D066E65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3A71B6-193E-4C79-8170-0055383C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80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CF76297-6623-4C43-B674-D444868E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55E366-A6CB-4F28-A8C6-F34CCD8D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1F59C7-8D89-4A56-B5F2-F66726785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7CEA0-DA76-46D0-8404-230C80D43928}" type="datetime1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BE6D86-9E42-4B36-AD74-43A6D1707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C4CC28-D5C8-416F-AAAB-990504986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99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542B8B-1AB8-440E-85D7-9DE7BA84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4952"/>
            <a:ext cx="9032111" cy="2291788"/>
          </a:xfrm>
        </p:spPr>
        <p:txBody>
          <a:bodyPr/>
          <a:lstStyle/>
          <a:p>
            <a:r>
              <a:rPr lang="en-US" altLang="ja-JP" dirty="0"/>
              <a:t>IE04 Weekly Progress Report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05779C-1AC8-43D0-80BB-BCEF5C654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2602" y="3721261"/>
            <a:ext cx="3445397" cy="1281896"/>
          </a:xfrm>
        </p:spPr>
        <p:txBody>
          <a:bodyPr/>
          <a:lstStyle/>
          <a:p>
            <a:r>
              <a:rPr lang="en-US" altLang="ja-JP" dirty="0"/>
              <a:t>2020/10/21</a:t>
            </a:r>
          </a:p>
          <a:p>
            <a:r>
              <a:rPr kumimoji="1" lang="en-US" altLang="ja-JP" dirty="0"/>
              <a:t>Team: </a:t>
            </a:r>
            <a:r>
              <a:rPr lang="en-US" altLang="ja-JP" dirty="0"/>
              <a:t>orange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171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52DA4A-6095-4E81-9113-4CDDC4EA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Activities of Previous Week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8F857266-2930-42F5-BB83-AD1582A06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268350"/>
              </p:ext>
            </p:extLst>
          </p:nvPr>
        </p:nvGraphicFramePr>
        <p:xfrm>
          <a:off x="838200" y="1509395"/>
          <a:ext cx="10078562" cy="48463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257697">
                  <a:extLst>
                    <a:ext uri="{9D8B030D-6E8A-4147-A177-3AD203B41FA5}">
                      <a16:colId xmlns:a16="http://schemas.microsoft.com/office/drawing/2014/main" val="3648173744"/>
                    </a:ext>
                  </a:extLst>
                </a:gridCol>
                <a:gridCol w="2799080">
                  <a:extLst>
                    <a:ext uri="{9D8B030D-6E8A-4147-A177-3AD203B41FA5}">
                      <a16:colId xmlns:a16="http://schemas.microsoft.com/office/drawing/2014/main" val="3924293817"/>
                    </a:ext>
                  </a:extLst>
                </a:gridCol>
                <a:gridCol w="1426128">
                  <a:extLst>
                    <a:ext uri="{9D8B030D-6E8A-4147-A177-3AD203B41FA5}">
                      <a16:colId xmlns:a16="http://schemas.microsoft.com/office/drawing/2014/main" val="501049962"/>
                    </a:ext>
                  </a:extLst>
                </a:gridCol>
                <a:gridCol w="1595657">
                  <a:extLst>
                    <a:ext uri="{9D8B030D-6E8A-4147-A177-3AD203B41FA5}">
                      <a16:colId xmlns:a16="http://schemas.microsoft.com/office/drawing/2014/main" val="5563885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Task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Member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Status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Work </a:t>
                      </a:r>
                      <a:r>
                        <a:rPr kumimoji="1" lang="en-US" altLang="ja-JP" dirty="0" err="1"/>
                        <a:t>HoursRead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666640"/>
                  </a:ext>
                </a:extLst>
              </a:tr>
              <a:tr h="4820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Read and discuss the RFP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Konno,Yanada,Katakura</a:t>
                      </a:r>
                      <a:endParaRPr kumimoji="1" lang="ja-JP" altLang="en-US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0:50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715632"/>
                  </a:ext>
                </a:extLst>
              </a:tr>
              <a:tr h="4820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dirty="0"/>
                        <a:t>Think about the function that should be implemented at a minimum.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Konno,Yanada,Katakura</a:t>
                      </a:r>
                      <a:endParaRPr kumimoji="1" lang="ja-JP" altLang="en-US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1:20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59209"/>
                  </a:ext>
                </a:extLst>
              </a:tr>
              <a:tr h="48205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Think about what we will make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Konno,Yanada,Katakura</a:t>
                      </a:r>
                      <a:endParaRPr kumimoji="1" lang="ja-JP" altLang="en-US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0:30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5265"/>
                  </a:ext>
                </a:extLst>
              </a:tr>
              <a:tr h="48205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Create use cases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/>
                        <a:t>Konno,Yanada,Katakura</a:t>
                      </a:r>
                      <a:endParaRPr kumimoji="1" lang="ja-JP" altLang="en-US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62876"/>
                  </a:ext>
                </a:extLst>
              </a:tr>
              <a:tr h="48205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Analyze requirements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Konno,Yanada,Katakura</a:t>
                      </a:r>
                      <a:endParaRPr kumimoji="1" lang="ja-JP" altLang="en-US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197356"/>
                  </a:ext>
                </a:extLst>
              </a:tr>
              <a:tr h="48205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Create product backlog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Konno,Yanada,Katakura</a:t>
                      </a:r>
                      <a:endParaRPr kumimoji="1" lang="ja-JP" altLang="en-US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70</a:t>
                      </a:r>
                      <a:r>
                        <a:rPr kumimoji="1" lang="en-US" altLang="ja-JP" dirty="0"/>
                        <a:t>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094936"/>
                  </a:ext>
                </a:extLst>
              </a:tr>
              <a:tr h="27545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Total time: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38:00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89208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7CC2A0-CE7A-4375-97D9-3EA2BF1A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8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52DA4A-6095-4E81-9113-4CDDC4EA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Plan for This Week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8F857266-2930-42F5-BB83-AD1582A06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284503"/>
              </p:ext>
            </p:extLst>
          </p:nvPr>
        </p:nvGraphicFramePr>
        <p:xfrm>
          <a:off x="926757" y="1690688"/>
          <a:ext cx="9752429" cy="45720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6152365">
                  <a:extLst>
                    <a:ext uri="{9D8B030D-6E8A-4147-A177-3AD203B41FA5}">
                      <a16:colId xmlns:a16="http://schemas.microsoft.com/office/drawing/2014/main" val="3648173744"/>
                    </a:ext>
                  </a:extLst>
                </a:gridCol>
                <a:gridCol w="1714316">
                  <a:extLst>
                    <a:ext uri="{9D8B030D-6E8A-4147-A177-3AD203B41FA5}">
                      <a16:colId xmlns:a16="http://schemas.microsoft.com/office/drawing/2014/main" val="3924293817"/>
                    </a:ext>
                  </a:extLst>
                </a:gridCol>
                <a:gridCol w="1885748">
                  <a:extLst>
                    <a:ext uri="{9D8B030D-6E8A-4147-A177-3AD203B41FA5}">
                      <a16:colId xmlns:a16="http://schemas.microsoft.com/office/drawing/2014/main" val="556388561"/>
                    </a:ext>
                  </a:extLst>
                </a:gridCol>
              </a:tblGrid>
              <a:tr h="3244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Task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Member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Work Hours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666640"/>
                  </a:ext>
                </a:extLst>
              </a:tr>
              <a:tr h="81101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Think about what we will make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Konno,Yanada,Katakura</a:t>
                      </a:r>
                      <a:endParaRPr kumimoji="1" lang="ja-JP" altLang="en-US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715632"/>
                  </a:ext>
                </a:extLst>
              </a:tr>
              <a:tr h="81101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Complete use cases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Konno,Yanada,Katakura</a:t>
                      </a:r>
                      <a:endParaRPr kumimoji="1" lang="ja-JP" altLang="en-US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62876"/>
                  </a:ext>
                </a:extLst>
              </a:tr>
              <a:tr h="81101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Definite requirements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Konno,Yanada,Katakura</a:t>
                      </a:r>
                      <a:endParaRPr kumimoji="1" lang="ja-JP" altLang="en-US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197356"/>
                  </a:ext>
                </a:extLst>
              </a:tr>
              <a:tr h="3244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8253"/>
                  </a:ext>
                </a:extLst>
              </a:tr>
              <a:tr h="3244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59531"/>
                  </a:ext>
                </a:extLst>
              </a:tr>
              <a:tr h="3244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4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Total time: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29:00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89208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7CC2A0-CE7A-4375-97D9-3EA2BF1A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12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9E777-F704-44B8-A2F0-B807D508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Phase Task Board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C2564628-2CC5-4FB9-A7F2-19ED02956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6700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0ED618-5E21-42B1-A2D8-C5F0F9B8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8" name="図 7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5F65AC91-19B0-834A-964F-4BB8E7C7DD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6348"/>
            <a:ext cx="12192000" cy="533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4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DF911A-3F06-4E2A-BC10-104B472E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Issues &amp; Risks (*if any)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F3F06B-7BD5-47C3-AB28-3B9FD2DB8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Problem</a:t>
            </a:r>
          </a:p>
          <a:p>
            <a:endParaRPr lang="en-US" altLang="ja-JP" dirty="0"/>
          </a:p>
          <a:p>
            <a:r>
              <a:rPr kumimoji="1" lang="en-US" altLang="ja-JP" dirty="0"/>
              <a:t>Cause</a:t>
            </a:r>
          </a:p>
          <a:p>
            <a:endParaRPr lang="en-US" altLang="ja-JP" dirty="0"/>
          </a:p>
          <a:p>
            <a:r>
              <a:rPr lang="en-US" altLang="ja-JP" dirty="0"/>
              <a:t>Possible Solution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Deadline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3EAFC3-19D2-45C1-BBD8-ABBE1838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47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e04_weekly_teamX_202010xx-template" id="{EB205EE5-3E92-954D-B43E-32911F5AB69E}" vid="{17E15499-2D73-D24E-9F34-08EDCA7CBC6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8860</TotalTime>
  <Words>160</Words>
  <Application>Microsoft Macintosh PowerPoint</Application>
  <PresentationFormat>ワイド画面</PresentationFormat>
  <Paragraphs>62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IE04 Weekly Progress Report</vt:lpstr>
      <vt:lpstr>Activities of Previous Week</vt:lpstr>
      <vt:lpstr>Plan for This Week</vt:lpstr>
      <vt:lpstr>Phase Task Board</vt:lpstr>
      <vt:lpstr>Issues &amp; Risks (*if any)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IE04 Weekly Progress Report</dc:title>
  <dc:creator>金野 龍史</dc:creator>
  <cp:lastModifiedBy>金野 龍史</cp:lastModifiedBy>
  <cp:revision>13</cp:revision>
  <dcterms:created xsi:type="dcterms:W3CDTF">2020-10-14T01:28:37Z</dcterms:created>
  <dcterms:modified xsi:type="dcterms:W3CDTF">2020-10-21T00:34:22Z</dcterms:modified>
</cp:coreProperties>
</file>