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34390796584"/>
          <c:y val="0.129860324650812"/>
          <c:w val="0.87336587066411"/>
          <c:h val="0.49414873537183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32194870"/>
        <c:axId val="67316046"/>
        <c:axId val="0"/>
      </c:bar3DChart>
      <c:catAx>
        <c:axId val="32194870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67316046"/>
        <c:crosses val="autoZero"/>
        <c:auto val="1"/>
        <c:lblAlgn val="ctr"/>
        <c:lblOffset val="100"/>
      </c:catAx>
      <c:valAx>
        <c:axId val="673160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32194870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34390796584"/>
          <c:y val="0.129860324650812"/>
          <c:w val="0.87336587066411"/>
          <c:h val="0.49414873537183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95891574"/>
        <c:axId val="16100957"/>
        <c:axId val="0"/>
      </c:bar3DChart>
      <c:catAx>
        <c:axId val="95891574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16100957"/>
        <c:crosses val="autoZero"/>
        <c:auto val="1"/>
        <c:lblAlgn val="ctr"/>
        <c:lblOffset val="100"/>
      </c:catAx>
      <c:valAx>
        <c:axId val="1610095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95891574"/>
        <c:crosses val="autoZero"/>
      </c:valAx>
    </c:plotArea>
    <c:legend>
      <c:layout>
        <c:manualLayout>
          <c:xMode val="edge"/>
          <c:yMode val="edge"/>
          <c:x val="0.295276276799721"/>
          <c:y val="0.05039637599094"/>
          <c:w val="0.4954240390482"/>
          <c:h val="0.136114781952048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480"/>
            <a:ext cx="864036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48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48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48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48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480"/>
            <a:ext cx="278208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4279680"/>
            <a:ext cx="8160120" cy="991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48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48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480"/>
            <a:ext cx="8640360" cy="354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12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グラフ 23"/>
          <p:cNvGraphicFramePr/>
          <p:nvPr/>
        </p:nvGraphicFramePr>
        <p:xfrm>
          <a:off x="4872600" y="3648960"/>
          <a:ext cx="4130280" cy="19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CustomShape 1"/>
          <p:cNvSpPr/>
          <p:nvPr/>
        </p:nvSpPr>
        <p:spPr>
          <a:xfrm>
            <a:off x="136080" y="176400"/>
            <a:ext cx="9349560" cy="1285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20240" y="1434600"/>
            <a:ext cx="44456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20240" y="7245000"/>
            <a:ext cx="351864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914360" y="1434600"/>
            <a:ext cx="45223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90680" y="11214360"/>
            <a:ext cx="4001040" cy="130212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130720" y="9826200"/>
            <a:ext cx="4035600" cy="154476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36240" y="2226600"/>
            <a:ext cx="383652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36240" y="7799400"/>
            <a:ext cx="395928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160600" y="1938600"/>
            <a:ext cx="400572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914360" y="11301840"/>
            <a:ext cx="44139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907880" y="6970680"/>
            <a:ext cx="420984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5108400" y="7687080"/>
            <a:ext cx="418176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016600" y="5599440"/>
            <a:ext cx="4035600" cy="13838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160600" y="11656080"/>
            <a:ext cx="44751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365680" y="1037880"/>
            <a:ext cx="977760" cy="35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07000" y="4119480"/>
            <a:ext cx="4448160" cy="328824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016600" y="3580200"/>
            <a:ext cx="4035600" cy="191376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7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グラフ 23"/>
          <p:cNvGraphicFramePr/>
          <p:nvPr/>
        </p:nvGraphicFramePr>
        <p:xfrm>
          <a:off x="4872600" y="3648960"/>
          <a:ext cx="4130280" cy="19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9" name="CustomShape 1"/>
          <p:cNvSpPr/>
          <p:nvPr/>
        </p:nvSpPr>
        <p:spPr>
          <a:xfrm>
            <a:off x="136080" y="176400"/>
            <a:ext cx="9349560" cy="1285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20240" y="1434600"/>
            <a:ext cx="44456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120240" y="7245000"/>
            <a:ext cx="351864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4914360" y="1434600"/>
            <a:ext cx="45223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490680" y="11214360"/>
            <a:ext cx="4001040" cy="130212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5130720" y="9826200"/>
            <a:ext cx="4035600" cy="154476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336240" y="2226600"/>
            <a:ext cx="446436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latin typeface="Arial"/>
                <a:ea typeface="DejaVu Sans"/>
              </a:rPr>
              <a:t> </a:t>
            </a:r>
            <a:r>
              <a:rPr b="0" lang="en-US" sz="1600" spc="-1" strike="noStrike">
                <a:latin typeface="Arial"/>
                <a:ea typeface="DejaVu Sans"/>
              </a:rPr>
              <a:t>SDF(Signed Distance Field) modering is a better  method for rendering curves than polygon modering. In this research, I’ll implement SDF-based modeling system for beginners in Unity.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336240" y="7799400"/>
            <a:ext cx="395928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9"/>
          <p:cNvSpPr/>
          <p:nvPr/>
        </p:nvSpPr>
        <p:spPr>
          <a:xfrm>
            <a:off x="5160600" y="1938600"/>
            <a:ext cx="400572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4914360" y="11301840"/>
            <a:ext cx="44139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4907880" y="6970680"/>
            <a:ext cx="420984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5108400" y="7687080"/>
            <a:ext cx="418176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5016600" y="5599440"/>
            <a:ext cx="4035600" cy="13838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5160600" y="11656080"/>
            <a:ext cx="44751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6"/>
          <p:cNvSpPr/>
          <p:nvPr/>
        </p:nvSpPr>
        <p:spPr>
          <a:xfrm>
            <a:off x="8365680" y="1037880"/>
            <a:ext cx="977760" cy="35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" name="CustomShape 17"/>
          <p:cNvSpPr/>
          <p:nvPr/>
        </p:nvSpPr>
        <p:spPr>
          <a:xfrm>
            <a:off x="207000" y="4119480"/>
            <a:ext cx="4448160" cy="328824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5016600" y="3580200"/>
            <a:ext cx="4035600" cy="191376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7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Application>LibreOffice/6.1.5.2$Windows_X86_64 LibreOffice_project/90f8dcf33c87b3705e78202e3df5142b201bd805</Application>
  <Words>373</Words>
  <Paragraphs>69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2022-02-21T01:13:18Z</dcterms:modified>
  <cp:revision>60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