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noFill/>
        <a:ln w="9360">
          <a:noFill/>
        </a:ln>
      </c:spPr>
    </c:floor>
    <c:sideWall>
      <c:spPr>
        <a:noFill/>
        <a:ln w="9360">
          <a:noFill/>
        </a:ln>
      </c:spPr>
    </c:sideWall>
    <c:backWall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124183006536"/>
          <c:y val="0.129835818078883"/>
          <c:w val="0.873464052287582"/>
          <c:h val="0.49424419701830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shape val="box"/>
        <c:axId val="36626975"/>
        <c:axId val="9168826"/>
        <c:axId val="0"/>
      </c:bar3DChart>
      <c:catAx>
        <c:axId val="36626975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9168826"/>
        <c:crosses val="autoZero"/>
        <c:auto val="1"/>
        <c:lblAlgn val="ctr"/>
        <c:lblOffset val="100"/>
      </c:catAx>
      <c:valAx>
        <c:axId val="916882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36626975"/>
        <c:crosses val="autoZero"/>
      </c:valAx>
    </c:plotArea>
    <c:legend>
      <c:layout>
        <c:manualLayout>
          <c:xMode val="edge"/>
          <c:yMode val="edge"/>
          <c:x val="0.295340207682812"/>
          <c:y val="0.0504493267299005"/>
          <c:w val="0.495393943794931"/>
          <c:h val="0.136211740041929"/>
        </c:manualLayout>
      </c:layout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4279680"/>
            <a:ext cx="8160480" cy="991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4279680"/>
            <a:ext cx="8160480" cy="213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en-US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en-US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en-US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グラフ 23"/>
          <p:cNvGraphicFramePr/>
          <p:nvPr/>
        </p:nvGraphicFramePr>
        <p:xfrm>
          <a:off x="4872600" y="3648960"/>
          <a:ext cx="4130640" cy="190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9" name="CustomShape 1"/>
          <p:cNvSpPr/>
          <p:nvPr/>
        </p:nvSpPr>
        <p:spPr>
          <a:xfrm>
            <a:off x="136080" y="176400"/>
            <a:ext cx="9349920" cy="128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5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20240" y="1434600"/>
            <a:ext cx="444600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(Motivation/background and Goal)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20240" y="7245000"/>
            <a:ext cx="351900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914360" y="1434600"/>
            <a:ext cx="45226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90680" y="11214360"/>
            <a:ext cx="4001400" cy="130248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130720" y="9826200"/>
            <a:ext cx="4035960" cy="154512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36240" y="2226600"/>
            <a:ext cx="3836880" cy="18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336240" y="7799400"/>
            <a:ext cx="3959640" cy="336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5160600" y="1938600"/>
            <a:ext cx="4006080" cy="18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914360" y="11301840"/>
            <a:ext cx="441432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4907880" y="6970680"/>
            <a:ext cx="421020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5108400" y="7687080"/>
            <a:ext cx="4182120" cy="21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b="0" lang="en-US" sz="1600" spc="-1" strike="noStrike">
              <a:latin typeface="Arial"/>
            </a:endParaRPr>
          </a:p>
          <a:p>
            <a:pPr marL="185760" indent="-18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5016600" y="5599440"/>
            <a:ext cx="4035960" cy="138420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5160600" y="11656080"/>
            <a:ext cx="4475520" cy="10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8365680" y="1037880"/>
            <a:ext cx="978120" cy="35928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Ｓｉｇｎａｔｕｒｅ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207000" y="4119480"/>
            <a:ext cx="4448520" cy="328860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b="0" lang="en-US" sz="2000" spc="-1" strike="noStrike">
              <a:latin typeface="Arial"/>
            </a:endParaRPr>
          </a:p>
          <a:p>
            <a:pPr marL="179280" indent="-178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b="0" lang="en-US" sz="1600" spc="-1" strike="noStrike">
              <a:latin typeface="Arial"/>
            </a:endParaRPr>
          </a:p>
          <a:p>
            <a:pPr marL="179280" indent="-178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b="0" lang="en-US" sz="1600" spc="-1" strike="noStrike">
              <a:latin typeface="Arial"/>
            </a:endParaRPr>
          </a:p>
          <a:p>
            <a:pPr marL="179280" indent="-178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b="0" lang="en-US" sz="1600" spc="-1" strike="noStrike">
              <a:latin typeface="Arial"/>
            </a:endParaRPr>
          </a:p>
          <a:p>
            <a:pPr marL="179280" indent="-178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b="0" lang="en-US" sz="1600" spc="-1" strike="noStrike">
              <a:latin typeface="Arial"/>
            </a:endParaRPr>
          </a:p>
          <a:p>
            <a:pPr marL="179280" indent="-178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b="0" lang="en-US" sz="1600" spc="-1" strike="noStrike">
              <a:latin typeface="Arial"/>
            </a:endParaRPr>
          </a:p>
          <a:p>
            <a:pPr marL="179280" indent="-178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5016600" y="3580200"/>
            <a:ext cx="4035960" cy="191412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57" name="Table 19"/>
          <p:cNvGraphicFramePr/>
          <p:nvPr/>
        </p:nvGraphicFramePr>
        <p:xfrm>
          <a:off x="5378400" y="6096960"/>
          <a:ext cx="3312720" cy="743400"/>
        </p:xfrm>
        <a:graphic>
          <a:graphicData uri="http://schemas.openxmlformats.org/drawingml/2006/table">
            <a:tbl>
              <a:tblPr/>
              <a:tblGrid>
                <a:gridCol w="957960"/>
                <a:gridCol w="1152000"/>
                <a:gridCol w="1203120"/>
              </a:tblGrid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Condition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2.25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Application>LibreOffice/6.1.5.2$Windows_X86_64 LibreOffice_project/90f8dcf33c87b3705e78202e3df5142b201bd805</Application>
  <Words>373</Words>
  <Paragraphs>69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2016-10-10T07:51:59Z</dcterms:created>
  <dc:creator>miyazaki</dc:creator>
  <dc:description/>
  <dc:language>ja-JP</dc:language>
  <cp:lastModifiedBy/>
  <dcterms:modified xsi:type="dcterms:W3CDTF">2022-02-14T21:05:26Z</dcterms:modified>
  <cp:revision>59</cp:revision>
  <dc:subject/>
  <dc:title>Template of A3 Poster for Interim Presen.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A3 297x420 mm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