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E184C3-B810-E93B-51CC-D6DEDE2A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48FBF6-FC9A-DB46-07C7-A2F37DFAF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D93F6-006C-31E3-242B-1EAEE903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BE75FC-EBCC-E4A1-DA0A-FBB8B517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EE5965-798C-F34E-BE98-A9D2818A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94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968E0-9D2E-38A8-C358-1A4F55DD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4ECC84-10AD-46E4-8316-941836509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ECC9E-E7C5-A91A-42B7-FC454D8D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9D1C2-30CB-53AD-1C7C-88E2B605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2D5015-6FF1-B6C5-CBFF-0101D6DB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5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C94DD6-581E-D6BD-C680-12BA95A9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C5EA6C-4CCC-BF48-684B-5DC2F5AEB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1C78A-A34C-F8B7-079C-66582D96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055EDF-626C-F190-EB12-2E08F488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9C349-4A91-A24B-3FD9-2B655D43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4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E33204-C0E8-A0F9-78A2-A44032FC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0A9B0-1727-6A81-0C62-D86E1C79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867BAC-3FC6-EF3B-7A8F-51111687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B824B-E4FF-51C9-B597-BB3A2BB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618D62-EE71-6635-F577-C75C4319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18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8BAF71-95A4-85A8-396D-02EF426E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19AD88-D18C-63DC-A81B-74B7D5F5F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9F7ED-338A-E302-CF3E-BD36828E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B18E8-2571-E186-215C-774A389B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9E3B3F-EC2C-8AE0-1163-2B19FDE9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3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546C9-1BED-8C14-4CB8-3507A7A1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3558E-2E3B-A5B0-6A5D-4830145AD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BFE3F6-0844-92AA-5054-ADEEACC31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79E3E8-6708-AE9D-42FF-A8E4F34A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0C3CB-EC2A-3287-1282-8A15AE62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9A02F0-B7D3-64B2-26B7-D4DADEC2B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4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8BFF62-B873-FF77-6B70-1BCACB9A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335A9B-73A6-C9DB-1625-306F0205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D946B-9518-7A7B-1E5F-220F090A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810B89-FE44-99FF-1EEB-F0A5EE57D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86E8C2-7AB6-C807-7796-603273DD6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3BAC45-3810-3A67-0693-9166C38D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18B998-52F7-5C77-B64E-05465744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66C56E-C8A1-83B4-3797-218E5BA6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2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8E1FD-B20B-8299-71D5-61BCC1FB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50A57F-1351-9DE9-4DE3-572DAE09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91793F-5AE1-0B83-921F-18D06750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6365AC-55DD-B118-7F96-6168D91C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24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05E2B3-FF7E-DBD2-41E8-548130EC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AB7172-FC06-6648-EF18-C8B655A4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F72417-1315-F7E0-CD87-7D00D105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23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4A567-2461-0232-0275-EE9A61B3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33C6-D5FE-E217-18B6-755F383FA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B568D3-A4BF-D7C2-2B11-3FE3DF6EC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CBC68C-9DA7-1693-BEF4-2805D1B3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EE2AF2-7638-E020-81C8-EDF9C8BE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45728D-B2CE-DD4F-7F51-1D34C633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88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52609-3A85-4689-33AB-CC0CDE10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09136B-B607-B6C2-87E7-3C3C131C4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22ED44-6966-1E07-519F-4AD61B446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1DCBD-0078-4CF3-7E4F-599DD37C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82346F-7090-7643-D011-B99DE783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BCFEC5-63BB-31E2-1A60-BBD5CD99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60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9F8F927-C600-2776-24AB-367C4E36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FAE96-6819-8273-46FC-49E9AC463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1DFD8-B9EB-4C4A-1AF4-43915429F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4AE2B-F68A-8140-B2F7-668A462AA33D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3A6F95-F1C8-0E1D-B3F1-415AB0BB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50E85-7CB6-6A8B-9EB8-3806CD211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AE543-DD82-954F-AE88-7954B61429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38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085979-2701-625B-E83F-8BF7377BC1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ベンチャー体験工房</a:t>
            </a:r>
            <a:br>
              <a:rPr kumimoji="1" lang="en-US" altLang="ja-JP" dirty="0"/>
            </a:br>
            <a:r>
              <a:rPr kumimoji="1" lang="ja-JP" altLang="en-US"/>
              <a:t>最終発表</a:t>
            </a:r>
            <a:br>
              <a:rPr kumimoji="1" lang="en-US" altLang="ja-JP" dirty="0"/>
            </a:br>
            <a:r>
              <a:rPr kumimoji="1" lang="ja-JP" altLang="en-US"/>
              <a:t>ハッカソン班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D0A470-AB9A-7FBF-E751-7D394984C5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3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ベンチャー体験工房 最終発表 ハッカソン班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小倉優大</dc:creator>
  <cp:lastModifiedBy>小倉優大</cp:lastModifiedBy>
  <cp:revision>2</cp:revision>
  <dcterms:created xsi:type="dcterms:W3CDTF">2025-07-14T08:26:02Z</dcterms:created>
  <dcterms:modified xsi:type="dcterms:W3CDTF">2025-07-14T08:31:59Z</dcterms:modified>
</cp:coreProperties>
</file>