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xend Deca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5BB53D-9D4E-4C72-B74B-E1FF940E2592}">
  <a:tblStyle styleId="{FA5BB53D-9D4E-4C72-B74B-E1FF940E25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LexendDe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32c6946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32c6946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32c6946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32c6946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32c6946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32c6946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032c6946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032c6946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032c6946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032c6946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032c6946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032c6946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bg>
      <p:bgPr>
        <a:solidFill>
          <a:schemeClr val="accent6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3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62" name="Google Shape;62;p13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13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66" name="Google Shape;66;p13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70" name="Google Shape;70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74" name="Google Shape;74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78" name="Google Shape;78;p1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kjDSZf9OkkmMdsAOvuC1H1bCijHkPWM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4 Presentation </a:t>
            </a:r>
            <a:endParaRPr/>
          </a:p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Connor Przelomski, Vincent Loretta, and Moises Pomales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 </a:t>
            </a:r>
            <a:endParaRPr/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580550" y="1181750"/>
            <a:ext cx="6014400" cy="37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The biggest obstacle we faced was improvising with the limited materials and environments that we had to allow the robot to complete each sprint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Uneven flooring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Understanding how the robot moves so that we could take in to account how much the robot drifts when going through each sprint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Understanding the gantt chart</a:t>
            </a:r>
            <a:endParaRPr sz="1800"/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225" y="3245887"/>
            <a:ext cx="2943201" cy="162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19150" y="167075"/>
            <a:ext cx="7505700" cy="9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of each team member</a:t>
            </a:r>
            <a:endParaRPr/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745925" y="14117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{FA5BB53D-9D4E-4C72-B74B-E1FF940E2592}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4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 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Role 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Responsibility</a:t>
                      </a:r>
                      <a:r>
                        <a:rPr b="1" lang="en" sz="1000"/>
                        <a:t> 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Reports to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Connor Przelomski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Project Manager/SDD Author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i="1" lang="en" sz="1000"/>
                        <a:t>Oversees the project </a:t>
                      </a:r>
                      <a:endParaRPr i="1"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i="1" lang="en" sz="1000"/>
                        <a:t>Writes the SDD and verifies that it is as </a:t>
                      </a:r>
                      <a:r>
                        <a:rPr i="1" lang="en" sz="1000"/>
                        <a:t>coherent</a:t>
                      </a:r>
                      <a:r>
                        <a:rPr i="1" lang="en" sz="1000"/>
                        <a:t> as possible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Gil Eckert (Professor/Instructor)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Vincent Loretta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Lead Programmer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i="1" lang="en" sz="1000"/>
                        <a:t>Writes the code in which the robot will obey</a:t>
                      </a:r>
                      <a:endParaRPr i="1"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i="1" lang="en" sz="1000"/>
                        <a:t>Responsible for video recording the robot’s movement 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Project Manager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Moises Pomales 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Lead Scheduling Coordinator 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i="1" lang="en" sz="1000"/>
                        <a:t>Flowchart</a:t>
                      </a:r>
                      <a:r>
                        <a:rPr i="1" lang="en" sz="1000"/>
                        <a:t> designer </a:t>
                      </a:r>
                      <a:endParaRPr i="1"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i="1" lang="en" sz="1000"/>
                        <a:t>Gantt chart writer</a:t>
                      </a:r>
                      <a:endParaRPr i="1"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i="1" lang="en" sz="1000"/>
                        <a:t>Confirms whether or not the group is staying on schedule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Project Manager</a:t>
                      </a:r>
                      <a:endParaRPr i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about software engineering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The testing phase is more important than we realized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Planning </a:t>
            </a:r>
            <a:r>
              <a:rPr lang="en" sz="1800"/>
              <a:t>beforehand</a:t>
            </a:r>
            <a:r>
              <a:rPr lang="en" sz="1800"/>
              <a:t> saves a significant chunk of time </a:t>
            </a:r>
            <a:endParaRPr sz="18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1800"/>
              <a:t>Working together as a team is the most important aspect of Software Engineering </a:t>
            </a:r>
            <a:r>
              <a:rPr lang="en"/>
              <a:t> 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625" y="2911875"/>
            <a:ext cx="3246550" cy="182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we’d do differently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One thing we would have done differently, was getting together and working in person with the robot. This would have made the process a lot easier and would have allowed us to collaborate more efficiently.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Another thing we would have done differently is gathering in the room and used the </a:t>
            </a:r>
            <a:r>
              <a:rPr lang="en" sz="1800"/>
              <a:t>allotted</a:t>
            </a:r>
            <a:r>
              <a:rPr lang="en" sz="1800"/>
              <a:t> course as this would have given us structure for our code rather than working with the limited resources we had.</a:t>
            </a:r>
            <a:endParaRPr sz="18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2950" y="639300"/>
            <a:ext cx="1215774" cy="71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25119" l="0" r="3025" t="6621"/>
          <a:stretch/>
        </p:blipFill>
        <p:spPr>
          <a:xfrm>
            <a:off x="1115450" y="478000"/>
            <a:ext cx="3026901" cy="4173476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793" y="478000"/>
            <a:ext cx="2787272" cy="4173475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06825" y="313175"/>
            <a:ext cx="7505700" cy="95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Agility Sprint Video</a:t>
            </a:r>
            <a:endParaRPr/>
          </a:p>
        </p:txBody>
      </p:sp>
      <p:pic>
        <p:nvPicPr>
          <p:cNvPr id="128" name="Google Shape;128;p20" title="Sprint 3 Video (1)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9600" y="13257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