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jDLCB5HS811wY2JRPiLcabbKO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0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4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17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shorts/Yi_tTTLEbeQ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be.com/shorts/m8vFu25HrPQ" TargetMode="External"/><Relationship Id="rId4" Type="http://schemas.openxmlformats.org/officeDocument/2006/relationships/hyperlink" Target="https://youtu.be/BnNO4Vc0ITo" TargetMode="External"/><Relationship Id="rId5" Type="http://schemas.openxmlformats.org/officeDocument/2006/relationships/hyperlink" Target="https://youtube.com/shorts/Yi_tTTLEbeQ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GROUP 1 ROBOTICS PROJECT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85800" y="3505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solidFill>
                  <a:schemeClr val="dk1"/>
                </a:solidFill>
              </a:rPr>
              <a:t>Jimmy Kong, Jalen Smith, Jared Mishen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465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Our Team and Roles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39300" y="1456013"/>
            <a:ext cx="42327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384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 sz="3000">
                <a:solidFill>
                  <a:schemeClr val="lt1"/>
                </a:solidFill>
              </a:rPr>
              <a:t>Jalen</a:t>
            </a:r>
            <a:r>
              <a:rPr lang="en-US" sz="3000">
                <a:solidFill>
                  <a:schemeClr val="lt1"/>
                </a:solidFill>
              </a:rPr>
              <a:t> – Program creator and Robot tester</a:t>
            </a:r>
            <a:endParaRPr sz="3000">
              <a:solidFill>
                <a:schemeClr val="lt1"/>
              </a:solidFill>
            </a:endParaRPr>
          </a:p>
          <a:p>
            <a:pPr indent="-243840" lvl="0" marL="18288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 sz="3000">
                <a:solidFill>
                  <a:schemeClr val="lt1"/>
                </a:solidFill>
              </a:rPr>
              <a:t>Jared</a:t>
            </a:r>
            <a:r>
              <a:rPr lang="en-US" sz="3000">
                <a:solidFill>
                  <a:schemeClr val="lt1"/>
                </a:solidFill>
              </a:rPr>
              <a:t> – flowchart creator and algorithm writer</a:t>
            </a:r>
            <a:endParaRPr sz="3000">
              <a:solidFill>
                <a:schemeClr val="lt1"/>
              </a:solidFill>
            </a:endParaRPr>
          </a:p>
          <a:p>
            <a:pPr indent="-243840" lvl="0" marL="18288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 sz="3000">
                <a:solidFill>
                  <a:schemeClr val="lt1"/>
                </a:solidFill>
              </a:rPr>
              <a:t>Jimmy</a:t>
            </a:r>
            <a:r>
              <a:rPr lang="en-US" sz="3000">
                <a:solidFill>
                  <a:schemeClr val="lt1"/>
                </a:solidFill>
              </a:rPr>
              <a:t> – Design document editor and video recorder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00" y="1727651"/>
            <a:ext cx="4513725" cy="38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FBC"/>
            </a:gs>
            <a:gs pos="100000">
              <a:srgbClr val="676E7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Challenges Faced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Time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management</a:t>
            </a:r>
            <a:r>
              <a:rPr lang="en-US"/>
              <a:t> -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start having to divide time between other school assignments and meeting in one area seemed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(Over time we were able to figure it out)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Collaboration in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early stages</a:t>
            </a:r>
            <a:r>
              <a:rPr lang="en-US"/>
              <a:t> -</a:t>
            </a:r>
            <a:r>
              <a:rPr lang="en-US" sz="1700"/>
              <a:t>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different roles and playing towards our strengths and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example, Jared being good with the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/Flowcharts, Jalen being good with the robot code, and Jimmy being great at organizing ideas and getting pen to paper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Critical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thinking of the sprints</a:t>
            </a:r>
            <a:r>
              <a:rPr lang="en-US"/>
              <a:t> -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and following all key parts of the robot programs, especially Sprint 2 (Using the roll feature and requiring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group activity in order to perfect the sprint/data diagram).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Organization of Ideas and specific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details </a:t>
            </a:r>
            <a:r>
              <a:rPr lang="en-US"/>
              <a:t>-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to the critical aspect portion of our Project, but really having to document everything in our Gantt chart/task plan and test cases. 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E8272"/>
            </a:gs>
            <a:gs pos="100000">
              <a:srgbClr val="A03F2E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1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Block Codes used in the project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12884" r="27307" t="0"/>
          <a:stretch/>
        </p:blipFill>
        <p:spPr>
          <a:xfrm>
            <a:off x="457201" y="1517984"/>
            <a:ext cx="2667000" cy="40446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4"/>
          <p:cNvSpPr txBox="1"/>
          <p:nvPr/>
        </p:nvSpPr>
        <p:spPr>
          <a:xfrm>
            <a:off x="457200" y="5574268"/>
            <a:ext cx="2434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#1 (Endurance)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23549" l="20377" r="24422" t="12249"/>
          <a:stretch/>
        </p:blipFill>
        <p:spPr>
          <a:xfrm>
            <a:off x="3406942" y="1371601"/>
            <a:ext cx="22860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4"/>
          <p:cNvSpPr txBox="1"/>
          <p:nvPr/>
        </p:nvSpPr>
        <p:spPr>
          <a:xfrm>
            <a:off x="3404937" y="5947974"/>
            <a:ext cx="2288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#2 (Accuracy)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32335" l="0" r="17182" t="11721"/>
          <a:stretch/>
        </p:blipFill>
        <p:spPr>
          <a:xfrm>
            <a:off x="5867400" y="1517984"/>
            <a:ext cx="2438400" cy="40446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4"/>
          <p:cNvSpPr txBox="1"/>
          <p:nvPr/>
        </p:nvSpPr>
        <p:spPr>
          <a:xfrm>
            <a:off x="5867400" y="5579005"/>
            <a:ext cx="2288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 #3 (Agility)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378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Sprint #3 (Agility) 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212200"/>
            <a:ext cx="8229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81"/>
              <a:buNone/>
            </a:pPr>
            <a:r>
              <a:rPr lang="en-US" sz="2000"/>
              <a:t>Robot </a:t>
            </a:r>
            <a:r>
              <a:rPr lang="en-US" sz="2000"/>
              <a:t>video 3 (Agility):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https://www.youtube.com/shorts/Yi_tTTLEbeQ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32339" l="0" r="17184" t="11719"/>
          <a:stretch/>
        </p:blipFill>
        <p:spPr>
          <a:xfrm>
            <a:off x="3100675" y="1759675"/>
            <a:ext cx="2942650" cy="43976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5"/>
          <p:cNvSpPr txBox="1"/>
          <p:nvPr/>
        </p:nvSpPr>
        <p:spPr>
          <a:xfrm>
            <a:off x="3023400" y="6157350"/>
            <a:ext cx="309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#3 (Agility) </a:t>
            </a:r>
            <a:r>
              <a:rPr lang="en-US" sz="1800">
                <a:solidFill>
                  <a:schemeClr val="dk1"/>
                </a:solidFill>
              </a:rPr>
              <a:t>block code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6053"/>
            </a:gs>
            <a:gs pos="100000">
              <a:srgbClr val="4A302C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44225" y="553100"/>
            <a:ext cx="8837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Triathlon Performance (videos)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144225" y="1600200"/>
            <a:ext cx="89997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solidFill>
                  <a:schemeClr val="lt1"/>
                </a:solidFill>
              </a:rPr>
              <a:t>Endurance</a:t>
            </a:r>
            <a:r>
              <a:rPr lang="en-US" sz="2000">
                <a:solidFill>
                  <a:schemeClr val="lt1"/>
                </a:solidFill>
              </a:rPr>
              <a:t> (Sprint #1) video link -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https://youtube.com/shorts/m8vFu25HrPQ</a:t>
            </a:r>
            <a:r>
              <a:rPr lang="en-US" sz="2000"/>
              <a:t> </a:t>
            </a:r>
            <a:endParaRPr sz="2000"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00"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solidFill>
                  <a:schemeClr val="lt1"/>
                </a:solidFill>
              </a:rPr>
              <a:t>Accuracy (Sprint #2) video link -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https://youtu.be/BnNO4Vc0ITo</a:t>
            </a:r>
            <a:r>
              <a:rPr lang="en-US" sz="2000"/>
              <a:t> </a:t>
            </a:r>
            <a:endParaRPr sz="2000"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00"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solidFill>
                  <a:schemeClr val="lt1"/>
                </a:solidFill>
              </a:rPr>
              <a:t>Agility (Sprint #3) video link -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https://youtube.com/shorts/Yi_tTTLEbeQ</a:t>
            </a:r>
            <a:r>
              <a:rPr lang="en-US" sz="2000"/>
              <a:t> </a:t>
            </a:r>
            <a:endParaRPr sz="2000"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1325" y="3648725"/>
            <a:ext cx="2570500" cy="2923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5900" y="3648725"/>
            <a:ext cx="2570505" cy="2949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225" y="3648737"/>
            <a:ext cx="3386749" cy="2949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4AE92"/>
            </a:gs>
            <a:gs pos="100000">
              <a:srgbClr val="826D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46310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Lessons Learned about Software Engineering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071350"/>
            <a:ext cx="8229600" cy="5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>
                <a:solidFill>
                  <a:schemeClr val="lt1"/>
                </a:solidFill>
              </a:rPr>
              <a:t>Running each program successfully takes multiple times, not once or twice; reporting flaws in the code helps to </a:t>
            </a:r>
            <a:r>
              <a:rPr lang="en-US">
                <a:solidFill>
                  <a:schemeClr val="lt1"/>
                </a:solidFill>
              </a:rPr>
              <a:t>remedy them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>
                <a:solidFill>
                  <a:schemeClr val="lt1"/>
                </a:solidFill>
              </a:rPr>
              <a:t>The System Design Document explains the purpose of the project and includes detailed information about computers used, the people involved, and other conditions of the project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>
                <a:solidFill>
                  <a:schemeClr val="lt1"/>
                </a:solidFill>
              </a:rPr>
              <a:t>Requirements in the SDD must be different for every sprint and specified uniquely (rather than being general about the whole project)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</a:pPr>
            <a:r>
              <a:rPr lang="en-US">
                <a:solidFill>
                  <a:schemeClr val="lt1"/>
                </a:solidFill>
              </a:rPr>
              <a:t>Each group member must have evidence of their completion of the project (in this case, each of us had to commit at least one item to the GitHub repository)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7200" y="3682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What we could have done differently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57200" y="1220925"/>
            <a:ext cx="8229600" cy="4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As mentioned in the previous slide, we were initially unaware that every group member was required to commit at least one item (file, URL, etc.) to the Github repository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Including a description to each commit would have made it easier to navigate which item in the repository was which (video link, SDD, Gantt chart, flowchart)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We should have taken note about the floor where we experimented the robot with our code; that way, the measurements in the code guiding </a:t>
            </a:r>
            <a:r>
              <a:rPr lang="en-US"/>
              <a:t>the robot would have traversed the course more accurately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2023-12-02T20:55:40Z</dcterms:created>
  <dc:creator>Windows User</dc:creator>
</cp:coreProperties>
</file>