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9" autoAdjust="0"/>
    <p:restoredTop sz="94660"/>
  </p:normalViewPr>
  <p:slideViewPr>
    <p:cSldViewPr snapToGrid="0">
      <p:cViewPr>
        <p:scale>
          <a:sx n="75" d="100"/>
          <a:sy n="75" d="100"/>
        </p:scale>
        <p:origin x="36" y="9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B6978F-EE61-497D-02EA-FEA98C84CCC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7F8C3F2-759A-29DD-04FA-B2D34659C9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97695EA-C704-1CC6-7D4F-B91EC8938B76}"/>
              </a:ext>
            </a:extLst>
          </p:cNvPr>
          <p:cNvSpPr>
            <a:spLocks noGrp="1"/>
          </p:cNvSpPr>
          <p:nvPr>
            <p:ph type="dt" sz="half" idx="10"/>
          </p:nvPr>
        </p:nvSpPr>
        <p:spPr/>
        <p:txBody>
          <a:bodyPr/>
          <a:lstStyle/>
          <a:p>
            <a:fld id="{A221E770-BF8E-447D-89A0-A18964482A79}" type="datetimeFigureOut">
              <a:rPr kumimoji="1" lang="ja-JP" altLang="en-US" smtClean="0"/>
              <a:t>2024/11/9</a:t>
            </a:fld>
            <a:endParaRPr kumimoji="1" lang="ja-JP" altLang="en-US"/>
          </a:p>
        </p:txBody>
      </p:sp>
      <p:sp>
        <p:nvSpPr>
          <p:cNvPr id="5" name="フッター プレースホルダー 4">
            <a:extLst>
              <a:ext uri="{FF2B5EF4-FFF2-40B4-BE49-F238E27FC236}">
                <a16:creationId xmlns:a16="http://schemas.microsoft.com/office/drawing/2014/main" id="{4C6AD038-4E74-ED83-AA02-8B89C16F91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121C6C-3CBD-6925-D641-3DC8D52071FC}"/>
              </a:ext>
            </a:extLst>
          </p:cNvPr>
          <p:cNvSpPr>
            <a:spLocks noGrp="1"/>
          </p:cNvSpPr>
          <p:nvPr>
            <p:ph type="sldNum" sz="quarter" idx="12"/>
          </p:nvPr>
        </p:nvSpPr>
        <p:spPr/>
        <p:txBody>
          <a:bodyPr/>
          <a:lstStyle/>
          <a:p>
            <a:fld id="{525D2B84-7251-4C09-8D0D-EB5C25DE0CC0}" type="slidenum">
              <a:rPr kumimoji="1" lang="ja-JP" altLang="en-US" smtClean="0"/>
              <a:t>‹#›</a:t>
            </a:fld>
            <a:endParaRPr kumimoji="1" lang="ja-JP" altLang="en-US"/>
          </a:p>
        </p:txBody>
      </p:sp>
    </p:spTree>
    <p:extLst>
      <p:ext uri="{BB962C8B-B14F-4D97-AF65-F5344CB8AC3E}">
        <p14:creationId xmlns:p14="http://schemas.microsoft.com/office/powerpoint/2010/main" val="644695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E711F-93FE-1103-684B-62D41A35DF9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3A4261C-DC1C-D9B8-15CB-362B1B01ED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B609032-7921-4AC1-87AD-2AED692E2032}"/>
              </a:ext>
            </a:extLst>
          </p:cNvPr>
          <p:cNvSpPr>
            <a:spLocks noGrp="1"/>
          </p:cNvSpPr>
          <p:nvPr>
            <p:ph type="dt" sz="half" idx="10"/>
          </p:nvPr>
        </p:nvSpPr>
        <p:spPr/>
        <p:txBody>
          <a:bodyPr/>
          <a:lstStyle/>
          <a:p>
            <a:fld id="{A221E770-BF8E-447D-89A0-A18964482A79}" type="datetimeFigureOut">
              <a:rPr kumimoji="1" lang="ja-JP" altLang="en-US" smtClean="0"/>
              <a:t>2024/11/9</a:t>
            </a:fld>
            <a:endParaRPr kumimoji="1" lang="ja-JP" altLang="en-US"/>
          </a:p>
        </p:txBody>
      </p:sp>
      <p:sp>
        <p:nvSpPr>
          <p:cNvPr id="5" name="フッター プレースホルダー 4">
            <a:extLst>
              <a:ext uri="{FF2B5EF4-FFF2-40B4-BE49-F238E27FC236}">
                <a16:creationId xmlns:a16="http://schemas.microsoft.com/office/drawing/2014/main" id="{DB26670B-7B31-B198-E346-421D1D3FDD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0510D0-4467-D6EB-887D-631140DA6601}"/>
              </a:ext>
            </a:extLst>
          </p:cNvPr>
          <p:cNvSpPr>
            <a:spLocks noGrp="1"/>
          </p:cNvSpPr>
          <p:nvPr>
            <p:ph type="sldNum" sz="quarter" idx="12"/>
          </p:nvPr>
        </p:nvSpPr>
        <p:spPr/>
        <p:txBody>
          <a:bodyPr/>
          <a:lstStyle/>
          <a:p>
            <a:fld id="{525D2B84-7251-4C09-8D0D-EB5C25DE0CC0}" type="slidenum">
              <a:rPr kumimoji="1" lang="ja-JP" altLang="en-US" smtClean="0"/>
              <a:t>‹#›</a:t>
            </a:fld>
            <a:endParaRPr kumimoji="1" lang="ja-JP" altLang="en-US"/>
          </a:p>
        </p:txBody>
      </p:sp>
    </p:spTree>
    <p:extLst>
      <p:ext uri="{BB962C8B-B14F-4D97-AF65-F5344CB8AC3E}">
        <p14:creationId xmlns:p14="http://schemas.microsoft.com/office/powerpoint/2010/main" val="410169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B96BDBE-8CCA-5FAE-BC6B-50A1F6927B2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D5D2891-6470-FD6A-C923-717E9855A32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2D5B95-7472-BB15-E7B3-2D22B6585A15}"/>
              </a:ext>
            </a:extLst>
          </p:cNvPr>
          <p:cNvSpPr>
            <a:spLocks noGrp="1"/>
          </p:cNvSpPr>
          <p:nvPr>
            <p:ph type="dt" sz="half" idx="10"/>
          </p:nvPr>
        </p:nvSpPr>
        <p:spPr/>
        <p:txBody>
          <a:bodyPr/>
          <a:lstStyle/>
          <a:p>
            <a:fld id="{A221E770-BF8E-447D-89A0-A18964482A79}" type="datetimeFigureOut">
              <a:rPr kumimoji="1" lang="ja-JP" altLang="en-US" smtClean="0"/>
              <a:t>2024/11/9</a:t>
            </a:fld>
            <a:endParaRPr kumimoji="1" lang="ja-JP" altLang="en-US"/>
          </a:p>
        </p:txBody>
      </p:sp>
      <p:sp>
        <p:nvSpPr>
          <p:cNvPr id="5" name="フッター プレースホルダー 4">
            <a:extLst>
              <a:ext uri="{FF2B5EF4-FFF2-40B4-BE49-F238E27FC236}">
                <a16:creationId xmlns:a16="http://schemas.microsoft.com/office/drawing/2014/main" id="{251A4200-A5B2-B17A-34EB-EF40450E89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3288AB-9BBE-4171-E540-A9AEA25DB429}"/>
              </a:ext>
            </a:extLst>
          </p:cNvPr>
          <p:cNvSpPr>
            <a:spLocks noGrp="1"/>
          </p:cNvSpPr>
          <p:nvPr>
            <p:ph type="sldNum" sz="quarter" idx="12"/>
          </p:nvPr>
        </p:nvSpPr>
        <p:spPr/>
        <p:txBody>
          <a:bodyPr/>
          <a:lstStyle/>
          <a:p>
            <a:fld id="{525D2B84-7251-4C09-8D0D-EB5C25DE0CC0}" type="slidenum">
              <a:rPr kumimoji="1" lang="ja-JP" altLang="en-US" smtClean="0"/>
              <a:t>‹#›</a:t>
            </a:fld>
            <a:endParaRPr kumimoji="1" lang="ja-JP" altLang="en-US"/>
          </a:p>
        </p:txBody>
      </p:sp>
    </p:spTree>
    <p:extLst>
      <p:ext uri="{BB962C8B-B14F-4D97-AF65-F5344CB8AC3E}">
        <p14:creationId xmlns:p14="http://schemas.microsoft.com/office/powerpoint/2010/main" val="313920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F0F655-0405-0599-7E0B-E85CF4DF301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990661-93FB-822A-818E-0F3D65A9E04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0A70336-FFAC-9AEF-0BE1-18F184A165F5}"/>
              </a:ext>
            </a:extLst>
          </p:cNvPr>
          <p:cNvSpPr>
            <a:spLocks noGrp="1"/>
          </p:cNvSpPr>
          <p:nvPr>
            <p:ph type="dt" sz="half" idx="10"/>
          </p:nvPr>
        </p:nvSpPr>
        <p:spPr/>
        <p:txBody>
          <a:bodyPr/>
          <a:lstStyle/>
          <a:p>
            <a:fld id="{A221E770-BF8E-447D-89A0-A18964482A79}" type="datetimeFigureOut">
              <a:rPr kumimoji="1" lang="ja-JP" altLang="en-US" smtClean="0"/>
              <a:t>2024/11/9</a:t>
            </a:fld>
            <a:endParaRPr kumimoji="1" lang="ja-JP" altLang="en-US"/>
          </a:p>
        </p:txBody>
      </p:sp>
      <p:sp>
        <p:nvSpPr>
          <p:cNvPr id="5" name="フッター プレースホルダー 4">
            <a:extLst>
              <a:ext uri="{FF2B5EF4-FFF2-40B4-BE49-F238E27FC236}">
                <a16:creationId xmlns:a16="http://schemas.microsoft.com/office/drawing/2014/main" id="{154D65C4-3CA6-BA2A-6F95-1FD8ADF105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B7F38A-B20A-7C97-BCC0-40860534DBA5}"/>
              </a:ext>
            </a:extLst>
          </p:cNvPr>
          <p:cNvSpPr>
            <a:spLocks noGrp="1"/>
          </p:cNvSpPr>
          <p:nvPr>
            <p:ph type="sldNum" sz="quarter" idx="12"/>
          </p:nvPr>
        </p:nvSpPr>
        <p:spPr/>
        <p:txBody>
          <a:bodyPr/>
          <a:lstStyle/>
          <a:p>
            <a:fld id="{525D2B84-7251-4C09-8D0D-EB5C25DE0CC0}" type="slidenum">
              <a:rPr kumimoji="1" lang="ja-JP" altLang="en-US" smtClean="0"/>
              <a:t>‹#›</a:t>
            </a:fld>
            <a:endParaRPr kumimoji="1" lang="ja-JP" altLang="en-US"/>
          </a:p>
        </p:txBody>
      </p:sp>
    </p:spTree>
    <p:extLst>
      <p:ext uri="{BB962C8B-B14F-4D97-AF65-F5344CB8AC3E}">
        <p14:creationId xmlns:p14="http://schemas.microsoft.com/office/powerpoint/2010/main" val="3771504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461637-A4F3-827B-0F3E-983F4FB9343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561985-A0B9-143A-7665-596D0E9F6D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371BB97-CC57-E515-8692-D5049FE8BC95}"/>
              </a:ext>
            </a:extLst>
          </p:cNvPr>
          <p:cNvSpPr>
            <a:spLocks noGrp="1"/>
          </p:cNvSpPr>
          <p:nvPr>
            <p:ph type="dt" sz="half" idx="10"/>
          </p:nvPr>
        </p:nvSpPr>
        <p:spPr/>
        <p:txBody>
          <a:bodyPr/>
          <a:lstStyle/>
          <a:p>
            <a:fld id="{A221E770-BF8E-447D-89A0-A18964482A79}" type="datetimeFigureOut">
              <a:rPr kumimoji="1" lang="ja-JP" altLang="en-US" smtClean="0"/>
              <a:t>2024/11/9</a:t>
            </a:fld>
            <a:endParaRPr kumimoji="1" lang="ja-JP" altLang="en-US"/>
          </a:p>
        </p:txBody>
      </p:sp>
      <p:sp>
        <p:nvSpPr>
          <p:cNvPr id="5" name="フッター プレースホルダー 4">
            <a:extLst>
              <a:ext uri="{FF2B5EF4-FFF2-40B4-BE49-F238E27FC236}">
                <a16:creationId xmlns:a16="http://schemas.microsoft.com/office/drawing/2014/main" id="{E599D4D7-5A7F-63DE-FB9C-3C022A0A81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A4D46F-DC70-6413-264C-238E8F52BB73}"/>
              </a:ext>
            </a:extLst>
          </p:cNvPr>
          <p:cNvSpPr>
            <a:spLocks noGrp="1"/>
          </p:cNvSpPr>
          <p:nvPr>
            <p:ph type="sldNum" sz="quarter" idx="12"/>
          </p:nvPr>
        </p:nvSpPr>
        <p:spPr/>
        <p:txBody>
          <a:bodyPr/>
          <a:lstStyle/>
          <a:p>
            <a:fld id="{525D2B84-7251-4C09-8D0D-EB5C25DE0CC0}" type="slidenum">
              <a:rPr kumimoji="1" lang="ja-JP" altLang="en-US" smtClean="0"/>
              <a:t>‹#›</a:t>
            </a:fld>
            <a:endParaRPr kumimoji="1" lang="ja-JP" altLang="en-US"/>
          </a:p>
        </p:txBody>
      </p:sp>
    </p:spTree>
    <p:extLst>
      <p:ext uri="{BB962C8B-B14F-4D97-AF65-F5344CB8AC3E}">
        <p14:creationId xmlns:p14="http://schemas.microsoft.com/office/powerpoint/2010/main" val="3462934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3B3717-C2E6-5626-4FC6-AC0402496C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BA24167-1894-D495-8190-D0782CE9CDD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7F4CC0D-2F35-A909-8E86-28541AF4355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2137720-F46B-60FE-7C57-05C1A55CBEBA}"/>
              </a:ext>
            </a:extLst>
          </p:cNvPr>
          <p:cNvSpPr>
            <a:spLocks noGrp="1"/>
          </p:cNvSpPr>
          <p:nvPr>
            <p:ph type="dt" sz="half" idx="10"/>
          </p:nvPr>
        </p:nvSpPr>
        <p:spPr/>
        <p:txBody>
          <a:bodyPr/>
          <a:lstStyle/>
          <a:p>
            <a:fld id="{A221E770-BF8E-447D-89A0-A18964482A79}" type="datetimeFigureOut">
              <a:rPr kumimoji="1" lang="ja-JP" altLang="en-US" smtClean="0"/>
              <a:t>2024/11/9</a:t>
            </a:fld>
            <a:endParaRPr kumimoji="1" lang="ja-JP" altLang="en-US"/>
          </a:p>
        </p:txBody>
      </p:sp>
      <p:sp>
        <p:nvSpPr>
          <p:cNvPr id="6" name="フッター プレースホルダー 5">
            <a:extLst>
              <a:ext uri="{FF2B5EF4-FFF2-40B4-BE49-F238E27FC236}">
                <a16:creationId xmlns:a16="http://schemas.microsoft.com/office/drawing/2014/main" id="{652F0630-2B1C-55AF-53A6-6381007220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1FC2D86-19CC-8973-7167-FF8CD2D8D2BC}"/>
              </a:ext>
            </a:extLst>
          </p:cNvPr>
          <p:cNvSpPr>
            <a:spLocks noGrp="1"/>
          </p:cNvSpPr>
          <p:nvPr>
            <p:ph type="sldNum" sz="quarter" idx="12"/>
          </p:nvPr>
        </p:nvSpPr>
        <p:spPr/>
        <p:txBody>
          <a:bodyPr/>
          <a:lstStyle/>
          <a:p>
            <a:fld id="{525D2B84-7251-4C09-8D0D-EB5C25DE0CC0}" type="slidenum">
              <a:rPr kumimoji="1" lang="ja-JP" altLang="en-US" smtClean="0"/>
              <a:t>‹#›</a:t>
            </a:fld>
            <a:endParaRPr kumimoji="1" lang="ja-JP" altLang="en-US"/>
          </a:p>
        </p:txBody>
      </p:sp>
    </p:spTree>
    <p:extLst>
      <p:ext uri="{BB962C8B-B14F-4D97-AF65-F5344CB8AC3E}">
        <p14:creationId xmlns:p14="http://schemas.microsoft.com/office/powerpoint/2010/main" val="11985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BF5DC9-6DC5-FDEB-1494-310CFB802D2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632C18-9B1B-100F-7676-AE83FC0FD3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06C273F-2420-6217-455E-902997D54CE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2DF2DC6-A48A-B6E7-2B9B-7197289E60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730A29C-E91F-E528-AD6E-0DC341ECD12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58196F9-6517-879B-3380-5E7F7C535F4F}"/>
              </a:ext>
            </a:extLst>
          </p:cNvPr>
          <p:cNvSpPr>
            <a:spLocks noGrp="1"/>
          </p:cNvSpPr>
          <p:nvPr>
            <p:ph type="dt" sz="half" idx="10"/>
          </p:nvPr>
        </p:nvSpPr>
        <p:spPr/>
        <p:txBody>
          <a:bodyPr/>
          <a:lstStyle/>
          <a:p>
            <a:fld id="{A221E770-BF8E-447D-89A0-A18964482A79}" type="datetimeFigureOut">
              <a:rPr kumimoji="1" lang="ja-JP" altLang="en-US" smtClean="0"/>
              <a:t>2024/11/9</a:t>
            </a:fld>
            <a:endParaRPr kumimoji="1" lang="ja-JP" altLang="en-US"/>
          </a:p>
        </p:txBody>
      </p:sp>
      <p:sp>
        <p:nvSpPr>
          <p:cNvPr id="8" name="フッター プレースホルダー 7">
            <a:extLst>
              <a:ext uri="{FF2B5EF4-FFF2-40B4-BE49-F238E27FC236}">
                <a16:creationId xmlns:a16="http://schemas.microsoft.com/office/drawing/2014/main" id="{BA34FAC5-2DBD-B78C-9150-66DDF787A12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2DAF496-F4F5-4F6C-5148-1EBE7DB3CDF3}"/>
              </a:ext>
            </a:extLst>
          </p:cNvPr>
          <p:cNvSpPr>
            <a:spLocks noGrp="1"/>
          </p:cNvSpPr>
          <p:nvPr>
            <p:ph type="sldNum" sz="quarter" idx="12"/>
          </p:nvPr>
        </p:nvSpPr>
        <p:spPr/>
        <p:txBody>
          <a:bodyPr/>
          <a:lstStyle/>
          <a:p>
            <a:fld id="{525D2B84-7251-4C09-8D0D-EB5C25DE0CC0}" type="slidenum">
              <a:rPr kumimoji="1" lang="ja-JP" altLang="en-US" smtClean="0"/>
              <a:t>‹#›</a:t>
            </a:fld>
            <a:endParaRPr kumimoji="1" lang="ja-JP" altLang="en-US"/>
          </a:p>
        </p:txBody>
      </p:sp>
    </p:spTree>
    <p:extLst>
      <p:ext uri="{BB962C8B-B14F-4D97-AF65-F5344CB8AC3E}">
        <p14:creationId xmlns:p14="http://schemas.microsoft.com/office/powerpoint/2010/main" val="3250683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712D2-7B30-5A4F-B18F-6B2F882DFA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0ADB3AF-3F5C-C41B-E7AF-158EE4D04C61}"/>
              </a:ext>
            </a:extLst>
          </p:cNvPr>
          <p:cNvSpPr>
            <a:spLocks noGrp="1"/>
          </p:cNvSpPr>
          <p:nvPr>
            <p:ph type="dt" sz="half" idx="10"/>
          </p:nvPr>
        </p:nvSpPr>
        <p:spPr/>
        <p:txBody>
          <a:bodyPr/>
          <a:lstStyle/>
          <a:p>
            <a:fld id="{A221E770-BF8E-447D-89A0-A18964482A79}" type="datetimeFigureOut">
              <a:rPr kumimoji="1" lang="ja-JP" altLang="en-US" smtClean="0"/>
              <a:t>2024/11/9</a:t>
            </a:fld>
            <a:endParaRPr kumimoji="1" lang="ja-JP" altLang="en-US"/>
          </a:p>
        </p:txBody>
      </p:sp>
      <p:sp>
        <p:nvSpPr>
          <p:cNvPr id="4" name="フッター プレースホルダー 3">
            <a:extLst>
              <a:ext uri="{FF2B5EF4-FFF2-40B4-BE49-F238E27FC236}">
                <a16:creationId xmlns:a16="http://schemas.microsoft.com/office/drawing/2014/main" id="{C9B2E97C-A00C-5ACD-1A06-1D1DC44DB44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592C1F-662F-45CD-D9E9-3D7CED906917}"/>
              </a:ext>
            </a:extLst>
          </p:cNvPr>
          <p:cNvSpPr>
            <a:spLocks noGrp="1"/>
          </p:cNvSpPr>
          <p:nvPr>
            <p:ph type="sldNum" sz="quarter" idx="12"/>
          </p:nvPr>
        </p:nvSpPr>
        <p:spPr/>
        <p:txBody>
          <a:bodyPr/>
          <a:lstStyle/>
          <a:p>
            <a:fld id="{525D2B84-7251-4C09-8D0D-EB5C25DE0CC0}" type="slidenum">
              <a:rPr kumimoji="1" lang="ja-JP" altLang="en-US" smtClean="0"/>
              <a:t>‹#›</a:t>
            </a:fld>
            <a:endParaRPr kumimoji="1" lang="ja-JP" altLang="en-US"/>
          </a:p>
        </p:txBody>
      </p:sp>
    </p:spTree>
    <p:extLst>
      <p:ext uri="{BB962C8B-B14F-4D97-AF65-F5344CB8AC3E}">
        <p14:creationId xmlns:p14="http://schemas.microsoft.com/office/powerpoint/2010/main" val="3628518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DE6B1FC-057F-71B2-CC7E-1D9E29B24319}"/>
              </a:ext>
            </a:extLst>
          </p:cNvPr>
          <p:cNvSpPr>
            <a:spLocks noGrp="1"/>
          </p:cNvSpPr>
          <p:nvPr>
            <p:ph type="dt" sz="half" idx="10"/>
          </p:nvPr>
        </p:nvSpPr>
        <p:spPr/>
        <p:txBody>
          <a:bodyPr/>
          <a:lstStyle/>
          <a:p>
            <a:fld id="{A221E770-BF8E-447D-89A0-A18964482A79}" type="datetimeFigureOut">
              <a:rPr kumimoji="1" lang="ja-JP" altLang="en-US" smtClean="0"/>
              <a:t>2024/11/9</a:t>
            </a:fld>
            <a:endParaRPr kumimoji="1" lang="ja-JP" altLang="en-US"/>
          </a:p>
        </p:txBody>
      </p:sp>
      <p:sp>
        <p:nvSpPr>
          <p:cNvPr id="3" name="フッター プレースホルダー 2">
            <a:extLst>
              <a:ext uri="{FF2B5EF4-FFF2-40B4-BE49-F238E27FC236}">
                <a16:creationId xmlns:a16="http://schemas.microsoft.com/office/drawing/2014/main" id="{358A0F07-EDA4-0BB6-BFEB-FAED948FF80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956DE1B-C34A-E16E-8BE6-D275BDD2EE07}"/>
              </a:ext>
            </a:extLst>
          </p:cNvPr>
          <p:cNvSpPr>
            <a:spLocks noGrp="1"/>
          </p:cNvSpPr>
          <p:nvPr>
            <p:ph type="sldNum" sz="quarter" idx="12"/>
          </p:nvPr>
        </p:nvSpPr>
        <p:spPr/>
        <p:txBody>
          <a:bodyPr/>
          <a:lstStyle/>
          <a:p>
            <a:fld id="{525D2B84-7251-4C09-8D0D-EB5C25DE0CC0}" type="slidenum">
              <a:rPr kumimoji="1" lang="ja-JP" altLang="en-US" smtClean="0"/>
              <a:t>‹#›</a:t>
            </a:fld>
            <a:endParaRPr kumimoji="1" lang="ja-JP" altLang="en-US"/>
          </a:p>
        </p:txBody>
      </p:sp>
    </p:spTree>
    <p:extLst>
      <p:ext uri="{BB962C8B-B14F-4D97-AF65-F5344CB8AC3E}">
        <p14:creationId xmlns:p14="http://schemas.microsoft.com/office/powerpoint/2010/main" val="2761651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7D9729-55D5-2358-8FD5-8952453A7BC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58EC88-F8F5-7C55-6A53-E01DEA798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39D62E1-0805-C789-AB78-34036B7E22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A7855FF-8E13-95F5-4669-720B7A548C2C}"/>
              </a:ext>
            </a:extLst>
          </p:cNvPr>
          <p:cNvSpPr>
            <a:spLocks noGrp="1"/>
          </p:cNvSpPr>
          <p:nvPr>
            <p:ph type="dt" sz="half" idx="10"/>
          </p:nvPr>
        </p:nvSpPr>
        <p:spPr/>
        <p:txBody>
          <a:bodyPr/>
          <a:lstStyle/>
          <a:p>
            <a:fld id="{A221E770-BF8E-447D-89A0-A18964482A79}" type="datetimeFigureOut">
              <a:rPr kumimoji="1" lang="ja-JP" altLang="en-US" smtClean="0"/>
              <a:t>2024/11/9</a:t>
            </a:fld>
            <a:endParaRPr kumimoji="1" lang="ja-JP" altLang="en-US"/>
          </a:p>
        </p:txBody>
      </p:sp>
      <p:sp>
        <p:nvSpPr>
          <p:cNvPr id="6" name="フッター プレースホルダー 5">
            <a:extLst>
              <a:ext uri="{FF2B5EF4-FFF2-40B4-BE49-F238E27FC236}">
                <a16:creationId xmlns:a16="http://schemas.microsoft.com/office/drawing/2014/main" id="{25A108D4-9704-A459-FE8A-BF734608F9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8712D8-95A3-183C-38DE-A6F19645E96F}"/>
              </a:ext>
            </a:extLst>
          </p:cNvPr>
          <p:cNvSpPr>
            <a:spLocks noGrp="1"/>
          </p:cNvSpPr>
          <p:nvPr>
            <p:ph type="sldNum" sz="quarter" idx="12"/>
          </p:nvPr>
        </p:nvSpPr>
        <p:spPr/>
        <p:txBody>
          <a:bodyPr/>
          <a:lstStyle/>
          <a:p>
            <a:fld id="{525D2B84-7251-4C09-8D0D-EB5C25DE0CC0}" type="slidenum">
              <a:rPr kumimoji="1" lang="ja-JP" altLang="en-US" smtClean="0"/>
              <a:t>‹#›</a:t>
            </a:fld>
            <a:endParaRPr kumimoji="1" lang="ja-JP" altLang="en-US"/>
          </a:p>
        </p:txBody>
      </p:sp>
    </p:spTree>
    <p:extLst>
      <p:ext uri="{BB962C8B-B14F-4D97-AF65-F5344CB8AC3E}">
        <p14:creationId xmlns:p14="http://schemas.microsoft.com/office/powerpoint/2010/main" val="181733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3EAA1A-55CE-21F6-7E8D-79F2CF0DA71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9094353-C11D-F53E-622A-489AC7868F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90F677E-DA3F-913A-95C9-A33CA4E97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B8AFF94-DE54-D847-2BAC-C59AF812A96E}"/>
              </a:ext>
            </a:extLst>
          </p:cNvPr>
          <p:cNvSpPr>
            <a:spLocks noGrp="1"/>
          </p:cNvSpPr>
          <p:nvPr>
            <p:ph type="dt" sz="half" idx="10"/>
          </p:nvPr>
        </p:nvSpPr>
        <p:spPr/>
        <p:txBody>
          <a:bodyPr/>
          <a:lstStyle/>
          <a:p>
            <a:fld id="{A221E770-BF8E-447D-89A0-A18964482A79}" type="datetimeFigureOut">
              <a:rPr kumimoji="1" lang="ja-JP" altLang="en-US" smtClean="0"/>
              <a:t>2024/11/9</a:t>
            </a:fld>
            <a:endParaRPr kumimoji="1" lang="ja-JP" altLang="en-US"/>
          </a:p>
        </p:txBody>
      </p:sp>
      <p:sp>
        <p:nvSpPr>
          <p:cNvPr id="6" name="フッター プレースホルダー 5">
            <a:extLst>
              <a:ext uri="{FF2B5EF4-FFF2-40B4-BE49-F238E27FC236}">
                <a16:creationId xmlns:a16="http://schemas.microsoft.com/office/drawing/2014/main" id="{97A42612-6BC2-F4DE-B55D-D3086E452E7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90FBEF-005B-76EE-694F-205E7D49680B}"/>
              </a:ext>
            </a:extLst>
          </p:cNvPr>
          <p:cNvSpPr>
            <a:spLocks noGrp="1"/>
          </p:cNvSpPr>
          <p:nvPr>
            <p:ph type="sldNum" sz="quarter" idx="12"/>
          </p:nvPr>
        </p:nvSpPr>
        <p:spPr/>
        <p:txBody>
          <a:bodyPr/>
          <a:lstStyle/>
          <a:p>
            <a:fld id="{525D2B84-7251-4C09-8D0D-EB5C25DE0CC0}" type="slidenum">
              <a:rPr kumimoji="1" lang="ja-JP" altLang="en-US" smtClean="0"/>
              <a:t>‹#›</a:t>
            </a:fld>
            <a:endParaRPr kumimoji="1" lang="ja-JP" altLang="en-US"/>
          </a:p>
        </p:txBody>
      </p:sp>
    </p:spTree>
    <p:extLst>
      <p:ext uri="{BB962C8B-B14F-4D97-AF65-F5344CB8AC3E}">
        <p14:creationId xmlns:p14="http://schemas.microsoft.com/office/powerpoint/2010/main" val="2936389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B19B6CB-4E7D-59DD-57CD-A9337C29D0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8EC3CC-595F-1643-F845-42A50A280E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8C4361-A15D-9825-5332-9226472964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1E770-BF8E-447D-89A0-A18964482A79}" type="datetimeFigureOut">
              <a:rPr kumimoji="1" lang="ja-JP" altLang="en-US" smtClean="0"/>
              <a:t>2024/11/9</a:t>
            </a:fld>
            <a:endParaRPr kumimoji="1" lang="ja-JP" altLang="en-US"/>
          </a:p>
        </p:txBody>
      </p:sp>
      <p:sp>
        <p:nvSpPr>
          <p:cNvPr id="5" name="フッター プレースホルダー 4">
            <a:extLst>
              <a:ext uri="{FF2B5EF4-FFF2-40B4-BE49-F238E27FC236}">
                <a16:creationId xmlns:a16="http://schemas.microsoft.com/office/drawing/2014/main" id="{6CDE5822-01C0-6500-6B07-1C929CCFE4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EC4E591-1F75-DBB2-20C0-1BB3CAD6C6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5D2B84-7251-4C09-8D0D-EB5C25DE0CC0}" type="slidenum">
              <a:rPr kumimoji="1" lang="ja-JP" altLang="en-US" smtClean="0"/>
              <a:t>‹#›</a:t>
            </a:fld>
            <a:endParaRPr kumimoji="1" lang="ja-JP" altLang="en-US"/>
          </a:p>
        </p:txBody>
      </p:sp>
    </p:spTree>
    <p:extLst>
      <p:ext uri="{BB962C8B-B14F-4D97-AF65-F5344CB8AC3E}">
        <p14:creationId xmlns:p14="http://schemas.microsoft.com/office/powerpoint/2010/main" val="1834509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08BBB-4D76-D151-009F-E06D6130850A}"/>
              </a:ext>
            </a:extLst>
          </p:cNvPr>
          <p:cNvSpPr>
            <a:spLocks noGrp="1"/>
          </p:cNvSpPr>
          <p:nvPr>
            <p:ph type="ctrTitle"/>
          </p:nvPr>
        </p:nvSpPr>
        <p:spPr/>
        <p:txBody>
          <a:bodyPr/>
          <a:lstStyle/>
          <a:p>
            <a:r>
              <a:rPr kumimoji="1" lang="en-US" altLang="ja-JP"/>
              <a:t>R9G9B9E5</a:t>
            </a:r>
            <a:endParaRPr kumimoji="1" lang="ja-JP" altLang="en-US"/>
          </a:p>
        </p:txBody>
      </p:sp>
    </p:spTree>
    <p:extLst>
      <p:ext uri="{BB962C8B-B14F-4D97-AF65-F5344CB8AC3E}">
        <p14:creationId xmlns:p14="http://schemas.microsoft.com/office/powerpoint/2010/main" val="3848214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0D3461-8AF4-E283-8A96-5249869D6DB5}"/>
              </a:ext>
            </a:extLst>
          </p:cNvPr>
          <p:cNvSpPr>
            <a:spLocks noGrp="1"/>
          </p:cNvSpPr>
          <p:nvPr>
            <p:ph type="title"/>
          </p:nvPr>
        </p:nvSpPr>
        <p:spPr/>
        <p:txBody>
          <a:bodyPr/>
          <a:lstStyle/>
          <a:p>
            <a:r>
              <a:rPr kumimoji="1" lang="en-US" altLang="ja-JP"/>
              <a:t>r9g9b9e5 encode</a:t>
            </a:r>
            <a:endParaRPr kumimoji="1" lang="ja-JP" altLang="en-US"/>
          </a:p>
        </p:txBody>
      </p:sp>
      <p:sp>
        <p:nvSpPr>
          <p:cNvPr id="3" name="コンテンツ プレースホルダー 2">
            <a:extLst>
              <a:ext uri="{FF2B5EF4-FFF2-40B4-BE49-F238E27FC236}">
                <a16:creationId xmlns:a16="http://schemas.microsoft.com/office/drawing/2014/main" id="{EC78FB53-5C81-706C-683B-56BD0071A561}"/>
              </a:ext>
            </a:extLst>
          </p:cNvPr>
          <p:cNvSpPr>
            <a:spLocks noGrp="1"/>
          </p:cNvSpPr>
          <p:nvPr>
            <p:ph idx="1"/>
          </p:nvPr>
        </p:nvSpPr>
        <p:spPr>
          <a:xfrm>
            <a:off x="838200" y="1825625"/>
            <a:ext cx="10812780" cy="4351338"/>
          </a:xfrm>
        </p:spPr>
        <p:txBody>
          <a:bodyPr>
            <a:normAutofit/>
          </a:bodyPr>
          <a:lstStyle/>
          <a:p>
            <a:pPr marL="0" indent="0">
              <a:buNone/>
            </a:pPr>
            <a:r>
              <a:rPr kumimoji="1" lang="en-US" altLang="ja-JP" sz="1600"/>
              <a:t>※r9g9b9e5</a:t>
            </a:r>
            <a:r>
              <a:rPr kumimoji="1" lang="ja-JP" altLang="en-US" sz="1600"/>
              <a:t>のフォーマット</a:t>
            </a:r>
            <a:r>
              <a:rPr kumimoji="1" lang="en-US" altLang="ja-JP" sz="1600"/>
              <a:t>: </a:t>
            </a:r>
            <a:r>
              <a:rPr lang="en-US" altLang="ja-JP" sz="1600"/>
              <a:t>2^(e-15)*0.m</a:t>
            </a:r>
            <a:r>
              <a:rPr lang="ja-JP" altLang="en-US" sz="1600"/>
              <a:t>（</a:t>
            </a:r>
            <a:r>
              <a:rPr lang="en-US" altLang="ja-JP" sz="1600"/>
              <a:t>0.m</a:t>
            </a:r>
            <a:r>
              <a:rPr lang="ja-JP" altLang="en-US" sz="1600"/>
              <a:t>がポイント）</a:t>
            </a:r>
            <a:endParaRPr kumimoji="1" lang="ja-JP" altLang="en-US" sz="1600"/>
          </a:p>
          <a:p>
            <a:r>
              <a:rPr kumimoji="1" lang="ja-JP" altLang="en-US" sz="1600"/>
              <a:t>最大値のチャネルの指数部を他のチャネルが持ったときの仮数部を知りたい</a:t>
            </a:r>
            <a:endParaRPr kumimoji="1" lang="en-US" altLang="ja-JP" sz="1600"/>
          </a:p>
          <a:p>
            <a:r>
              <a:rPr kumimoji="1" lang="en-US" altLang="ja-JP" sz="1600"/>
              <a:t>2^e_max</a:t>
            </a:r>
            <a:r>
              <a:rPr kumimoji="1" lang="ja-JP" altLang="en-US" sz="1600"/>
              <a:t>を足し算すれば指数部を強制できる</a:t>
            </a:r>
            <a:endParaRPr kumimoji="1" lang="en-US" altLang="ja-JP" sz="1600"/>
          </a:p>
          <a:p>
            <a:r>
              <a:rPr lang="en-US" altLang="ja-JP" sz="1600"/>
              <a:t>2^e*1.m + 2^e_max = 2^e_max*1.xxx…</a:t>
            </a:r>
          </a:p>
          <a:p>
            <a:pPr lvl="1"/>
            <a:r>
              <a:rPr lang="ja-JP" altLang="en-US" sz="1400"/>
              <a:t>仮数の暗黙の</a:t>
            </a:r>
            <a:r>
              <a:rPr lang="en-US" altLang="ja-JP" sz="1400"/>
              <a:t>1</a:t>
            </a:r>
            <a:r>
              <a:rPr lang="ja-JP" altLang="en-US" sz="1400"/>
              <a:t>は</a:t>
            </a:r>
            <a:r>
              <a:rPr lang="en-US" altLang="ja-JP" sz="1400"/>
              <a:t>2^e_max</a:t>
            </a:r>
            <a:r>
              <a:rPr lang="ja-JP" altLang="en-US" sz="1400"/>
              <a:t>の分</a:t>
            </a:r>
            <a:endParaRPr lang="en-US" altLang="ja-JP" sz="1400"/>
          </a:p>
          <a:p>
            <a:pPr lvl="1"/>
            <a:r>
              <a:rPr lang="ja-JP" altLang="en-US" sz="1400"/>
              <a:t>残りの</a:t>
            </a:r>
            <a:r>
              <a:rPr lang="en-US" altLang="ja-JP" sz="1400"/>
              <a:t>xxx…</a:t>
            </a:r>
            <a:r>
              <a:rPr lang="ja-JP" altLang="en-US" sz="1400"/>
              <a:t>が必要な部分（</a:t>
            </a:r>
            <a:r>
              <a:rPr lang="en-US" altLang="ja-JP" sz="1400"/>
              <a:t>2^e_max*0.xxx…</a:t>
            </a:r>
            <a:r>
              <a:rPr lang="ja-JP" altLang="en-US" sz="1400"/>
              <a:t>）</a:t>
            </a:r>
            <a:endParaRPr lang="en-US" altLang="ja-JP" sz="1400"/>
          </a:p>
          <a:p>
            <a:pPr lvl="1"/>
            <a:r>
              <a:rPr lang="ja-JP" altLang="en-US" sz="1400"/>
              <a:t>最大値のチャネルは</a:t>
            </a:r>
            <a:r>
              <a:rPr lang="en-US" altLang="ja-JP" sz="1400"/>
              <a:t>2^e_max</a:t>
            </a:r>
            <a:r>
              <a:rPr lang="ja-JP" altLang="en-US" sz="1400"/>
              <a:t>足すと</a:t>
            </a:r>
            <a:r>
              <a:rPr lang="en-US" altLang="ja-JP" sz="1400"/>
              <a:t>2^(e_max+1)*1.m</a:t>
            </a:r>
            <a:r>
              <a:rPr lang="ja-JP" altLang="en-US" sz="1400"/>
              <a:t>になり他のチャネルの</a:t>
            </a:r>
            <a:r>
              <a:rPr lang="en-US" altLang="ja-JP" sz="1400"/>
              <a:t>2^e_max*1.m</a:t>
            </a:r>
            <a:r>
              <a:rPr lang="ja-JP" altLang="en-US" sz="1400"/>
              <a:t>と合わなくなる</a:t>
            </a:r>
            <a:endParaRPr lang="en-US" altLang="ja-JP" sz="1400"/>
          </a:p>
          <a:p>
            <a:pPr lvl="1"/>
            <a:r>
              <a:rPr lang="ja-JP" altLang="en-US" sz="1400"/>
              <a:t>なので足すべきは</a:t>
            </a:r>
            <a:r>
              <a:rPr lang="en-US" altLang="ja-JP" sz="1400"/>
              <a:t>2^e_max</a:t>
            </a:r>
            <a:r>
              <a:rPr lang="ja-JP" altLang="en-US" sz="1400"/>
              <a:t>ではなく</a:t>
            </a:r>
            <a:r>
              <a:rPr lang="en-US" altLang="ja-JP" sz="1400"/>
              <a:t>2^(e_max+1)</a:t>
            </a:r>
          </a:p>
          <a:p>
            <a:r>
              <a:rPr lang="en-US" altLang="ja-JP" sz="1600"/>
              <a:t>2^e*1.m + 2^(e_max+1) = 2^(e_max+1)*1.xxx…</a:t>
            </a:r>
          </a:p>
          <a:p>
            <a:pPr lvl="1"/>
            <a:r>
              <a:rPr lang="ja-JP" altLang="en-US" sz="1200"/>
              <a:t>後で合成が簡単になるように</a:t>
            </a:r>
            <a:r>
              <a:rPr kumimoji="1" lang="en-US" altLang="ja-JP" sz="1200"/>
              <a:t>xxx…</a:t>
            </a:r>
            <a:r>
              <a:rPr kumimoji="1" lang="ja-JP" altLang="en-US" sz="1200"/>
              <a:t>が下位</a:t>
            </a:r>
            <a:r>
              <a:rPr kumimoji="1" lang="en-US" altLang="ja-JP" sz="1200"/>
              <a:t>9bit</a:t>
            </a:r>
            <a:r>
              <a:rPr kumimoji="1" lang="ja-JP" altLang="en-US" sz="1200"/>
              <a:t>に来るようにしたい</a:t>
            </a:r>
            <a:endParaRPr kumimoji="1" lang="en-US" altLang="ja-JP" sz="1200"/>
          </a:p>
          <a:p>
            <a:r>
              <a:rPr kumimoji="1" lang="en-US" altLang="ja-JP" sz="1600"/>
              <a:t>2^e*1.m + 2^(e_max+1+14) = 2^(e_max+15)*1.00000000000000xxxxxxxxx</a:t>
            </a:r>
          </a:p>
          <a:p>
            <a:pPr lvl="1"/>
            <a:r>
              <a:rPr kumimoji="1" lang="ja-JP" altLang="en-US" sz="1200"/>
              <a:t>もし最大値のチャネルが</a:t>
            </a:r>
            <a:r>
              <a:rPr kumimoji="1" lang="en-US" altLang="ja-JP" sz="1200"/>
              <a:t>2^e_max*1.111111111xxx…</a:t>
            </a:r>
            <a:r>
              <a:rPr kumimoji="1" lang="ja-JP" altLang="en-US" sz="1200"/>
              <a:t>の場合</a:t>
            </a:r>
            <a:r>
              <a:rPr kumimoji="1" lang="en-US" altLang="ja-JP" sz="1200"/>
              <a:t>2^(e_max+15)</a:t>
            </a:r>
            <a:r>
              <a:rPr kumimoji="1" lang="ja-JP" altLang="en-US" sz="1200"/>
              <a:t>を足すと切りあがって下位</a:t>
            </a:r>
            <a:r>
              <a:rPr kumimoji="1" lang="en-US" altLang="ja-JP" sz="1200"/>
              <a:t>9bit</a:t>
            </a:r>
            <a:r>
              <a:rPr kumimoji="1" lang="ja-JP" altLang="en-US" sz="1200"/>
              <a:t>が</a:t>
            </a:r>
            <a:r>
              <a:rPr kumimoji="1" lang="en-US" altLang="ja-JP" sz="1200"/>
              <a:t>0</a:t>
            </a:r>
            <a:r>
              <a:rPr kumimoji="1" lang="ja-JP" altLang="en-US" sz="1200"/>
              <a:t>なってしまう</a:t>
            </a:r>
            <a:r>
              <a:rPr kumimoji="1" lang="en-US" altLang="ja-JP" sz="1200"/>
              <a:t>2^(e_max+15)*1.00000000000001</a:t>
            </a:r>
            <a:r>
              <a:rPr kumimoji="1" lang="en-US" altLang="ja-JP" sz="1200" b="1"/>
              <a:t>000000000</a:t>
            </a:r>
          </a:p>
          <a:p>
            <a:pPr lvl="1"/>
            <a:r>
              <a:rPr lang="ja-JP" altLang="en-US" sz="1200"/>
              <a:t>なのでこの場合は</a:t>
            </a:r>
            <a:r>
              <a:rPr lang="en-US" altLang="ja-JP" sz="1200"/>
              <a:t>2^(e_max+16)</a:t>
            </a:r>
            <a:r>
              <a:rPr lang="ja-JP" altLang="en-US" sz="1200"/>
              <a:t>を足す必要がある（</a:t>
            </a:r>
            <a:r>
              <a:rPr lang="en-US" altLang="ja-JP" sz="1200"/>
              <a:t>2^(e_max+16)*1.00000000000000</a:t>
            </a:r>
            <a:r>
              <a:rPr lang="en-US" altLang="ja-JP" sz="1200" b="1"/>
              <a:t>100000000</a:t>
            </a:r>
            <a:r>
              <a:rPr lang="ja-JP" altLang="en-US" sz="1200"/>
              <a:t>）</a:t>
            </a:r>
            <a:endParaRPr lang="en-US" altLang="ja-JP" sz="1200"/>
          </a:p>
          <a:p>
            <a:r>
              <a:rPr kumimoji="1" lang="ja-JP" altLang="en-US" sz="1600"/>
              <a:t>まとめると各チャネルに </a:t>
            </a:r>
            <a:r>
              <a:rPr kumimoji="1" lang="en-US" altLang="ja-JP" sz="1600"/>
              <a:t>afloat((asuint(max_val)+0x0</a:t>
            </a:r>
            <a:r>
              <a:rPr kumimoji="1" lang="en-US" altLang="ja-JP" sz="1600">
                <a:solidFill>
                  <a:schemeClr val="accent1"/>
                </a:solidFill>
              </a:rPr>
              <a:t>78</a:t>
            </a:r>
            <a:r>
              <a:rPr kumimoji="1" lang="en-US" altLang="ja-JP" sz="1600"/>
              <a:t>0</a:t>
            </a:r>
            <a:r>
              <a:rPr kumimoji="1" lang="en-US" altLang="ja-JP" sz="1600">
                <a:solidFill>
                  <a:srgbClr val="FF0000"/>
                </a:solidFill>
              </a:rPr>
              <a:t>4</a:t>
            </a:r>
            <a:r>
              <a:rPr kumimoji="1" lang="en-US" altLang="ja-JP" sz="1600"/>
              <a:t>000)&amp;0x07f80000) </a:t>
            </a:r>
            <a:r>
              <a:rPr kumimoji="1" lang="ja-JP" altLang="en-US" sz="1600"/>
              <a:t>を足せばいい</a:t>
            </a:r>
            <a:endParaRPr kumimoji="1" lang="en-US" altLang="ja-JP" sz="1600"/>
          </a:p>
          <a:p>
            <a:endParaRPr kumimoji="1" lang="en-US" altLang="ja-JP" sz="1600"/>
          </a:p>
        </p:txBody>
      </p:sp>
      <p:sp>
        <p:nvSpPr>
          <p:cNvPr id="5" name="テキスト ボックス 4">
            <a:extLst>
              <a:ext uri="{FF2B5EF4-FFF2-40B4-BE49-F238E27FC236}">
                <a16:creationId xmlns:a16="http://schemas.microsoft.com/office/drawing/2014/main" id="{F11354B0-04C9-140F-25FC-207CB33DBE5A}"/>
              </a:ext>
            </a:extLst>
          </p:cNvPr>
          <p:cNvSpPr txBox="1"/>
          <p:nvPr/>
        </p:nvSpPr>
        <p:spPr>
          <a:xfrm>
            <a:off x="5538629" y="6063047"/>
            <a:ext cx="902811" cy="369332"/>
          </a:xfrm>
          <a:prstGeom prst="rect">
            <a:avLst/>
          </a:prstGeom>
          <a:noFill/>
        </p:spPr>
        <p:txBody>
          <a:bodyPr wrap="none" rtlCol="0">
            <a:spAutoFit/>
          </a:bodyPr>
          <a:lstStyle/>
          <a:p>
            <a:r>
              <a:rPr kumimoji="1" lang="en-US" altLang="ja-JP">
                <a:solidFill>
                  <a:schemeClr val="accent1"/>
                </a:solidFill>
              </a:rPr>
              <a:t>15</a:t>
            </a:r>
            <a:r>
              <a:rPr kumimoji="1" lang="ja-JP" altLang="en-US">
                <a:solidFill>
                  <a:schemeClr val="accent1"/>
                </a:solidFill>
              </a:rPr>
              <a:t>加算</a:t>
            </a:r>
          </a:p>
        </p:txBody>
      </p:sp>
      <p:sp>
        <p:nvSpPr>
          <p:cNvPr id="6" name="テキスト ボックス 5">
            <a:extLst>
              <a:ext uri="{FF2B5EF4-FFF2-40B4-BE49-F238E27FC236}">
                <a16:creationId xmlns:a16="http://schemas.microsoft.com/office/drawing/2014/main" id="{0597F2D0-6356-D5D9-6894-8CEF4427A0B2}"/>
              </a:ext>
            </a:extLst>
          </p:cNvPr>
          <p:cNvSpPr txBox="1"/>
          <p:nvPr/>
        </p:nvSpPr>
        <p:spPr>
          <a:xfrm>
            <a:off x="6441440" y="6063047"/>
            <a:ext cx="1569660" cy="369332"/>
          </a:xfrm>
          <a:prstGeom prst="rect">
            <a:avLst/>
          </a:prstGeom>
          <a:noFill/>
        </p:spPr>
        <p:txBody>
          <a:bodyPr wrap="none" rtlCol="0">
            <a:spAutoFit/>
          </a:bodyPr>
          <a:lstStyle/>
          <a:p>
            <a:r>
              <a:rPr kumimoji="1" lang="ja-JP" altLang="en-US">
                <a:solidFill>
                  <a:srgbClr val="FF0000"/>
                </a:solidFill>
              </a:rPr>
              <a:t>切り上げ対策</a:t>
            </a:r>
          </a:p>
        </p:txBody>
      </p:sp>
    </p:spTree>
    <p:extLst>
      <p:ext uri="{BB962C8B-B14F-4D97-AF65-F5344CB8AC3E}">
        <p14:creationId xmlns:p14="http://schemas.microsoft.com/office/powerpoint/2010/main" val="393417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0D3461-8AF4-E283-8A96-5249869D6DB5}"/>
              </a:ext>
            </a:extLst>
          </p:cNvPr>
          <p:cNvSpPr>
            <a:spLocks noGrp="1"/>
          </p:cNvSpPr>
          <p:nvPr>
            <p:ph type="title"/>
          </p:nvPr>
        </p:nvSpPr>
        <p:spPr/>
        <p:txBody>
          <a:bodyPr/>
          <a:lstStyle/>
          <a:p>
            <a:r>
              <a:rPr kumimoji="1" lang="en-US" altLang="ja-JP"/>
              <a:t>r9g9b9e5 encode</a:t>
            </a:r>
            <a:endParaRPr kumimoji="1" lang="ja-JP" altLang="en-US"/>
          </a:p>
        </p:txBody>
      </p:sp>
      <p:sp>
        <p:nvSpPr>
          <p:cNvPr id="3" name="コンテンツ プレースホルダー 2">
            <a:extLst>
              <a:ext uri="{FF2B5EF4-FFF2-40B4-BE49-F238E27FC236}">
                <a16:creationId xmlns:a16="http://schemas.microsoft.com/office/drawing/2014/main" id="{EC78FB53-5C81-706C-683B-56BD0071A561}"/>
              </a:ext>
            </a:extLst>
          </p:cNvPr>
          <p:cNvSpPr>
            <a:spLocks noGrp="1"/>
          </p:cNvSpPr>
          <p:nvPr>
            <p:ph idx="1"/>
          </p:nvPr>
        </p:nvSpPr>
        <p:spPr>
          <a:xfrm>
            <a:off x="838200" y="1825625"/>
            <a:ext cx="10812780" cy="4351338"/>
          </a:xfrm>
        </p:spPr>
        <p:txBody>
          <a:bodyPr>
            <a:normAutofit/>
          </a:bodyPr>
          <a:lstStyle/>
          <a:p>
            <a:pPr marL="0" indent="0">
              <a:buNone/>
            </a:pPr>
            <a:r>
              <a:rPr kumimoji="1" lang="en-US" altLang="ja-JP" sz="2000"/>
              <a:t>※r9g9b9e5</a:t>
            </a:r>
            <a:r>
              <a:rPr kumimoji="1" lang="ja-JP" altLang="en-US" sz="2000"/>
              <a:t>のフォーマット</a:t>
            </a:r>
            <a:r>
              <a:rPr kumimoji="1" lang="en-US" altLang="ja-JP" sz="2000"/>
              <a:t>: </a:t>
            </a:r>
            <a:r>
              <a:rPr lang="en-US" altLang="ja-JP" sz="2000"/>
              <a:t>2^(e-15)*0.m</a:t>
            </a:r>
            <a:r>
              <a:rPr lang="ja-JP" altLang="en-US" sz="2000"/>
              <a:t>（</a:t>
            </a:r>
            <a:r>
              <a:rPr lang="en-US" altLang="ja-JP" sz="2000"/>
              <a:t>0.m</a:t>
            </a:r>
            <a:r>
              <a:rPr lang="ja-JP" altLang="en-US" sz="2000"/>
              <a:t>がポイント）</a:t>
            </a:r>
            <a:endParaRPr kumimoji="1" lang="ja-JP" altLang="en-US" sz="2000"/>
          </a:p>
          <a:p>
            <a:r>
              <a:rPr kumimoji="1" lang="en-US" altLang="ja-JP" sz="2000"/>
              <a:t>E=afloat((asuint(max_val)+0x0</a:t>
            </a:r>
            <a:r>
              <a:rPr kumimoji="1" lang="en-US" altLang="ja-JP" sz="2000">
                <a:solidFill>
                  <a:schemeClr val="accent1"/>
                </a:solidFill>
              </a:rPr>
              <a:t>78</a:t>
            </a:r>
            <a:r>
              <a:rPr kumimoji="1" lang="en-US" altLang="ja-JP" sz="2000"/>
              <a:t>0</a:t>
            </a:r>
            <a:r>
              <a:rPr kumimoji="1" lang="en-US" altLang="ja-JP" sz="2000">
                <a:solidFill>
                  <a:srgbClr val="FF0000"/>
                </a:solidFill>
              </a:rPr>
              <a:t>4</a:t>
            </a:r>
            <a:r>
              <a:rPr kumimoji="1" lang="en-US" altLang="ja-JP" sz="2000"/>
              <a:t>000)&amp;0x07f80000) </a:t>
            </a:r>
          </a:p>
          <a:p>
            <a:r>
              <a:rPr lang="ja-JP" altLang="en-US" sz="2000"/>
              <a:t>記録するのは</a:t>
            </a:r>
            <a:r>
              <a:rPr lang="en-US" altLang="ja-JP" sz="2000"/>
              <a:t>E-14</a:t>
            </a:r>
          </a:p>
          <a:p>
            <a:pPr lvl="1"/>
            <a:r>
              <a:rPr lang="ja-JP" altLang="en-US" sz="1600"/>
              <a:t>下位</a:t>
            </a:r>
            <a:r>
              <a:rPr lang="en-US" altLang="ja-JP" sz="1600"/>
              <a:t>9bit</a:t>
            </a:r>
            <a:r>
              <a:rPr lang="ja-JP" altLang="en-US" sz="1600"/>
              <a:t>に来るように＋</a:t>
            </a:r>
            <a:r>
              <a:rPr lang="en-US" altLang="ja-JP" sz="1600"/>
              <a:t>14</a:t>
            </a:r>
            <a:r>
              <a:rPr lang="ja-JP" altLang="en-US" sz="1600"/>
              <a:t>してたのは打ち消す</a:t>
            </a:r>
            <a:endParaRPr lang="en-US" altLang="ja-JP" sz="1600"/>
          </a:p>
          <a:p>
            <a:r>
              <a:rPr kumimoji="1" lang="ja-JP" altLang="en-US" sz="2400"/>
              <a:t>この</a:t>
            </a:r>
            <a:r>
              <a:rPr kumimoji="1" lang="en-US" altLang="ja-JP" sz="2400"/>
              <a:t>E</a:t>
            </a:r>
            <a:r>
              <a:rPr kumimoji="1" lang="ja-JP" altLang="en-US" sz="2400"/>
              <a:t>には</a:t>
            </a:r>
            <a:r>
              <a:rPr kumimoji="1" lang="en-US" altLang="ja-JP" sz="2400"/>
              <a:t>float</a:t>
            </a:r>
            <a:r>
              <a:rPr kumimoji="1" lang="ja-JP" altLang="en-US" sz="2400"/>
              <a:t>の</a:t>
            </a:r>
            <a:r>
              <a:rPr lang="ja-JP" altLang="en-US" sz="2400"/>
              <a:t>バイアス</a:t>
            </a:r>
            <a:r>
              <a:rPr lang="en-US" altLang="ja-JP" sz="2400"/>
              <a:t>(127)</a:t>
            </a:r>
            <a:r>
              <a:rPr lang="ja-JP" altLang="en-US" sz="2400"/>
              <a:t>があるので消す</a:t>
            </a:r>
            <a:endParaRPr lang="en-US" altLang="ja-JP" sz="2400"/>
          </a:p>
          <a:p>
            <a:r>
              <a:rPr kumimoji="1" lang="en-US" altLang="ja-JP" sz="2400"/>
              <a:t>r9g9b9e5</a:t>
            </a:r>
            <a:r>
              <a:rPr kumimoji="1" lang="ja-JP" altLang="en-US" sz="2400"/>
              <a:t>のバイアス</a:t>
            </a:r>
            <a:r>
              <a:rPr kumimoji="1" lang="en-US" altLang="ja-JP" sz="2400"/>
              <a:t>(15)</a:t>
            </a:r>
            <a:r>
              <a:rPr kumimoji="1" lang="ja-JP" altLang="en-US" sz="2400"/>
              <a:t>を加える</a:t>
            </a:r>
            <a:endParaRPr kumimoji="1" lang="en-US" altLang="ja-JP" sz="2400"/>
          </a:p>
          <a:p>
            <a:pPr lvl="1"/>
            <a:r>
              <a:rPr kumimoji="1" lang="en-US" altLang="ja-JP" sz="2000"/>
              <a:t>(E&gt;&gt;23)-14-127+15=(E&gt;&gt;23)-126</a:t>
            </a:r>
          </a:p>
          <a:p>
            <a:r>
              <a:rPr kumimoji="1" lang="en-US" altLang="ja-JP" sz="2400"/>
              <a:t>r9g9b9e5</a:t>
            </a:r>
            <a:r>
              <a:rPr kumimoji="1" lang="ja-JP" altLang="en-US" sz="2400"/>
              <a:t>は上位</a:t>
            </a:r>
            <a:r>
              <a:rPr kumimoji="1" lang="en-US" altLang="ja-JP" sz="2400"/>
              <a:t>5bit</a:t>
            </a:r>
            <a:r>
              <a:rPr kumimoji="1" lang="ja-JP" altLang="en-US" sz="2400"/>
              <a:t>が</a:t>
            </a:r>
            <a:r>
              <a:rPr kumimoji="1" lang="en-US" altLang="ja-JP" sz="2400"/>
              <a:t>E</a:t>
            </a:r>
          </a:p>
          <a:p>
            <a:pPr lvl="1"/>
            <a:r>
              <a:rPr kumimoji="1" lang="en-US" altLang="ja-JP" sz="2000"/>
              <a:t>((E&gt;&gt;23)-126)&lt;&lt;27</a:t>
            </a:r>
          </a:p>
          <a:p>
            <a:pPr lvl="1"/>
            <a:r>
              <a:rPr lang="en-US" altLang="ja-JP" sz="2000"/>
              <a:t>(E&lt;&lt;4)+(-126&lt;&lt;27)=(E&lt;&lt;4)+0x10000000</a:t>
            </a:r>
            <a:endParaRPr kumimoji="1" lang="en-US" altLang="ja-JP" sz="2000"/>
          </a:p>
          <a:p>
            <a:endParaRPr kumimoji="1" lang="en-US" altLang="ja-JP" sz="2400"/>
          </a:p>
        </p:txBody>
      </p:sp>
    </p:spTree>
    <p:extLst>
      <p:ext uri="{BB962C8B-B14F-4D97-AF65-F5344CB8AC3E}">
        <p14:creationId xmlns:p14="http://schemas.microsoft.com/office/powerpoint/2010/main" val="2606683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0D3461-8AF4-E283-8A96-5249869D6DB5}"/>
              </a:ext>
            </a:extLst>
          </p:cNvPr>
          <p:cNvSpPr>
            <a:spLocks noGrp="1"/>
          </p:cNvSpPr>
          <p:nvPr>
            <p:ph type="title"/>
          </p:nvPr>
        </p:nvSpPr>
        <p:spPr/>
        <p:txBody>
          <a:bodyPr/>
          <a:lstStyle/>
          <a:p>
            <a:r>
              <a:rPr kumimoji="1" lang="en-US" altLang="ja-JP"/>
              <a:t>r9g9b9e5 decode</a:t>
            </a:r>
            <a:endParaRPr kumimoji="1" lang="ja-JP" altLang="en-US"/>
          </a:p>
        </p:txBody>
      </p:sp>
      <p:sp>
        <p:nvSpPr>
          <p:cNvPr id="3" name="コンテンツ プレースホルダー 2">
            <a:extLst>
              <a:ext uri="{FF2B5EF4-FFF2-40B4-BE49-F238E27FC236}">
                <a16:creationId xmlns:a16="http://schemas.microsoft.com/office/drawing/2014/main" id="{EC78FB53-5C81-706C-683B-56BD0071A561}"/>
              </a:ext>
            </a:extLst>
          </p:cNvPr>
          <p:cNvSpPr>
            <a:spLocks noGrp="1"/>
          </p:cNvSpPr>
          <p:nvPr>
            <p:ph idx="1"/>
          </p:nvPr>
        </p:nvSpPr>
        <p:spPr>
          <a:xfrm>
            <a:off x="838200" y="1825625"/>
            <a:ext cx="10812780" cy="4351338"/>
          </a:xfrm>
        </p:spPr>
        <p:txBody>
          <a:bodyPr>
            <a:normAutofit/>
          </a:bodyPr>
          <a:lstStyle/>
          <a:p>
            <a:pPr marL="0" indent="0">
              <a:buNone/>
            </a:pPr>
            <a:r>
              <a:rPr kumimoji="1" lang="en-US" altLang="ja-JP" sz="2000"/>
              <a:t>※r9g9b9e5</a:t>
            </a:r>
            <a:r>
              <a:rPr kumimoji="1" lang="ja-JP" altLang="en-US" sz="2000"/>
              <a:t>のフォーマット</a:t>
            </a:r>
            <a:r>
              <a:rPr kumimoji="1" lang="en-US" altLang="ja-JP" sz="2000"/>
              <a:t>: </a:t>
            </a:r>
            <a:r>
              <a:rPr lang="en-US" altLang="ja-JP" sz="2000"/>
              <a:t>2^(e-15)*0.m</a:t>
            </a:r>
            <a:r>
              <a:rPr lang="ja-JP" altLang="en-US" sz="2000"/>
              <a:t>（</a:t>
            </a:r>
            <a:r>
              <a:rPr lang="en-US" altLang="ja-JP" sz="2000"/>
              <a:t>0.m</a:t>
            </a:r>
            <a:r>
              <a:rPr lang="ja-JP" altLang="en-US" sz="2000"/>
              <a:t>がポイント）</a:t>
            </a:r>
            <a:endParaRPr kumimoji="1" lang="ja-JP" altLang="en-US" sz="2000"/>
          </a:p>
          <a:p>
            <a:r>
              <a:rPr lang="en-US" altLang="ja-JP" sz="2000"/>
              <a:t>m</a:t>
            </a:r>
            <a:r>
              <a:rPr lang="ja-JP" altLang="en-US" sz="2000"/>
              <a:t>は</a:t>
            </a:r>
            <a:r>
              <a:rPr lang="en-US" altLang="ja-JP" sz="2000"/>
              <a:t>9bit</a:t>
            </a:r>
            <a:r>
              <a:rPr lang="ja-JP" altLang="en-US" sz="2000"/>
              <a:t>だから</a:t>
            </a:r>
            <a:endParaRPr kumimoji="1" lang="en-US" altLang="ja-JP" sz="2000"/>
          </a:p>
          <a:p>
            <a:r>
              <a:rPr kumimoji="1" lang="en-US" altLang="ja-JP" sz="2000"/>
              <a:t>2^(e-15)*0.m = 2^(e-15-9)*m = ldexp(e-15-9, m)</a:t>
            </a:r>
          </a:p>
          <a:p>
            <a:endParaRPr lang="en-US" altLang="ja-JP" sz="2000"/>
          </a:p>
          <a:p>
            <a:endParaRPr kumimoji="1" lang="en-US" altLang="ja-JP" sz="2000"/>
          </a:p>
          <a:p>
            <a:endParaRPr kumimoji="1" lang="en-US" altLang="ja-JP" sz="2000"/>
          </a:p>
        </p:txBody>
      </p:sp>
    </p:spTree>
    <p:extLst>
      <p:ext uri="{BB962C8B-B14F-4D97-AF65-F5344CB8AC3E}">
        <p14:creationId xmlns:p14="http://schemas.microsoft.com/office/powerpoint/2010/main" val="24960579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TotalTime>
  <Words>494</Words>
  <Application>Microsoft Office PowerPoint</Application>
  <PresentationFormat>ワイド画面</PresentationFormat>
  <Paragraphs>34</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游ゴシック Light</vt:lpstr>
      <vt:lpstr>Arial</vt:lpstr>
      <vt:lpstr>Office テーマ</vt:lpstr>
      <vt:lpstr>R9G9B9E5</vt:lpstr>
      <vt:lpstr>r9g9b9e5 encode</vt:lpstr>
      <vt:lpstr>r9g9b9e5 encode</vt:lpstr>
      <vt:lpstr>r9g9b9e5 decode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豪祐 名畑</dc:creator>
  <cp:lastModifiedBy>豪祐 名畑</cp:lastModifiedBy>
  <cp:revision>1</cp:revision>
  <dcterms:created xsi:type="dcterms:W3CDTF">2024-11-09T15:09:27Z</dcterms:created>
  <dcterms:modified xsi:type="dcterms:W3CDTF">2024-11-10T01:12:25Z</dcterms:modified>
</cp:coreProperties>
</file>