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8" autoAdjust="0"/>
    <p:restoredTop sz="94660"/>
  </p:normalViewPr>
  <p:slideViewPr>
    <p:cSldViewPr snapToGrid="0">
      <p:cViewPr varScale="1">
        <p:scale>
          <a:sx n="81" d="100"/>
          <a:sy n="81" d="100"/>
        </p:scale>
        <p:origin x="64" y="1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7793F-4D4D-43EF-9F21-66D1B26ED921}" type="datetimeFigureOut">
              <a:rPr kumimoji="1" lang="ja-JP" altLang="en-US" smtClean="0"/>
              <a:t>2025/1/17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39EA0-C5B6-43A7-9DF3-39D5E10A84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6041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7793F-4D4D-43EF-9F21-66D1B26ED921}" type="datetimeFigureOut">
              <a:rPr kumimoji="1" lang="ja-JP" altLang="en-US" smtClean="0"/>
              <a:t>2025/1/17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39EA0-C5B6-43A7-9DF3-39D5E10A84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3469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7793F-4D4D-43EF-9F21-66D1B26ED921}" type="datetimeFigureOut">
              <a:rPr kumimoji="1" lang="ja-JP" altLang="en-US" smtClean="0"/>
              <a:t>2025/1/17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39EA0-C5B6-43A7-9DF3-39D5E10A84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9048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7793F-4D4D-43EF-9F21-66D1B26ED921}" type="datetimeFigureOut">
              <a:rPr kumimoji="1" lang="ja-JP" altLang="en-US" smtClean="0"/>
              <a:t>2025/1/17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39EA0-C5B6-43A7-9DF3-39D5E10A84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5867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7793F-4D4D-43EF-9F21-66D1B26ED921}" type="datetimeFigureOut">
              <a:rPr kumimoji="1" lang="ja-JP" altLang="en-US" smtClean="0"/>
              <a:t>2025/1/17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39EA0-C5B6-43A7-9DF3-39D5E10A84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2038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7793F-4D4D-43EF-9F21-66D1B26ED921}" type="datetimeFigureOut">
              <a:rPr kumimoji="1" lang="ja-JP" altLang="en-US" smtClean="0"/>
              <a:t>2025/1/17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39EA0-C5B6-43A7-9DF3-39D5E10A84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6049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7793F-4D4D-43EF-9F21-66D1B26ED921}" type="datetimeFigureOut">
              <a:rPr kumimoji="1" lang="ja-JP" altLang="en-US" smtClean="0"/>
              <a:t>2025/1/17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39EA0-C5B6-43A7-9DF3-39D5E10A84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2851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7793F-4D4D-43EF-9F21-66D1B26ED921}" type="datetimeFigureOut">
              <a:rPr kumimoji="1" lang="ja-JP" altLang="en-US" smtClean="0"/>
              <a:t>2025/1/17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39EA0-C5B6-43A7-9DF3-39D5E10A84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927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7793F-4D4D-43EF-9F21-66D1B26ED921}" type="datetimeFigureOut">
              <a:rPr kumimoji="1" lang="ja-JP" altLang="en-US" smtClean="0"/>
              <a:t>2025/1/17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39EA0-C5B6-43A7-9DF3-39D5E10A84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8109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7793F-4D4D-43EF-9F21-66D1B26ED921}" type="datetimeFigureOut">
              <a:rPr kumimoji="1" lang="ja-JP" altLang="en-US" smtClean="0"/>
              <a:t>2025/1/17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39EA0-C5B6-43A7-9DF3-39D5E10A84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2620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7793F-4D4D-43EF-9F21-66D1B26ED921}" type="datetimeFigureOut">
              <a:rPr kumimoji="1" lang="ja-JP" altLang="en-US" smtClean="0"/>
              <a:t>2025/1/17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39EA0-C5B6-43A7-9DF3-39D5E10A84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3813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7793F-4D4D-43EF-9F21-66D1B26ED921}" type="datetimeFigureOut">
              <a:rPr kumimoji="1" lang="ja-JP" altLang="en-US" smtClean="0"/>
              <a:t>2025/1/17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39EA0-C5B6-43A7-9DF3-39D5E10A84E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29736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4C5B13-69D8-3E7D-0FB0-2A97B3A17A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98260"/>
            <a:ext cx="9144000" cy="2387600"/>
          </a:xfrm>
        </p:spPr>
        <p:txBody>
          <a:bodyPr/>
          <a:lstStyle/>
          <a:p>
            <a:r>
              <a:rPr kumimoji="1" lang="en-US" altLang="ja-JP"/>
              <a:t>Octahedron Mapping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8601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BE94C408-C466-DB00-25C0-B941DF12E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5347" y="3645141"/>
            <a:ext cx="5820587" cy="2981741"/>
          </a:xfrm>
          <a:prstGeom prst="rect">
            <a:avLst/>
          </a:prstGeom>
        </p:spPr>
      </p:pic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3942CB3D-38D8-40DF-17B2-9C76A53AB141}"/>
              </a:ext>
            </a:extLst>
          </p:cNvPr>
          <p:cNvGrpSpPr/>
          <p:nvPr/>
        </p:nvGrpSpPr>
        <p:grpSpPr>
          <a:xfrm>
            <a:off x="2170879" y="658574"/>
            <a:ext cx="7693067" cy="2804190"/>
            <a:chOff x="2170879" y="658574"/>
            <a:chExt cx="7693067" cy="2804190"/>
          </a:xfrm>
        </p:grpSpPr>
        <p:pic>
          <p:nvPicPr>
            <p:cNvPr id="1026" name="Picture 2" descr="rendering - Is it possible to render to a octahedron texture directly? -  Computer Graphics Stack Exchange">
              <a:extLst>
                <a:ext uri="{FF2B5EF4-FFF2-40B4-BE49-F238E27FC236}">
                  <a16:creationId xmlns:a16="http://schemas.microsoft.com/office/drawing/2014/main" id="{9FE97DCD-06B8-5913-B53F-3E6DA30B85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0879" y="695325"/>
              <a:ext cx="7629525" cy="2733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89020271-A70D-626D-468D-A8C35C632EE9}"/>
                </a:ext>
              </a:extLst>
            </p:cNvPr>
            <p:cNvSpPr txBox="1"/>
            <p:nvPr/>
          </p:nvSpPr>
          <p:spPr>
            <a:xfrm>
              <a:off x="9246469" y="658574"/>
              <a:ext cx="617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>
                  <a:solidFill>
                    <a:schemeClr val="bg1"/>
                  </a:solidFill>
                </a:rPr>
                <a:t>(1,1)</a:t>
              </a:r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8AD0F460-9E9A-AEAA-695C-233E465DAD2E}"/>
                </a:ext>
              </a:extLst>
            </p:cNvPr>
            <p:cNvSpPr txBox="1"/>
            <p:nvPr/>
          </p:nvSpPr>
          <p:spPr>
            <a:xfrm>
              <a:off x="6474287" y="3093432"/>
              <a:ext cx="7585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>
                  <a:solidFill>
                    <a:schemeClr val="bg1"/>
                  </a:solidFill>
                </a:rPr>
                <a:t>(-1,-1)</a:t>
              </a:r>
              <a:endParaRPr kumimoji="1" lang="ja-JP" alt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5871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6686A4-C9F8-99EA-1075-629680934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ヤコビアン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C8E4F9B0-B7EB-71FF-6C97-B67819371B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550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𝑑𝐴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num>
                        <m:den>
                          <m:sSup>
                            <m:sSup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ja-JP"/>
              </a:p>
              <a:p>
                <a:pPr lvl="8"/>
                <a:endParaRPr kumimoji="1" lang="en-US" altLang="ja-JP"/>
              </a:p>
              <a:p>
                <a:r>
                  <a:rPr lang="ja-JP" altLang="en-US"/>
                  <a:t>法線</a:t>
                </a:r>
                <a:endParaRPr lang="en-US" altLang="ja-JP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ja-JP" b="0" i="0" smtClean="0">
                                  <a:latin typeface="Cambria Math" panose="02040503050406030204" pitchFamily="18" charset="0"/>
                                </a:rPr>
                                <m:t>sign</m:t>
                              </m:r>
                              <m:d>
                                <m:d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>
                                  <a:latin typeface="Cambria Math" panose="02040503050406030204" pitchFamily="18" charset="0"/>
                                </a:rPr>
                                <m:t>sign</m:t>
                              </m:r>
                              <m:d>
                                <m:d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 altLang="ja-JP">
                                  <a:latin typeface="Cambria Math" panose="02040503050406030204" pitchFamily="18" charset="0"/>
                                </a:rPr>
                                <m:t>sign</m:t>
                              </m:r>
                              <m:d>
                                <m:d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den>
                      </m:f>
                    </m:oMath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func>
                        <m:func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d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kumimoji="1" lang="en-US" altLang="ja-JP"/>
              </a:p>
              <a:p>
                <a:pPr lvl="8"/>
                <a:endParaRPr kumimoji="1" lang="en-US" altLang="ja-JP"/>
              </a:p>
              <a:p>
                <a:r>
                  <a:rPr kumimoji="1" lang="ja-JP" altLang="en-US"/>
                  <a:t>距離（法線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ja-JP" altLang="en-US"/>
                  <a:t>で点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0,0,</m:t>
                        </m:r>
                        <m:r>
                          <m:rPr>
                            <m:sty m:val="p"/>
                          </m:rPr>
                          <a:rPr kumimoji="1" lang="en-US" altLang="ja-JP" b="0" i="0" smtClean="0">
                            <a:latin typeface="Cambria Math" panose="02040503050406030204" pitchFamily="18" charset="0"/>
                          </a:rPr>
                          <m:t>sign</m:t>
                        </m:r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kumimoji="1" lang="ja-JP" altLang="en-US"/>
                  <a:t>を通る平面までの距離）</a:t>
                </a:r>
                <a:endParaRPr kumimoji="1" lang="en-US" altLang="ja-JP"/>
              </a:p>
              <a:p>
                <a:pPr lvl="8"/>
                <a:endParaRPr kumimoji="1" lang="en-US" altLang="ja-JP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den>
                      </m:f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∙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den>
                      </m:f>
                    </m:oMath>
                  </m:oMathPara>
                </a14:m>
                <a:endParaRPr kumimoji="1" lang="en-US" altLang="ja-JP"/>
              </a:p>
              <a:p>
                <a:r>
                  <a:rPr lang="ja-JP" altLang="en-US"/>
                  <a:t>よって</a:t>
                </a:r>
                <a:endParaRPr kumimoji="1" lang="en-US" altLang="ja-JP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𝑑𝐴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∗3</m:t>
                      </m:r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𝑑𝐴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  <m:sub>
                                          <m:r>
                                            <a:rPr lang="en-US" altLang="ja-JP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kumimoji="1" lang="en-US" altLang="ja-JP"/>
              </a:p>
              <a:p>
                <a:endParaRPr lang="en-US" altLang="ja-JP"/>
              </a:p>
              <a:p>
                <a:endParaRPr kumimoji="1" lang="ja-JP" altLang="en-US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C8E4F9B0-B7EB-71FF-6C97-B67819371B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図 5">
            <a:extLst>
              <a:ext uri="{FF2B5EF4-FFF2-40B4-BE49-F238E27FC236}">
                <a16:creationId xmlns:a16="http://schemas.microsoft.com/office/drawing/2014/main" id="{BFB0FA75-3EA3-FEA4-5D7A-6436F9ED79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6241" y="181122"/>
            <a:ext cx="4480895" cy="1693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44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7BC837-2479-D4B9-39A8-4F3FA337AF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43F2A8-B988-F320-093B-34B1FAE5A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ヤコビアン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2886CE60-3761-1314-7D8F-EE541089D4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ja-JP" altLang="en-US"/>
                  <a:t>八面体の一面の面積</a:t>
                </a:r>
                <a:endParaRPr lang="en-US" altLang="ja-JP"/>
              </a:p>
              <a:p>
                <a:pPr lvl="8"/>
                <a:endParaRPr lang="en-US" altLang="ja-JP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ad>
                        <m:radPr>
                          <m:degHide m:val="on"/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ra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altLang="ja-JP"/>
              </a:p>
              <a:p>
                <a:pPr lvl="8"/>
                <a:endParaRPr lang="en-US" altLang="ja-JP"/>
              </a:p>
              <a:p>
                <a:r>
                  <a:rPr lang="en-US" altLang="ja-JP"/>
                  <a:t>UV</a:t>
                </a:r>
                <a:r>
                  <a:rPr lang="ja-JP" altLang="en-US"/>
                  <a:t>空間での面積</a:t>
                </a:r>
                <a:endParaRPr lang="en-US" altLang="ja-JP"/>
              </a:p>
              <a:p>
                <a:pPr lvl="8"/>
                <a:endParaRPr lang="en-US" altLang="ja-JP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𝑢𝑣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1" lang="en-US" altLang="ja-JP"/>
              </a:p>
              <a:p>
                <a:r>
                  <a:rPr lang="ja-JP" altLang="en-US"/>
                  <a:t>よって</a:t>
                </a:r>
                <a:endParaRPr lang="en-US" altLang="ja-JP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𝑑𝐴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𝑢𝑣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∗</m:t>
                      </m:r>
                      <m:rad>
                        <m:radPr>
                          <m:degHide m:val="on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rad>
                    </m:oMath>
                  </m:oMathPara>
                </a14:m>
                <a:endParaRPr kumimoji="1" lang="en-US" altLang="ja-JP"/>
              </a:p>
              <a:p>
                <a:r>
                  <a:rPr lang="ja-JP" altLang="en-US"/>
                  <a:t>まとめると</a:t>
                </a:r>
                <a:endParaRPr lang="en-US" altLang="ja-JP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𝑢𝑣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kumimoji="1" lang="en-US" altLang="ja-JP"/>
              </a:p>
              <a:p>
                <a:endParaRPr kumimoji="1" lang="en-US" altLang="ja-JP"/>
              </a:p>
              <a:p>
                <a:endParaRPr kumimoji="1" lang="ja-JP" altLang="en-US"/>
              </a:p>
            </p:txBody>
          </p:sp>
        </mc:Choice>
        <mc:Fallback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2886CE60-3761-1314-7D8F-EE541089D4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 t="-26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図 5">
            <a:extLst>
              <a:ext uri="{FF2B5EF4-FFF2-40B4-BE49-F238E27FC236}">
                <a16:creationId xmlns:a16="http://schemas.microsoft.com/office/drawing/2014/main" id="{A8C0915E-8440-6116-F03C-944D2D4367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6241" y="181122"/>
            <a:ext cx="4480895" cy="1693567"/>
          </a:xfrm>
          <a:prstGeom prst="rect">
            <a:avLst/>
          </a:prstGeom>
        </p:spPr>
      </p:pic>
      <p:sp>
        <p:nvSpPr>
          <p:cNvPr id="4" name="二等辺三角形 3">
            <a:extLst>
              <a:ext uri="{FF2B5EF4-FFF2-40B4-BE49-F238E27FC236}">
                <a16:creationId xmlns:a16="http://schemas.microsoft.com/office/drawing/2014/main" id="{6D657525-BF20-60F1-7A93-1B4B931492E5}"/>
              </a:ext>
            </a:extLst>
          </p:cNvPr>
          <p:cNvSpPr/>
          <p:nvPr/>
        </p:nvSpPr>
        <p:spPr>
          <a:xfrm>
            <a:off x="9593318" y="2075624"/>
            <a:ext cx="1431942" cy="1234433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50063C67-3111-BB69-6F06-EFC4A6DBD1A1}"/>
                  </a:ext>
                </a:extLst>
              </p:cNvPr>
              <p:cNvSpPr txBox="1"/>
              <p:nvPr/>
            </p:nvSpPr>
            <p:spPr>
              <a:xfrm>
                <a:off x="9447268" y="4001294"/>
                <a:ext cx="2579617" cy="18647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ad>
                                    <m:radPr>
                                      <m:degHide m:val="on"/>
                                      <m:ctrlP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kumimoji="1" lang="en-US" altLang="ja-JP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</m:num>
                                <m:den>
                                  <m:r>
                                    <a:rPr kumimoji="1" lang="en-US" altLang="ja-JP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ad>
                            <m:radPr>
                              <m:degHide m:val="on"/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=2−</m:t>
                      </m:r>
                      <m:f>
                        <m:f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ja-JP" altLang="en-US" i="1">
                          <a:latin typeface="Cambria Math" panose="02040503050406030204" pitchFamily="18" charset="0"/>
                        </a:rPr>
                        <m:t>　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∴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50063C67-3111-BB69-6F06-EFC4A6DBD1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7268" y="4001294"/>
                <a:ext cx="2579617" cy="18647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8D0B29B3-8C7E-7BF5-48C9-01344D483F6D}"/>
                  </a:ext>
                </a:extLst>
              </p:cNvPr>
              <p:cNvSpPr txBox="1"/>
              <p:nvPr/>
            </p:nvSpPr>
            <p:spPr>
              <a:xfrm>
                <a:off x="9391701" y="2417546"/>
                <a:ext cx="517386" cy="4019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8D0B29B3-8C7E-7BF5-48C9-01344D483F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1701" y="2417546"/>
                <a:ext cx="517386" cy="40197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A2B7DAFB-1E07-593B-0523-0ABC5E43705F}"/>
                  </a:ext>
                </a:extLst>
              </p:cNvPr>
              <p:cNvSpPr txBox="1"/>
              <p:nvPr/>
            </p:nvSpPr>
            <p:spPr>
              <a:xfrm>
                <a:off x="10741991" y="2417546"/>
                <a:ext cx="517386" cy="4019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A2B7DAFB-1E07-593B-0523-0ABC5E4370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1991" y="2417546"/>
                <a:ext cx="517386" cy="40197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812085DA-6DDF-9C11-3DE4-3C33E879DCEF}"/>
                  </a:ext>
                </a:extLst>
              </p:cNvPr>
              <p:cNvSpPr txBox="1"/>
              <p:nvPr/>
            </p:nvSpPr>
            <p:spPr>
              <a:xfrm>
                <a:off x="10050596" y="3354469"/>
                <a:ext cx="517386" cy="4019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812085DA-6DDF-9C11-3DE4-3C33E879DC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0596" y="3354469"/>
                <a:ext cx="517386" cy="40197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8CFD5F5E-BCF5-445A-1F7D-ABD7A74E290A}"/>
              </a:ext>
            </a:extLst>
          </p:cNvPr>
          <p:cNvCxnSpPr>
            <a:cxnSpLocks/>
            <a:stCxn id="4" idx="0"/>
            <a:endCxn id="4" idx="3"/>
          </p:cNvCxnSpPr>
          <p:nvPr/>
        </p:nvCxnSpPr>
        <p:spPr>
          <a:xfrm>
            <a:off x="10309289" y="2075624"/>
            <a:ext cx="0" cy="12344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8DADACEC-984A-B90A-AAC2-EF1F805A6ADA}"/>
                  </a:ext>
                </a:extLst>
              </p:cNvPr>
              <p:cNvSpPr txBox="1"/>
              <p:nvPr/>
            </p:nvSpPr>
            <p:spPr>
              <a:xfrm>
                <a:off x="10293938" y="2634850"/>
                <a:ext cx="3697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8DADACEC-984A-B90A-AAC2-EF1F805A6A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3938" y="2634850"/>
                <a:ext cx="369781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7148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30</TotalTime>
  <Words>120</Words>
  <Application>Microsoft Office PowerPoint</Application>
  <PresentationFormat>ワイド画面</PresentationFormat>
  <Paragraphs>31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テーマ</vt:lpstr>
      <vt:lpstr>Octahedron Mapping</vt:lpstr>
      <vt:lpstr>PowerPoint プレゼンテーション</vt:lpstr>
      <vt:lpstr>ヤコビアン</vt:lpstr>
      <vt:lpstr>ヤコビアン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豪祐 名畑</dc:creator>
  <cp:lastModifiedBy>豪祐 名畑</cp:lastModifiedBy>
  <cp:revision>1</cp:revision>
  <dcterms:created xsi:type="dcterms:W3CDTF">2025-01-17T13:55:48Z</dcterms:created>
  <dcterms:modified xsi:type="dcterms:W3CDTF">2025-01-17T14:26:34Z</dcterms:modified>
</cp:coreProperties>
</file>