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4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9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50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94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5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5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9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7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A9A8-2A66-4436-A07A-DFFA4181B1EA}" type="datetimeFigureOut">
              <a:rPr kumimoji="1" lang="ja-JP" altLang="en-US" smtClean="0"/>
              <a:t>2025/1/5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72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729BD-C72F-F224-2A5C-F859DCB8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重点的サンプリング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FE13BE-45C9-DEDE-C6EE-EF842A94A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23251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kumimoji="1" lang="en-US" altLang="ja-JP"/>
                  <a:t>+X</a:t>
                </a:r>
                <a:r>
                  <a:rPr kumimoji="1" lang="ja-JP" altLang="en-US" b="0">
                    <a:latin typeface="Cambria Math" panose="02040503050406030204" pitchFamily="18" charset="0"/>
                  </a:rPr>
                  <a:t>面の場合</a:t>
                </a:r>
                <a:r>
                  <a:rPr lang="ja-JP" altLang="en-US">
                    <a:latin typeface="Cambria Math" panose="02040503050406030204" pitchFamily="18" charset="0"/>
                  </a:rPr>
                  <a:t>で考える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kumimoji="1" lang="en-US" altLang="ja-JP"/>
              </a:p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𝑑𝑢𝑑𝑣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𝑑𝑢𝑑𝑣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𝑑𝑢𝑑𝑣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br>
                  <a:rPr lang="en-US" altLang="ja-JP" b="0"/>
                </a:br>
                <a:endParaRPr lang="en-US" altLang="ja-JP"/>
              </a:p>
              <a:p>
                <a:pPr lvl="8"/>
                <a:endParaRPr kumimoji="1" lang="en-US" altLang="ja-JP"/>
              </a:p>
              <a:p>
                <a:r>
                  <a:rPr kumimoji="1" lang="ja-JP" altLang="en-US"/>
                  <a:t>テクセルの選択確率</a:t>
                </a:r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𝒰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𝑑𝑢𝑑𝑣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FE13BE-45C9-DEDE-C6EE-EF842A94A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23251" cy="4351338"/>
              </a:xfrm>
              <a:blipFill>
                <a:blip r:embed="rId2"/>
                <a:stretch>
                  <a:fillRect l="-289" t="-1541" b="-18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DC352CB-65C8-63E2-F282-3E92E4FF9144}"/>
              </a:ext>
            </a:extLst>
          </p:cNvPr>
          <p:cNvGrpSpPr/>
          <p:nvPr/>
        </p:nvGrpSpPr>
        <p:grpSpPr>
          <a:xfrm>
            <a:off x="7694637" y="3650191"/>
            <a:ext cx="2842684" cy="2842684"/>
            <a:chOff x="8425392" y="3650192"/>
            <a:chExt cx="2842684" cy="284268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DB34135-6B82-F82C-F4CB-35E8A55EC27E}"/>
                </a:ext>
              </a:extLst>
            </p:cNvPr>
            <p:cNvSpPr/>
            <p:nvPr/>
          </p:nvSpPr>
          <p:spPr>
            <a:xfrm>
              <a:off x="8425392" y="3650192"/>
              <a:ext cx="2842684" cy="28426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C35A1EED-3417-61A2-86AB-A82DF2BC3FC8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8425392" y="5071534"/>
              <a:ext cx="2842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CD44C07-F66A-E856-0D61-F8AE8F117C85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flipV="1">
              <a:off x="9846734" y="3650192"/>
              <a:ext cx="0" cy="284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A04D6CE-25FA-5E0C-2F43-8136B87DB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6734" y="4185920"/>
              <a:ext cx="1421341" cy="885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455FFF8-A075-D17F-99E2-69C954BB1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8076" y="4059767"/>
              <a:ext cx="0" cy="2709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4B13F81-072A-B2A7-8FE2-8F5F461EB0B1}"/>
                </a:ext>
              </a:extLst>
            </p:cNvPr>
            <p:cNvSpPr/>
            <p:nvPr/>
          </p:nvSpPr>
          <p:spPr>
            <a:xfrm>
              <a:off x="8425392" y="3650192"/>
              <a:ext cx="2842683" cy="284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B239BCC-8D06-2675-41BF-9FDF75166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6733" y="4313767"/>
              <a:ext cx="1421341" cy="757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2C1ABCA-7C5F-7998-5D34-6D05E224D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6732" y="4059766"/>
              <a:ext cx="1421341" cy="10117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F171D73-2AE6-687F-9D43-42AD3674F6BB}"/>
                </a:ext>
              </a:extLst>
            </p:cNvPr>
            <p:cNvSpPr/>
            <p:nvPr/>
          </p:nvSpPr>
          <p:spPr>
            <a:xfrm>
              <a:off x="8425392" y="3650192"/>
              <a:ext cx="2842681" cy="2842681"/>
            </a:xfrm>
            <a:prstGeom prst="arc">
              <a:avLst>
                <a:gd name="adj1" fmla="val 19429524"/>
                <a:gd name="adj2" fmla="val 1994201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C900396-D490-FF62-CFA4-2C45CC70FAE0}"/>
                  </a:ext>
                </a:extLst>
              </p:cNvPr>
              <p:cNvSpPr txBox="1"/>
              <p:nvPr/>
            </p:nvSpPr>
            <p:spPr>
              <a:xfrm>
                <a:off x="7941732" y="238599"/>
                <a:ext cx="3978782" cy="2884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C900396-D490-FF62-CFA4-2C45CC70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32" y="238599"/>
                <a:ext cx="3978782" cy="288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30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FF1D-6581-4405-3BEF-75418A35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14FF-9595-A8A3-FDB2-ACE7AD3C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重点的サンプリング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493F197E-7DA4-92AF-24DB-E20B55A48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/>
                  <a:t>バイリニアサンプリングを仮定</a:t>
                </a:r>
                <a:endParaRPr lang="en-US" altLang="ja-JP" sz="2400"/>
              </a:p>
              <a:p>
                <a:r>
                  <a:rPr lang="ja-JP" altLang="en-US" sz="2400">
                    <a:latin typeface="Cambria Math" panose="02040503050406030204" pitchFamily="18" charset="0"/>
                  </a:rPr>
                  <a:t>解像度は十分高いと仮定（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400"/>
                  <a:t>がほぼ同じ）</a:t>
                </a:r>
                <a:endParaRPr lang="en-US" altLang="ja-JP" sz="2400"/>
              </a:p>
              <a:p>
                <a:endParaRPr lang="en-US" altLang="ja-JP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+36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ja-JP" sz="2400"/>
              </a:p>
              <a:p>
                <a:pPr lvl="1"/>
                <a:endParaRPr lang="en-US" altLang="ja-JP" sz="2000"/>
              </a:p>
              <a:p>
                <a:pPr lvl="1"/>
                <a:endParaRPr lang="en-US" altLang="ja-JP" sz="2000"/>
              </a:p>
              <a:p>
                <a:endParaRPr lang="en-US" altLang="ja-JP" sz="2400"/>
              </a:p>
              <a:p>
                <a:pPr lvl="8"/>
                <a:endParaRPr lang="en-US" altLang="ja-JP" sz="1400"/>
              </a:p>
              <a:p>
                <a:r>
                  <a:rPr lang="ja-JP" altLang="en-US" sz="2400"/>
                  <a:t>テクセル内は一様サンプリングで妥協</a:t>
                </a:r>
                <a:endParaRPr lang="en-US" altLang="ja-JP" sz="2400"/>
              </a:p>
              <a:p>
                <a:endParaRPr lang="en-US" altLang="ja-JP" sz="2400"/>
              </a:p>
              <a:p>
                <a:endParaRPr lang="en-US" altLang="ja-JP" sz="2400"/>
              </a:p>
              <a:p>
                <a:endParaRPr lang="ja-JP" altLang="en-US" sz="2400"/>
              </a:p>
            </p:txBody>
          </p:sp>
        </mc:Choice>
        <mc:Fallback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493F197E-7DA4-92AF-24DB-E20B55A48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2F44C9BA-041E-C132-8B15-2896CE7E7E0E}"/>
              </a:ext>
            </a:extLst>
          </p:cNvPr>
          <p:cNvGrpSpPr/>
          <p:nvPr/>
        </p:nvGrpSpPr>
        <p:grpSpPr>
          <a:xfrm>
            <a:off x="8859936" y="109766"/>
            <a:ext cx="2880000" cy="2880000"/>
            <a:chOff x="6610350" y="2658757"/>
            <a:chExt cx="2880000" cy="2880000"/>
          </a:xfrm>
        </p:grpSpPr>
        <p:graphicFrame>
          <p:nvGraphicFramePr>
            <p:cNvPr id="15" name="コンテンツ プレースホルダー 11">
              <a:extLst>
                <a:ext uri="{FF2B5EF4-FFF2-40B4-BE49-F238E27FC236}">
                  <a16:creationId xmlns:a16="http://schemas.microsoft.com/office/drawing/2014/main" id="{DF9C8A9E-E0C3-5A44-B8A1-9EFE6CC7AC1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10350" y="2658757"/>
            <a:ext cx="2880000" cy="28800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523328342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07219233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470801584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34645343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9602523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3314025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707549056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51997008"/>
                    </a:ext>
                  </a:extLst>
                </a:tr>
              </a:tbl>
            </a:graphicData>
          </a:graphic>
        </p:graphicFrame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6B32989-E024-7256-A579-D9F29D6E8E0D}"/>
                </a:ext>
              </a:extLst>
            </p:cNvPr>
            <p:cNvGrpSpPr/>
            <p:nvPr/>
          </p:nvGrpSpPr>
          <p:grpSpPr>
            <a:xfrm>
              <a:off x="6878755" y="2913550"/>
              <a:ext cx="2359189" cy="895433"/>
              <a:chOff x="6878755" y="2913550"/>
              <a:chExt cx="2359189" cy="895433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BC32FB46-D24F-D344-51B0-D447FE65B03A}"/>
                  </a:ext>
                </a:extLst>
              </p:cNvPr>
              <p:cNvGrpSpPr/>
              <p:nvPr/>
            </p:nvGrpSpPr>
            <p:grpSpPr>
              <a:xfrm>
                <a:off x="687875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18" name="楕円 17">
                  <a:extLst>
                    <a:ext uri="{FF2B5EF4-FFF2-40B4-BE49-F238E27FC236}">
                      <a16:creationId xmlns:a16="http://schemas.microsoft.com/office/drawing/2014/main" id="{4D2FF8D6-B314-4B68-1182-77540BEEB436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12127FC7-3403-B778-08E7-7F71DE3372C1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DB0F66CF-6711-F344-6CA9-F024111817B5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楕円 20">
                  <a:extLst>
                    <a:ext uri="{FF2B5EF4-FFF2-40B4-BE49-F238E27FC236}">
                      <a16:creationId xmlns:a16="http://schemas.microsoft.com/office/drawing/2014/main" id="{DCDC3977-CFEC-87AC-E6A2-1E2415830B43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BF89E298-E97D-6234-0425-2A5ECC85929B}"/>
                  </a:ext>
                </a:extLst>
              </p:cNvPr>
              <p:cNvGrpSpPr/>
              <p:nvPr/>
            </p:nvGrpSpPr>
            <p:grpSpPr>
              <a:xfrm>
                <a:off x="832512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8AF1444F-8BA4-3474-02FA-F4DF0DD2B23B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B8031C95-DEC0-2AFA-1663-5B6F6E54D5C9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DEBDF047-7711-4636-AB2D-74020ECC7DBD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D805867C-F957-DD5F-C08D-BA33F51810DA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8BE5C62-F76A-A8BB-3DFB-C0FE8DD757B0}"/>
                </a:ext>
              </a:extLst>
            </p:cNvPr>
            <p:cNvGrpSpPr/>
            <p:nvPr/>
          </p:nvGrpSpPr>
          <p:grpSpPr>
            <a:xfrm>
              <a:off x="6870755" y="4374050"/>
              <a:ext cx="2359189" cy="895433"/>
              <a:chOff x="6878755" y="2913550"/>
              <a:chExt cx="2359189" cy="895433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DAD5B356-7357-4B9B-CB48-143873E0D389}"/>
                  </a:ext>
                </a:extLst>
              </p:cNvPr>
              <p:cNvGrpSpPr/>
              <p:nvPr/>
            </p:nvGrpSpPr>
            <p:grpSpPr>
              <a:xfrm>
                <a:off x="687875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6E4E8DE1-26E9-1868-F456-D7B4870ACAE7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C4776FDD-B49C-0841-4B2B-8A69812A1727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61B649D0-FB9A-D5B3-E28A-F3D71861937F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楕円 37">
                  <a:extLst>
                    <a:ext uri="{FF2B5EF4-FFF2-40B4-BE49-F238E27FC236}">
                      <a16:creationId xmlns:a16="http://schemas.microsoft.com/office/drawing/2014/main" id="{D1A39D5A-980C-D22C-BD59-D78B72DFE904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146A0785-28A3-7887-3248-4A1C5CED67FB}"/>
                  </a:ext>
                </a:extLst>
              </p:cNvPr>
              <p:cNvGrpSpPr/>
              <p:nvPr/>
            </p:nvGrpSpPr>
            <p:grpSpPr>
              <a:xfrm>
                <a:off x="832512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0DE09237-0AED-78F1-4343-2FB24C713907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96549F8F-638F-7657-DECE-DC9EDF8AA222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楕円 32">
                  <a:extLst>
                    <a:ext uri="{FF2B5EF4-FFF2-40B4-BE49-F238E27FC236}">
                      <a16:creationId xmlns:a16="http://schemas.microsoft.com/office/drawing/2014/main" id="{433D3F4E-40EC-4D05-56D4-CD7D8898317A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26BD4D1A-08BC-9859-C518-79789828AAC1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C93B39-A5FC-B24F-6A47-1BDD574F5E34}"/>
              </a:ext>
            </a:extLst>
          </p:cNvPr>
          <p:cNvSpPr txBox="1"/>
          <p:nvPr/>
        </p:nvSpPr>
        <p:spPr>
          <a:xfrm>
            <a:off x="8835753" y="2799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51228E-CC25-7979-9D8E-7CD18E04F378}"/>
              </a:ext>
            </a:extLst>
          </p:cNvPr>
          <p:cNvSpPr txBox="1"/>
          <p:nvPr/>
        </p:nvSpPr>
        <p:spPr>
          <a:xfrm>
            <a:off x="9576746" y="2593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261AE1-E2F6-EAB7-FB5D-1F9D3CA97293}"/>
              </a:ext>
            </a:extLst>
          </p:cNvPr>
          <p:cNvSpPr txBox="1"/>
          <p:nvPr/>
        </p:nvSpPr>
        <p:spPr>
          <a:xfrm>
            <a:off x="10273841" y="2983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47A516-3F88-BDB5-ADA9-16E966A1CDA7}"/>
              </a:ext>
            </a:extLst>
          </p:cNvPr>
          <p:cNvSpPr txBox="1"/>
          <p:nvPr/>
        </p:nvSpPr>
        <p:spPr>
          <a:xfrm>
            <a:off x="8859936" y="9948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645362-B41B-9FF2-540F-02B385DB707F}"/>
              </a:ext>
            </a:extLst>
          </p:cNvPr>
          <p:cNvSpPr txBox="1"/>
          <p:nvPr/>
        </p:nvSpPr>
        <p:spPr>
          <a:xfrm>
            <a:off x="9529989" y="9749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D54DD8-1A42-6E51-9A4E-AD3012E0C4BE}"/>
              </a:ext>
            </a:extLst>
          </p:cNvPr>
          <p:cNvSpPr txBox="1"/>
          <p:nvPr/>
        </p:nvSpPr>
        <p:spPr>
          <a:xfrm>
            <a:off x="10273841" y="9998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B3D913-A743-D928-A8C9-6367C7814DF8}"/>
              </a:ext>
            </a:extLst>
          </p:cNvPr>
          <p:cNvSpPr txBox="1"/>
          <p:nvPr/>
        </p:nvSpPr>
        <p:spPr>
          <a:xfrm>
            <a:off x="8842454" y="14992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ED4302-015E-5BEC-0ADA-019BCC97F5D1}"/>
              </a:ext>
            </a:extLst>
          </p:cNvPr>
          <p:cNvSpPr txBox="1"/>
          <p:nvPr/>
        </p:nvSpPr>
        <p:spPr>
          <a:xfrm>
            <a:off x="10319794" y="15497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5C0544-FF5B-CCE3-E21E-02C0F6D18F59}"/>
              </a:ext>
            </a:extLst>
          </p:cNvPr>
          <p:cNvSpPr txBox="1"/>
          <p:nvPr/>
        </p:nvSpPr>
        <p:spPr>
          <a:xfrm>
            <a:off x="9535761" y="15767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98CEF0D-7D9B-E8D0-D5CF-988CF2036321}"/>
                  </a:ext>
                </a:extLst>
              </p:cNvPr>
              <p:cNvSpPr txBox="1"/>
              <p:nvPr/>
            </p:nvSpPr>
            <p:spPr>
              <a:xfrm>
                <a:off x="4521423" y="4336009"/>
                <a:ext cx="6409287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1800"/>
                  <a:t>の</a:t>
                </a:r>
                <a:r>
                  <a:rPr lang="en-US" altLang="ja-JP" sz="1800"/>
                  <a:t>4</a:t>
                </a:r>
                <a:r>
                  <a:rPr lang="ja-JP" altLang="en-US" sz="1800"/>
                  <a:t>点をバイリニアサンプリングで計算可能</a:t>
                </a:r>
                <a:endParaRPr lang="ja-JP" altLang="en-US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98CEF0D-7D9B-E8D0-D5CF-988CF203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23" y="4336009"/>
                <a:ext cx="6409287" cy="506870"/>
              </a:xfrm>
              <a:prstGeom prst="rect">
                <a:avLst/>
              </a:prstGeom>
              <a:blipFill>
                <a:blip r:embed="rId3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9403352-2E49-D191-E87C-4F4133DF4602}"/>
              </a:ext>
            </a:extLst>
          </p:cNvPr>
          <p:cNvCxnSpPr/>
          <p:nvPr/>
        </p:nvCxnSpPr>
        <p:spPr>
          <a:xfrm>
            <a:off x="4337423" y="4126694"/>
            <a:ext cx="6409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7B283-BE45-5B78-6F28-B4839767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A56AD505-9E0F-1CF3-54F1-E042220C8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ja-JP" altLang="en-US"/>
              </a:p>
            </p:txBody>
          </p:sp>
        </mc:Choice>
        <mc:Fallback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A56AD505-9E0F-1CF3-54F1-E042220C8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85790764-4B52-682D-696E-948BD00F7EA3}"/>
              </a:ext>
            </a:extLst>
          </p:cNvPr>
          <p:cNvGrpSpPr/>
          <p:nvPr/>
        </p:nvGrpSpPr>
        <p:grpSpPr>
          <a:xfrm>
            <a:off x="8859936" y="109766"/>
            <a:ext cx="2880000" cy="2880000"/>
            <a:chOff x="6610350" y="2658757"/>
            <a:chExt cx="2880000" cy="2880000"/>
          </a:xfrm>
        </p:grpSpPr>
        <p:graphicFrame>
          <p:nvGraphicFramePr>
            <p:cNvPr id="15" name="コンテンツ プレースホルダー 11">
              <a:extLst>
                <a:ext uri="{FF2B5EF4-FFF2-40B4-BE49-F238E27FC236}">
                  <a16:creationId xmlns:a16="http://schemas.microsoft.com/office/drawing/2014/main" id="{50FBA8CD-8983-F9FF-6FFC-5EEA1EE9CF6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61018089"/>
                </p:ext>
              </p:extLst>
            </p:nvPr>
          </p:nvGraphicFramePr>
          <p:xfrm>
            <a:off x="6610350" y="2658757"/>
            <a:ext cx="2880000" cy="28800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523328342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07219233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470801584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34645343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9602523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3314025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707549056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51997008"/>
                    </a:ext>
                  </a:extLst>
                </a:tr>
              </a:tbl>
            </a:graphicData>
          </a:graphic>
        </p:graphicFrame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E3FC5B00-CDDF-219B-F4B9-B75F9A16CC36}"/>
                </a:ext>
              </a:extLst>
            </p:cNvPr>
            <p:cNvGrpSpPr/>
            <p:nvPr/>
          </p:nvGrpSpPr>
          <p:grpSpPr>
            <a:xfrm>
              <a:off x="6878755" y="2913550"/>
              <a:ext cx="2359189" cy="895433"/>
              <a:chOff x="6878755" y="2913550"/>
              <a:chExt cx="2359189" cy="895433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8955800D-5269-7707-E7ED-E35A1782948C}"/>
                  </a:ext>
                </a:extLst>
              </p:cNvPr>
              <p:cNvGrpSpPr/>
              <p:nvPr/>
            </p:nvGrpSpPr>
            <p:grpSpPr>
              <a:xfrm>
                <a:off x="687875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18" name="楕円 17">
                  <a:extLst>
                    <a:ext uri="{FF2B5EF4-FFF2-40B4-BE49-F238E27FC236}">
                      <a16:creationId xmlns:a16="http://schemas.microsoft.com/office/drawing/2014/main" id="{B94B97CB-8125-D5B8-0252-1B9A943738E1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B38DF070-AFC0-6D9C-8DD9-0F1689DE1844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101BB11A-9BC6-C025-7F7B-AEF0C62C9DC5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楕円 20">
                  <a:extLst>
                    <a:ext uri="{FF2B5EF4-FFF2-40B4-BE49-F238E27FC236}">
                      <a16:creationId xmlns:a16="http://schemas.microsoft.com/office/drawing/2014/main" id="{87249099-1B33-8B53-D1CD-FBFE92F5CACC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AFBE0459-14F4-3443-E3C8-249D86921869}"/>
                  </a:ext>
                </a:extLst>
              </p:cNvPr>
              <p:cNvGrpSpPr/>
              <p:nvPr/>
            </p:nvGrpSpPr>
            <p:grpSpPr>
              <a:xfrm>
                <a:off x="832512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5D54FF90-A2D4-C54E-EC2D-C96516578AC1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022F2AF7-6995-D657-88B8-CC9D0A166AC5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B971A0C9-9E5A-50D1-3992-A40B63EE6A38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42410D83-692E-1C6A-D560-5A63055BD35C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061148BB-ED51-F371-91BA-ABB88AEABAD7}"/>
                </a:ext>
              </a:extLst>
            </p:cNvPr>
            <p:cNvGrpSpPr/>
            <p:nvPr/>
          </p:nvGrpSpPr>
          <p:grpSpPr>
            <a:xfrm>
              <a:off x="6870755" y="4374050"/>
              <a:ext cx="2359189" cy="895433"/>
              <a:chOff x="6878755" y="2913550"/>
              <a:chExt cx="2359189" cy="895433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65A24EE-5495-EBE0-BF67-EED9CAEB64DB}"/>
                  </a:ext>
                </a:extLst>
              </p:cNvPr>
              <p:cNvGrpSpPr/>
              <p:nvPr/>
            </p:nvGrpSpPr>
            <p:grpSpPr>
              <a:xfrm>
                <a:off x="687875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A4B0FEEC-39C1-B36E-6F3F-B2E9F00533FA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316E5BAC-22F3-9BD1-3B49-F5BB91D02AAC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1E4E81D3-23B8-FB5C-A9F7-799B7FA69A64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楕円 37">
                  <a:extLst>
                    <a:ext uri="{FF2B5EF4-FFF2-40B4-BE49-F238E27FC236}">
                      <a16:creationId xmlns:a16="http://schemas.microsoft.com/office/drawing/2014/main" id="{0DA59B3C-4C74-426B-337E-B2C02534B5EE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29DB5E0-9D1B-4FCB-B4BD-E19C2F39E0D4}"/>
                  </a:ext>
                </a:extLst>
              </p:cNvPr>
              <p:cNvGrpSpPr/>
              <p:nvPr/>
            </p:nvGrpSpPr>
            <p:grpSpPr>
              <a:xfrm>
                <a:off x="832512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A2ABF6E1-1E28-5CFA-5DB5-BBA5BD074A74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2EB89900-406B-D2AC-05DF-13EEAE6FEB09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楕円 32">
                  <a:extLst>
                    <a:ext uri="{FF2B5EF4-FFF2-40B4-BE49-F238E27FC236}">
                      <a16:creationId xmlns:a16="http://schemas.microsoft.com/office/drawing/2014/main" id="{4C20F6F9-CED0-3846-7E81-12419D9706CC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AB42DF75-63FE-F04A-D713-B4BDB35E0E05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aphicFrame>
          <p:nvGraphicFramePr>
            <p:cNvPr id="39" name="コンテンツ プレースホルダー 11">
              <a:extLst>
                <a:ext uri="{FF2B5EF4-FFF2-40B4-BE49-F238E27FC236}">
                  <a16:creationId xmlns:a16="http://schemas.microsoft.com/office/drawing/2014/main" id="{5DB22B1A-C5E4-927F-FFB6-338BC35642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8611797"/>
                </p:ext>
              </p:extLst>
            </p:nvPr>
          </p:nvGraphicFramePr>
          <p:xfrm>
            <a:off x="7690350" y="3738757"/>
            <a:ext cx="720000" cy="7200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2072192330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>
                      <a:lnL w="127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896025233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45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21992-DA8E-7DA4-6C59-6724F5805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E9D66C-BF9E-4642-504A-E0091DA0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DB79599D-A921-A133-DE7F-718769BEE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+36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ja-JP" altLang="en-US"/>
              </a:p>
            </p:txBody>
          </p:sp>
        </mc:Choice>
        <mc:Fallback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DB79599D-A921-A133-DE7F-718769BEE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1E8D39C-B2AD-B879-2C33-EEBAA580CD20}"/>
              </a:ext>
            </a:extLst>
          </p:cNvPr>
          <p:cNvGrpSpPr/>
          <p:nvPr/>
        </p:nvGrpSpPr>
        <p:grpSpPr>
          <a:xfrm>
            <a:off x="8859936" y="109766"/>
            <a:ext cx="2880000" cy="2880000"/>
            <a:chOff x="6610350" y="2658757"/>
            <a:chExt cx="2880000" cy="2880000"/>
          </a:xfrm>
        </p:grpSpPr>
        <p:graphicFrame>
          <p:nvGraphicFramePr>
            <p:cNvPr id="15" name="コンテンツ プレースホルダー 11">
              <a:extLst>
                <a:ext uri="{FF2B5EF4-FFF2-40B4-BE49-F238E27FC236}">
                  <a16:creationId xmlns:a16="http://schemas.microsoft.com/office/drawing/2014/main" id="{2B0149B6-6DCE-1851-1EA0-31F48E911CF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10350" y="2658757"/>
            <a:ext cx="2880000" cy="28800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523328342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07219233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470801584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34645343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9602523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3314025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707549056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51997008"/>
                    </a:ext>
                  </a:extLst>
                </a:tr>
              </a:tbl>
            </a:graphicData>
          </a:graphic>
        </p:graphicFrame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490A88AB-A3CD-C669-C693-6E6A78F0E984}"/>
                </a:ext>
              </a:extLst>
            </p:cNvPr>
            <p:cNvGrpSpPr/>
            <p:nvPr/>
          </p:nvGrpSpPr>
          <p:grpSpPr>
            <a:xfrm>
              <a:off x="6878755" y="2913550"/>
              <a:ext cx="2359189" cy="895433"/>
              <a:chOff x="6878755" y="2913550"/>
              <a:chExt cx="2359189" cy="895433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6C956766-E315-6B67-B9B2-224AC94AD870}"/>
                  </a:ext>
                </a:extLst>
              </p:cNvPr>
              <p:cNvGrpSpPr/>
              <p:nvPr/>
            </p:nvGrpSpPr>
            <p:grpSpPr>
              <a:xfrm>
                <a:off x="687875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18" name="楕円 17">
                  <a:extLst>
                    <a:ext uri="{FF2B5EF4-FFF2-40B4-BE49-F238E27FC236}">
                      <a16:creationId xmlns:a16="http://schemas.microsoft.com/office/drawing/2014/main" id="{F439F41F-60E5-CFD2-9CC3-19EA468E9790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A83E0134-68ED-77E7-FC3C-05676CF706AA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C4EC22E9-CEEF-DD95-61C4-6A70B8D71192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楕円 20">
                  <a:extLst>
                    <a:ext uri="{FF2B5EF4-FFF2-40B4-BE49-F238E27FC236}">
                      <a16:creationId xmlns:a16="http://schemas.microsoft.com/office/drawing/2014/main" id="{7416A05D-020B-A96D-46D8-978D58BEA266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873E640D-BBF2-41D0-3C28-1CFBEF1001C0}"/>
                  </a:ext>
                </a:extLst>
              </p:cNvPr>
              <p:cNvGrpSpPr/>
              <p:nvPr/>
            </p:nvGrpSpPr>
            <p:grpSpPr>
              <a:xfrm>
                <a:off x="832512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F6284ADA-68D5-7361-500B-768D87905C4E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C31FDCD7-66F6-B8D9-B0A3-30115913483A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E18F44B5-B3D6-3842-B8EC-1A1AC0BDF1E8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DA511030-F44F-60CD-FB9F-237E8E6E3AFA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ABDF151E-05D7-1E56-338D-A4DC9EDED1C0}"/>
                </a:ext>
              </a:extLst>
            </p:cNvPr>
            <p:cNvGrpSpPr/>
            <p:nvPr/>
          </p:nvGrpSpPr>
          <p:grpSpPr>
            <a:xfrm>
              <a:off x="6870755" y="4374050"/>
              <a:ext cx="2359189" cy="895433"/>
              <a:chOff x="6878755" y="2913550"/>
              <a:chExt cx="2359189" cy="895433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42A8C683-0B17-EFAF-2796-3068551D6178}"/>
                  </a:ext>
                </a:extLst>
              </p:cNvPr>
              <p:cNvGrpSpPr/>
              <p:nvPr/>
            </p:nvGrpSpPr>
            <p:grpSpPr>
              <a:xfrm>
                <a:off x="687875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778D31F7-E36C-F2E4-EF20-7833392CCD85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6B402DD4-AB00-5491-6278-B9AA36DE6759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DA7BEDAC-3FAC-B226-3261-6458A02FA234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楕円 37">
                  <a:extLst>
                    <a:ext uri="{FF2B5EF4-FFF2-40B4-BE49-F238E27FC236}">
                      <a16:creationId xmlns:a16="http://schemas.microsoft.com/office/drawing/2014/main" id="{B3DA25A8-0DFB-C61A-CF96-A641F4C16B1C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AD95D0DE-3647-1184-8B76-27056739CBDE}"/>
                  </a:ext>
                </a:extLst>
              </p:cNvPr>
              <p:cNvGrpSpPr/>
              <p:nvPr/>
            </p:nvGrpSpPr>
            <p:grpSpPr>
              <a:xfrm>
                <a:off x="8325125" y="2913550"/>
                <a:ext cx="912819" cy="895433"/>
                <a:chOff x="4287955" y="4374050"/>
                <a:chExt cx="912819" cy="895433"/>
              </a:xfrm>
            </p:grpSpPr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2C43B8E8-B4DD-7221-5067-5EBFB861BC26}"/>
                    </a:ext>
                  </a:extLst>
                </p:cNvPr>
                <p:cNvSpPr/>
                <p:nvPr/>
              </p:nvSpPr>
              <p:spPr>
                <a:xfrm>
                  <a:off x="4287955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7CA728BA-692F-4B6B-9A12-BD2154A8B10A}"/>
                    </a:ext>
                  </a:extLst>
                </p:cNvPr>
                <p:cNvSpPr/>
                <p:nvPr/>
              </p:nvSpPr>
              <p:spPr>
                <a:xfrm>
                  <a:off x="5016088" y="4374050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楕円 32">
                  <a:extLst>
                    <a:ext uri="{FF2B5EF4-FFF2-40B4-BE49-F238E27FC236}">
                      <a16:creationId xmlns:a16="http://schemas.microsoft.com/office/drawing/2014/main" id="{E3AD92F5-5725-BD8F-8D8F-8CD1D6ECDF29}"/>
                    </a:ext>
                  </a:extLst>
                </p:cNvPr>
                <p:cNvSpPr/>
                <p:nvPr/>
              </p:nvSpPr>
              <p:spPr>
                <a:xfrm>
                  <a:off x="4292641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EB4CC633-07D5-18C6-684B-D5EB8201F073}"/>
                    </a:ext>
                  </a:extLst>
                </p:cNvPr>
                <p:cNvSpPr/>
                <p:nvPr/>
              </p:nvSpPr>
              <p:spPr>
                <a:xfrm>
                  <a:off x="5020774" y="50894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aphicFrame>
          <p:nvGraphicFramePr>
            <p:cNvPr id="39" name="コンテンツ プレースホルダー 11">
              <a:extLst>
                <a:ext uri="{FF2B5EF4-FFF2-40B4-BE49-F238E27FC236}">
                  <a16:creationId xmlns:a16="http://schemas.microsoft.com/office/drawing/2014/main" id="{FE413B60-C3A1-317A-0187-A30CFA5AF84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90350" y="3738757"/>
            <a:ext cx="720000" cy="7200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2072192330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endParaRPr kumimoji="1" lang="ja-JP" altLang="en-US"/>
                      </a:p>
                    </a:txBody>
                    <a:tcPr>
                      <a:lnL w="127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896025233"/>
                    </a:ext>
                  </a:extLst>
                </a:tr>
              </a:tbl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152B3FD-48BF-2F13-8D90-BD7A1F1C81AC}"/>
                  </a:ext>
                </a:extLst>
              </p:cNvPr>
              <p:cNvSpPr txBox="1"/>
              <p:nvPr/>
            </p:nvSpPr>
            <p:spPr>
              <a:xfrm>
                <a:off x="143933" y="-51102"/>
                <a:ext cx="6323013" cy="1984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152B3FD-48BF-2F13-8D90-BD7A1F1C8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3" y="-51102"/>
                <a:ext cx="6323013" cy="1984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094782-07A2-7133-B293-26BBB12C17C5}"/>
              </a:ext>
            </a:extLst>
          </p:cNvPr>
          <p:cNvSpPr txBox="1"/>
          <p:nvPr/>
        </p:nvSpPr>
        <p:spPr>
          <a:xfrm>
            <a:off x="8835753" y="2799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2B9CE7-9B7C-F219-0DEB-691547AD6473}"/>
              </a:ext>
            </a:extLst>
          </p:cNvPr>
          <p:cNvSpPr txBox="1"/>
          <p:nvPr/>
        </p:nvSpPr>
        <p:spPr>
          <a:xfrm>
            <a:off x="9576746" y="2593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B34150-8FB7-4DBE-0FE1-2C80954CFB72}"/>
              </a:ext>
            </a:extLst>
          </p:cNvPr>
          <p:cNvSpPr txBox="1"/>
          <p:nvPr/>
        </p:nvSpPr>
        <p:spPr>
          <a:xfrm>
            <a:off x="10273841" y="2983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B6DEB9-4395-B493-27E2-4180ABAF81E9}"/>
              </a:ext>
            </a:extLst>
          </p:cNvPr>
          <p:cNvSpPr txBox="1"/>
          <p:nvPr/>
        </p:nvSpPr>
        <p:spPr>
          <a:xfrm>
            <a:off x="8859936" y="9948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E9DA15-12BA-74DA-8CF2-663758FEFFA7}"/>
              </a:ext>
            </a:extLst>
          </p:cNvPr>
          <p:cNvSpPr txBox="1"/>
          <p:nvPr/>
        </p:nvSpPr>
        <p:spPr>
          <a:xfrm>
            <a:off x="9529989" y="9749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443520-47BB-07E1-8EF2-2FB9E2E0C293}"/>
              </a:ext>
            </a:extLst>
          </p:cNvPr>
          <p:cNvSpPr txBox="1"/>
          <p:nvPr/>
        </p:nvSpPr>
        <p:spPr>
          <a:xfrm>
            <a:off x="10340187" y="84035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E2600-6E3F-1855-CAEF-19198A3D24F1}"/>
              </a:ext>
            </a:extLst>
          </p:cNvPr>
          <p:cNvSpPr txBox="1"/>
          <p:nvPr/>
        </p:nvSpPr>
        <p:spPr>
          <a:xfrm>
            <a:off x="8842454" y="14992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6195CD-2A82-14B2-7B57-76CDEBB4C5F4}"/>
              </a:ext>
            </a:extLst>
          </p:cNvPr>
          <p:cNvSpPr txBox="1"/>
          <p:nvPr/>
        </p:nvSpPr>
        <p:spPr>
          <a:xfrm>
            <a:off x="10716269" y="150602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598504-8AB7-59F9-5DE1-15B67EF61FAB}"/>
              </a:ext>
            </a:extLst>
          </p:cNvPr>
          <p:cNvSpPr txBox="1"/>
          <p:nvPr/>
        </p:nvSpPr>
        <p:spPr>
          <a:xfrm>
            <a:off x="9535761" y="15767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2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11456</TotalTime>
  <Words>197</Words>
  <Application>Microsoft Office PowerPoint</Application>
  <PresentationFormat>ワイド画面</PresentationFormat>
  <Paragraphs>52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テーマ</vt:lpstr>
      <vt:lpstr>重点的サンプリング</vt:lpstr>
      <vt:lpstr>重点的サンプリング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1</cp:revision>
  <dcterms:created xsi:type="dcterms:W3CDTF">2025-01-05T08:16:10Z</dcterms:created>
  <dcterms:modified xsi:type="dcterms:W3CDTF">2025-01-13T07:12:31Z</dcterms:modified>
</cp:coreProperties>
</file>