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FFEA-E200-41E1-8BA6-121FD923BE8A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803E-6E26-4ECC-9600-0B50A3A3D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8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FFEA-E200-41E1-8BA6-121FD923BE8A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803E-6E26-4ECC-9600-0B50A3A3D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3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FFEA-E200-41E1-8BA6-121FD923BE8A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803E-6E26-4ECC-9600-0B50A3A3D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FFEA-E200-41E1-8BA6-121FD923BE8A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803E-6E26-4ECC-9600-0B50A3A3D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2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FFEA-E200-41E1-8BA6-121FD923BE8A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803E-6E26-4ECC-9600-0B50A3A3D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4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FFEA-E200-41E1-8BA6-121FD923BE8A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803E-6E26-4ECC-9600-0B50A3A3D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12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FFEA-E200-41E1-8BA6-121FD923BE8A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803E-6E26-4ECC-9600-0B50A3A3D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9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FFEA-E200-41E1-8BA6-121FD923BE8A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803E-6E26-4ECC-9600-0B50A3A3D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30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FFEA-E200-41E1-8BA6-121FD923BE8A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803E-6E26-4ECC-9600-0B50A3A3D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8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C2FFEA-E200-41E1-8BA6-121FD923BE8A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03803E-6E26-4ECC-9600-0B50A3A3D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88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FFEA-E200-41E1-8BA6-121FD923BE8A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3803E-6E26-4ECC-9600-0B50A3A3D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48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C2FFEA-E200-41E1-8BA6-121FD923BE8A}" type="datetimeFigureOut">
              <a:rPr kumimoji="1" lang="ja-JP" altLang="en-US" smtClean="0"/>
              <a:t>2014/7/21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03803E-6E26-4ECC-9600-0B50A3A3D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5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4800" dirty="0" smtClean="0"/>
              <a:t>情報メディア基盤ユニット最終課題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kumimoji="1" lang="en-US" altLang="ja-JP" dirty="0" smtClean="0"/>
          </a:p>
          <a:p>
            <a:pPr algn="r"/>
            <a:r>
              <a:rPr lang="ja-JP" altLang="en-US" dirty="0" smtClean="0"/>
              <a:t>学績番号：１４２３０５６</a:t>
            </a:r>
            <a:endParaRPr lang="en-US" altLang="ja-JP" dirty="0" smtClean="0"/>
          </a:p>
          <a:p>
            <a:pPr algn="r"/>
            <a:r>
              <a:rPr kumimoji="1" lang="ja-JP" altLang="en-US" dirty="0"/>
              <a:t>名前</a:t>
            </a:r>
            <a:r>
              <a:rPr kumimoji="1" lang="ja-JP" altLang="en-US" dirty="0" smtClean="0"/>
              <a:t>：渡邉　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14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ご静聴ありがとうございました</a:t>
            </a:r>
            <a:endParaRPr kumimoji="1" lang="ja-JP" altLang="en-US" sz="36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7897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作品概要</a:t>
            </a:r>
            <a:endParaRPr kumimoji="1" lang="ja-JP" altLang="en-US" sz="32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・ジャンプアクションゲーム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41285" t="29826" r="20276" b="22604"/>
          <a:stretch/>
        </p:blipFill>
        <p:spPr>
          <a:xfrm>
            <a:off x="1189703" y="2258564"/>
            <a:ext cx="5186463" cy="361053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695767" y="2248732"/>
            <a:ext cx="4149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穴を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キーでジャンプして跳び越えながらどこまで走り続けられるか競う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/>
              <a:t>2</a:t>
            </a:r>
            <a:r>
              <a:rPr lang="ja-JP" altLang="en-US" dirty="0" smtClean="0"/>
              <a:t>段ジャンプも可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走り続けているとだんだんスピードがアップする</a:t>
            </a:r>
            <a:endParaRPr lang="en-US" altLang="ja-JP" dirty="0" smtClean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4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ゲームの構成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このプログラムはタイトル画面、ゲーム画面、ゲームオーバー画面を遷移する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03137"/>
            <a:ext cx="2688139" cy="191137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135" y="2903137"/>
            <a:ext cx="2678060" cy="19085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358" y="2903137"/>
            <a:ext cx="2673837" cy="1908641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3876501" y="3709929"/>
            <a:ext cx="540774" cy="29496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7273278" y="3709929"/>
            <a:ext cx="540774" cy="29496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9244165" y="4970202"/>
            <a:ext cx="312790" cy="5801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左矢印 15"/>
          <p:cNvSpPr/>
          <p:nvPr/>
        </p:nvSpPr>
        <p:spPr>
          <a:xfrm>
            <a:off x="2479911" y="5545392"/>
            <a:ext cx="6636774" cy="323700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上矢印 16"/>
          <p:cNvSpPr/>
          <p:nvPr/>
        </p:nvSpPr>
        <p:spPr>
          <a:xfrm>
            <a:off x="2054514" y="4965288"/>
            <a:ext cx="297917" cy="580104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6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苦労</a:t>
            </a:r>
            <a:r>
              <a:rPr lang="ja-JP" altLang="en-US" sz="3200" dirty="0" smtClean="0"/>
              <a:t>した点１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・オブジェクト指向プログラミング</a:t>
            </a:r>
            <a:endParaRPr lang="en-US" altLang="ja-JP" dirty="0"/>
          </a:p>
          <a:p>
            <a:r>
              <a:rPr kumimoji="1" lang="ja-JP" altLang="en-US" dirty="0" smtClean="0"/>
              <a:t>　</a:t>
            </a:r>
            <a:r>
              <a:rPr lang="ja-JP" altLang="en-US" dirty="0" smtClean="0"/>
              <a:t>－だいたいがクラスで構成されている。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・キャラクターの画像と</a:t>
            </a:r>
            <a:r>
              <a:rPr kumimoji="1" lang="en-US" altLang="ja-JP" dirty="0" smtClean="0"/>
              <a:t>BGM</a:t>
            </a:r>
            <a:r>
              <a:rPr kumimoji="1" lang="ja-JP" altLang="en-US" dirty="0" smtClean="0"/>
              <a:t>は自作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－画像は</a:t>
            </a:r>
            <a:r>
              <a:rPr lang="en-US" altLang="ja-JP" dirty="0" smtClean="0"/>
              <a:t>64×64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16</a:t>
            </a:r>
            <a:r>
              <a:rPr lang="ja-JP" altLang="en-US" dirty="0" smtClean="0"/>
              <a:t>枚ほど、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BGM</a:t>
            </a:r>
            <a:r>
              <a:rPr lang="ja-JP" altLang="en-US" dirty="0" smtClean="0"/>
              <a:t>は簡単なものを２つ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30776"/>
          <a:stretch/>
        </p:blipFill>
        <p:spPr>
          <a:xfrm>
            <a:off x="5968182" y="3105898"/>
            <a:ext cx="4420582" cy="27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5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苦労</a:t>
            </a:r>
            <a:r>
              <a:rPr lang="ja-JP" altLang="en-US" sz="3200" dirty="0" smtClean="0"/>
              <a:t>した点２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・キャラクターと足場の当たり判定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－テストプレイを重ねて微調整する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/>
              <a:t> </a:t>
            </a:r>
            <a:r>
              <a:rPr lang="ja-JP" altLang="en-US" dirty="0" err="1" smtClean="0"/>
              <a:t>のに</a:t>
            </a:r>
            <a:r>
              <a:rPr lang="ja-JP" altLang="en-US" dirty="0" smtClean="0"/>
              <a:t>時間がかかった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30" y="1971464"/>
            <a:ext cx="6038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プログラムのソースコード１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・</a:t>
            </a:r>
            <a:r>
              <a:rPr kumimoji="1" lang="ja-JP" altLang="en-US" dirty="0" smtClean="0"/>
              <a:t>メインタブの</a:t>
            </a:r>
            <a:r>
              <a:rPr kumimoji="1" lang="en-US" altLang="ja-JP" dirty="0" smtClean="0"/>
              <a:t>setup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draw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33279"/>
          <a:stretch/>
        </p:blipFill>
        <p:spPr>
          <a:xfrm>
            <a:off x="1097280" y="2245189"/>
            <a:ext cx="4391025" cy="343815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t="69997"/>
          <a:stretch/>
        </p:blipFill>
        <p:spPr>
          <a:xfrm>
            <a:off x="6126480" y="2311360"/>
            <a:ext cx="4391025" cy="154605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126480" y="4248443"/>
            <a:ext cx="4257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注：</a:t>
            </a:r>
            <a:r>
              <a:rPr kumimoji="1" lang="en-US" altLang="ja-JP" dirty="0" smtClean="0"/>
              <a:t>draw</a:t>
            </a:r>
            <a:r>
              <a:rPr kumimoji="1" lang="ja-JP" altLang="en-US" dirty="0" smtClean="0"/>
              <a:t>関数のほうが短くなった。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　　 他に変数宣言やキー入力の処理など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4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プログラムのソースコード２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Player</a:t>
            </a:r>
            <a:r>
              <a:rPr kumimoji="1" lang="ja-JP" altLang="en-US" dirty="0" smtClean="0"/>
              <a:t>タブ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93616"/>
            <a:ext cx="4762500" cy="29337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22" y="2193616"/>
            <a:ext cx="2958758" cy="357284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097280" y="5299587"/>
            <a:ext cx="4293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変数宣言、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キーを押したときの動作処理、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先ほど紹介した足場との当たり判定など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44867" y="529958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画像の描画など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1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プログラムのソースコード３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キー入力について</a:t>
            </a:r>
            <a:endParaRPr kumimoji="1" lang="en-US" altLang="ja-JP" dirty="0" smtClean="0"/>
          </a:p>
          <a:p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09785"/>
            <a:ext cx="1857375" cy="3429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11548"/>
            <a:ext cx="2876550" cy="3333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995914"/>
            <a:ext cx="2647950" cy="50482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230" y="2509785"/>
            <a:ext cx="3448050" cy="252412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880" y="2535273"/>
            <a:ext cx="4267200" cy="67627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028453" y="2262911"/>
            <a:ext cx="1232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メインタブ　上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8453" y="2965564"/>
            <a:ext cx="162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メインタブ</a:t>
            </a:r>
            <a:r>
              <a:rPr kumimoji="1" lang="en-US" altLang="ja-JP" sz="1200" dirty="0" smtClean="0"/>
              <a:t>setup</a:t>
            </a:r>
            <a:r>
              <a:rPr kumimoji="1" lang="ja-JP" altLang="en-US" sz="1200" dirty="0" smtClean="0"/>
              <a:t>関数内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8453" y="3718915"/>
            <a:ext cx="2302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メインタブ</a:t>
            </a:r>
            <a:r>
              <a:rPr kumimoji="1" lang="en-US" altLang="ja-JP" sz="1200" dirty="0" smtClean="0"/>
              <a:t>draw</a:t>
            </a:r>
            <a:r>
              <a:rPr kumimoji="1" lang="ja-JP" altLang="en-US" sz="1200" dirty="0" smtClean="0"/>
              <a:t>関数内　最後の行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45230" y="2216744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メインタブ内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67109" y="2262911"/>
            <a:ext cx="1845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Player</a:t>
            </a:r>
            <a:r>
              <a:rPr kumimoji="1" lang="ja-JP" altLang="en-US" sz="1200" dirty="0" smtClean="0"/>
              <a:t>タブ　</a:t>
            </a:r>
            <a:r>
              <a:rPr kumimoji="1" lang="en-US" altLang="ja-JP" sz="1200" dirty="0" smtClean="0"/>
              <a:t>Update</a:t>
            </a:r>
            <a:r>
              <a:rPr kumimoji="1" lang="ja-JP" altLang="en-US" sz="1200" dirty="0" smtClean="0"/>
              <a:t>関数内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43309" y="3718915"/>
            <a:ext cx="4088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ゲーム中では</a:t>
            </a:r>
            <a:r>
              <a:rPr lang="en-US" altLang="ja-JP" dirty="0" smtClean="0"/>
              <a:t>z</a:t>
            </a:r>
            <a:r>
              <a:rPr lang="ja-JP" altLang="en-US" dirty="0" smtClean="0"/>
              <a:t>キーしか使用しないが、</a:t>
            </a:r>
            <a:endParaRPr lang="en-US" altLang="ja-JP" dirty="0" smtClean="0"/>
          </a:p>
          <a:p>
            <a:r>
              <a:rPr kumimoji="1" lang="ja-JP" altLang="en-US" dirty="0" smtClean="0"/>
              <a:t>実はすべてのキー入力を利用できる。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また、</a:t>
            </a:r>
            <a:r>
              <a:rPr lang="en-US" altLang="ja-JP" dirty="0" err="1" smtClean="0"/>
              <a:t>keyState</a:t>
            </a:r>
            <a:r>
              <a:rPr lang="ja-JP" altLang="en-US" dirty="0" smtClean="0"/>
              <a:t>配列と</a:t>
            </a:r>
            <a:r>
              <a:rPr lang="en-US" altLang="ja-JP" dirty="0" err="1" smtClean="0"/>
              <a:t>p_keyState</a:t>
            </a:r>
            <a:r>
              <a:rPr lang="ja-JP" altLang="en-US" dirty="0" smtClean="0"/>
              <a:t>配列を両方使うことでキーを押された１フレームだけ処理を行うことができる。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7280" y="5317588"/>
            <a:ext cx="696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注：複数キー入力はある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</a:t>
            </a:r>
            <a:r>
              <a:rPr lang="en-US" altLang="ja-JP" dirty="0"/>
              <a:t>http://d.hatena.ne.jp/sokamura/20100103/1262530219</a:t>
            </a:r>
            <a:r>
              <a:rPr kumimoji="1" lang="ja-JP" altLang="en-US" dirty="0" smtClean="0"/>
              <a:t>）を参考にした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7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今後なにか付け足していくとしたら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・障害物や敵キャラクター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・得点アイテム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・難易度別のモード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sz="1400" dirty="0" smtClean="0"/>
              <a:t>　　　　　　　　　　　　　　　　　　　　　　　　　　　　　　　　　　　　　　　　　　　などなど本当はやりたいことはたくさんあった</a:t>
            </a:r>
            <a:r>
              <a:rPr kumimoji="1" lang="en-US" altLang="ja-JP" sz="1400" dirty="0" smtClean="0"/>
              <a:t>…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51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234</Words>
  <Application>Microsoft Office PowerPoint</Application>
  <PresentationFormat>ワイド画面</PresentationFormat>
  <Paragraphs>59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Ｐゴシック</vt:lpstr>
      <vt:lpstr>Calibri</vt:lpstr>
      <vt:lpstr>Calibri Light</vt:lpstr>
      <vt:lpstr>レトロスペクト</vt:lpstr>
      <vt:lpstr>情報メディア基盤ユニット最終課題 </vt:lpstr>
      <vt:lpstr>作品概要</vt:lpstr>
      <vt:lpstr>ゲームの構成</vt:lpstr>
      <vt:lpstr>苦労した点１</vt:lpstr>
      <vt:lpstr>苦労した点２</vt:lpstr>
      <vt:lpstr>プログラムのソースコード１</vt:lpstr>
      <vt:lpstr>プログラムのソースコード２</vt:lpstr>
      <vt:lpstr>プログラムのソースコード３</vt:lpstr>
      <vt:lpstr>今後なにか付け足していくとしたら</vt:lpstr>
      <vt:lpstr>ご静聴ありがとうございました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情報メディア基盤ユニット最終課題 </dc:title>
  <dc:creator>Administrator</dc:creator>
  <cp:lastModifiedBy>Administrator</cp:lastModifiedBy>
  <cp:revision>16</cp:revision>
  <dcterms:created xsi:type="dcterms:W3CDTF">2014-07-20T15:03:21Z</dcterms:created>
  <dcterms:modified xsi:type="dcterms:W3CDTF">2014-07-21T12:52:38Z</dcterms:modified>
</cp:coreProperties>
</file>