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67FDCF95-C4D0-4EA1-854A-52FECE528418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0B9897E-DF51-4533-B1C2-92110661C665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CF95-C4D0-4EA1-854A-52FECE528418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897E-DF51-4533-B1C2-92110661C6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CF95-C4D0-4EA1-854A-52FECE528418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897E-DF51-4533-B1C2-92110661C6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CF95-C4D0-4EA1-854A-52FECE528418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897E-DF51-4533-B1C2-92110661C6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CF95-C4D0-4EA1-854A-52FECE528418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897E-DF51-4533-B1C2-92110661C6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CF95-C4D0-4EA1-854A-52FECE528418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897E-DF51-4533-B1C2-92110661C6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CF95-C4D0-4EA1-854A-52FECE528418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897E-DF51-4533-B1C2-92110661C6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CF95-C4D0-4EA1-854A-52FECE528418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897E-DF51-4533-B1C2-92110661C6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CF95-C4D0-4EA1-854A-52FECE528418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897E-DF51-4533-B1C2-92110661C6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CF95-C4D0-4EA1-854A-52FECE528418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897E-DF51-4533-B1C2-92110661C665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CF95-C4D0-4EA1-854A-52FECE528418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897E-DF51-4533-B1C2-92110661C6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7FDCF95-C4D0-4EA1-854A-52FECE528418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0B9897E-DF51-4533-B1C2-92110661C66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147/Developing-Data-Produc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/>
              <a:t>Shiny Application and Reproducible </a:t>
            </a:r>
            <a:r>
              <a:rPr lang="en-US" b="1" dirty="0" smtClean="0"/>
              <a:t>Pitch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Developing Course Project</a:t>
            </a:r>
            <a:endParaRPr lang="en-US" dirty="0" smtClean="0"/>
          </a:p>
          <a:p>
            <a:r>
              <a:rPr lang="en-US" dirty="0" smtClean="0"/>
              <a:t>SAPTAPARNI PAL</a:t>
            </a:r>
          </a:p>
          <a:p>
            <a:r>
              <a:rPr lang="en-US" dirty="0" smtClean="0"/>
              <a:t>9</a:t>
            </a:r>
            <a:r>
              <a:rPr lang="en-US" baseline="30000" dirty="0" smtClean="0"/>
              <a:t>th</a:t>
            </a:r>
            <a:r>
              <a:rPr lang="en-US" dirty="0" smtClean="0"/>
              <a:t> June,2020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634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This </a:t>
            </a:r>
            <a:r>
              <a:rPr lang="en-US" dirty="0"/>
              <a:t>is a part of the Developing Data Products coursera.org course project submission.</a:t>
            </a:r>
          </a:p>
          <a:p>
            <a:pPr fontAlgn="base"/>
            <a:r>
              <a:rPr lang="en-US" dirty="0"/>
              <a:t>The presentation is an R presentation generated with </a:t>
            </a:r>
            <a:r>
              <a:rPr lang="en-US" dirty="0" err="1"/>
              <a:t>RStudio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The Shiny app source code is available </a:t>
            </a:r>
            <a:r>
              <a:rPr lang="en-US" dirty="0" smtClean="0"/>
              <a:t>at </a:t>
            </a:r>
            <a:r>
              <a:rPr lang="en-US" dirty="0" smtClean="0">
                <a:hlinkClick r:id="rId2"/>
              </a:rPr>
              <a:t>https://github.com/s147/Developing-Data-Products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134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APPLICATION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The application is written in Shiny which is a web application framework for R</a:t>
            </a:r>
          </a:p>
          <a:p>
            <a:pPr fontAlgn="base"/>
            <a:r>
              <a:rPr lang="en-US" dirty="0"/>
              <a:t>The source code consists of two files: </a:t>
            </a:r>
            <a:r>
              <a:rPr lang="en-US" dirty="0" err="1"/>
              <a:t>server.R</a:t>
            </a:r>
            <a:r>
              <a:rPr lang="en-US" dirty="0"/>
              <a:t> and </a:t>
            </a:r>
            <a:r>
              <a:rPr lang="en-US" dirty="0" err="1"/>
              <a:t>ui.R</a:t>
            </a:r>
            <a:endParaRPr lang="en-US" dirty="0"/>
          </a:p>
          <a:p>
            <a:pPr fontAlgn="base"/>
            <a:r>
              <a:rPr lang="en-US" dirty="0" err="1"/>
              <a:t>server.R</a:t>
            </a:r>
            <a:r>
              <a:rPr lang="en-US" dirty="0"/>
              <a:t> includes the </a:t>
            </a:r>
            <a:r>
              <a:rPr lang="en-US" dirty="0" err="1"/>
              <a:t>the</a:t>
            </a:r>
            <a:r>
              <a:rPr lang="en-US" dirty="0"/>
              <a:t> server logic of a Shiny web application</a:t>
            </a:r>
          </a:p>
          <a:p>
            <a:pPr fontAlgn="base"/>
            <a:r>
              <a:rPr lang="en-US" dirty="0" err="1"/>
              <a:t>ui.R</a:t>
            </a:r>
            <a:r>
              <a:rPr lang="en-US" dirty="0"/>
              <a:t> includes the </a:t>
            </a:r>
            <a:r>
              <a:rPr lang="en-US" dirty="0" err="1"/>
              <a:t>the</a:t>
            </a:r>
            <a:r>
              <a:rPr lang="en-US" dirty="0"/>
              <a:t> user-interface definition, which uses the </a:t>
            </a:r>
            <a:r>
              <a:rPr lang="en-US" dirty="0" err="1"/>
              <a:t>sidebarLayout</a:t>
            </a:r>
            <a:r>
              <a:rPr lang="en-US" dirty="0"/>
              <a:t> template</a:t>
            </a:r>
          </a:p>
          <a:p>
            <a:pPr fontAlgn="base"/>
            <a:r>
              <a:rPr lang="en-US" dirty="0"/>
              <a:t>The application is hosted on </a:t>
            </a:r>
            <a:r>
              <a:rPr lang="en-US" dirty="0" err="1"/>
              <a:t>Rstudio’s</a:t>
            </a:r>
            <a:r>
              <a:rPr lang="en-US" dirty="0"/>
              <a:t> shiny server in the cloud (Shinyapps.io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89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1. </a:t>
            </a:r>
            <a:br>
              <a:rPr lang="en-US" b="1" dirty="0" smtClean="0"/>
            </a:br>
            <a:r>
              <a:rPr lang="en-US" b="1" dirty="0" smtClean="0"/>
              <a:t>The Application contains: Left Panel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Label </a:t>
            </a:r>
            <a:r>
              <a:rPr lang="en-US" dirty="0"/>
              <a:t>the main </a:t>
            </a:r>
            <a:r>
              <a:rPr lang="en-US" dirty="0" err="1"/>
              <a:t>titel</a:t>
            </a:r>
            <a:r>
              <a:rPr lang="en-US" dirty="0"/>
              <a:t> using a </a:t>
            </a:r>
            <a:r>
              <a:rPr lang="en-US" dirty="0" err="1"/>
              <a:t>textInput</a:t>
            </a:r>
            <a:endParaRPr lang="en-US" dirty="0"/>
          </a:p>
          <a:p>
            <a:pPr fontAlgn="base"/>
            <a:r>
              <a:rPr lang="en-US" dirty="0"/>
              <a:t>Change/determine the size of the plot points using a </a:t>
            </a:r>
            <a:r>
              <a:rPr lang="en-US" dirty="0" err="1"/>
              <a:t>numericInput</a:t>
            </a:r>
            <a:endParaRPr lang="en-US" dirty="0"/>
          </a:p>
          <a:p>
            <a:pPr fontAlgn="base"/>
            <a:r>
              <a:rPr lang="en-US" dirty="0"/>
              <a:t>Add a line of best fit using a </a:t>
            </a:r>
            <a:r>
              <a:rPr lang="en-US" dirty="0" err="1"/>
              <a:t>checkboxInput</a:t>
            </a:r>
            <a:endParaRPr lang="en-US" dirty="0"/>
          </a:p>
          <a:p>
            <a:pPr fontAlgn="base"/>
            <a:r>
              <a:rPr lang="en-US" dirty="0"/>
              <a:t>Change/determine the color of the plot points using a </a:t>
            </a:r>
            <a:r>
              <a:rPr lang="en-US" dirty="0" err="1"/>
              <a:t>colourInput</a:t>
            </a:r>
            <a:endParaRPr lang="en-US" dirty="0"/>
          </a:p>
          <a:p>
            <a:pPr fontAlgn="base"/>
            <a:r>
              <a:rPr lang="en-US" dirty="0"/>
              <a:t>Select data options using </a:t>
            </a:r>
            <a:r>
              <a:rPr lang="en-US" dirty="0" err="1"/>
              <a:t>selectInput</a:t>
            </a:r>
            <a:r>
              <a:rPr lang="en-US" dirty="0"/>
              <a:t> and </a:t>
            </a:r>
            <a:r>
              <a:rPr lang="en-US" dirty="0" err="1"/>
              <a:t>sliderInput</a:t>
            </a:r>
            <a:endParaRPr lang="en-US" dirty="0"/>
          </a:p>
          <a:p>
            <a:pPr fontAlgn="base"/>
            <a:r>
              <a:rPr lang="en-US" dirty="0"/>
              <a:t>download filtered data using a </a:t>
            </a:r>
            <a:r>
              <a:rPr lang="en-US" dirty="0" err="1"/>
              <a:t>downloadButton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64" y="1046019"/>
            <a:ext cx="8229600" cy="1143000"/>
          </a:xfrm>
        </p:spPr>
        <p:txBody>
          <a:bodyPr>
            <a:normAutofit fontScale="90000"/>
          </a:bodyPr>
          <a:lstStyle/>
          <a:p>
            <a:pPr algn="l" fontAlgn="base"/>
            <a:r>
              <a:rPr lang="en-US" b="1" dirty="0" smtClean="0"/>
              <a:t>2.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The Application contains: Main </a:t>
            </a:r>
            <a:r>
              <a:rPr lang="en-US" b="1" dirty="0" smtClean="0"/>
              <a:t>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There are two tabs in main panel as below:</a:t>
            </a:r>
          </a:p>
          <a:p>
            <a:pPr fontAlgn="base"/>
            <a:r>
              <a:rPr lang="en-US" dirty="0"/>
              <a:t>Plot: This displays plot for corresponding </a:t>
            </a:r>
            <a:r>
              <a:rPr lang="en-US" dirty="0" err="1"/>
              <a:t>dataframe</a:t>
            </a:r>
            <a:endParaRPr lang="en-US" dirty="0"/>
          </a:p>
          <a:p>
            <a:pPr fontAlgn="base"/>
            <a:r>
              <a:rPr lang="en-US" dirty="0"/>
              <a:t>Table: This displays a searchable-interactive Table for corresponding </a:t>
            </a:r>
            <a:r>
              <a:rPr lang="en-US" dirty="0" err="1"/>
              <a:t>dataframe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70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</TotalTime>
  <Words>193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Austin</vt:lpstr>
      <vt:lpstr>Shiny Application and Reproducible Pitch</vt:lpstr>
      <vt:lpstr>INTRODUCTION</vt:lpstr>
      <vt:lpstr>APPLICATION INTRO</vt:lpstr>
      <vt:lpstr>1.  The Application contains: Left Panel </vt:lpstr>
      <vt:lpstr>2. The Application contains: Main Panel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Application and Reproducible Pitch</dc:title>
  <dc:creator>sir</dc:creator>
  <cp:lastModifiedBy>sir</cp:lastModifiedBy>
  <cp:revision>3</cp:revision>
  <dcterms:created xsi:type="dcterms:W3CDTF">2020-06-09T14:12:10Z</dcterms:created>
  <dcterms:modified xsi:type="dcterms:W3CDTF">2020-06-09T14:26:06Z</dcterms:modified>
</cp:coreProperties>
</file>