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1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0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9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3238-7F84-4CBE-B558-27228206FA4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D611-3DC1-4663-A6F8-048F3B2A0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1363" y="2971800"/>
            <a:ext cx="48688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Cover page</a:t>
            </a:r>
            <a:r>
              <a:rPr lang="zh-CN" altLang="en-US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Homework #2</a:t>
            </a:r>
          </a:p>
          <a:p>
            <a:pPr algn="l" eaLnBrk="1" hangingPunct="1"/>
            <a:r>
              <a:rPr lang="en-US" altLang="zh-CN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          Name</a:t>
            </a:r>
            <a:r>
              <a:rPr lang="zh-CN" altLang="en-US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&amp; student ID number</a:t>
            </a:r>
            <a:endParaRPr lang="zh-CN" altLang="en-US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41363" y="3789040"/>
            <a:ext cx="4868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Problem description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4538" y="4365303"/>
            <a:ext cx="40306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Solution &amp; Programming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4538" y="4943153"/>
            <a:ext cx="8007102" cy="74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 smtClean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Results including the minimizer and the comparison of error norms, etc.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88620" y="5805264"/>
            <a:ext cx="47307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  <a:cs typeface="Times New Roman" pitchFamily="18" charset="0"/>
              </a:rPr>
              <a:t>Conclusion and acquirement</a:t>
            </a:r>
            <a:endParaRPr lang="zh-CN" altLang="en-US" dirty="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4813" y="307975"/>
            <a:ext cx="207895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Homework#2</a:t>
            </a:r>
            <a:endParaRPr lang="zh-CN" altLang="en-US" dirty="0">
              <a:solidFill>
                <a:srgbClr val="FF0066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04813" y="632768"/>
            <a:ext cx="8055619" cy="193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ts val="2900"/>
              </a:lnSpc>
            </a:pP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Find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the minimizer of 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the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higher-dimensional 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quadratic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optimization </a:t>
            </a:r>
            <a:r>
              <a:rPr lang="en-US" altLang="zh-CN" dirty="0" smtClean="0">
                <a:solidFill>
                  <a:srgbClr val="000099"/>
                </a:solidFill>
                <a:ea typeface="楷体_GB2312" pitchFamily="49" charset="-122"/>
                <a:cs typeface="Times New Roman" pitchFamily="18" charset="0"/>
              </a:rPr>
              <a:t>for  the respective consistent convex, bounded convex and convex  cases with different initial points by any 3 methods of conjugate gradient method, steepest descent method, Newton’s method and Quasi Newton method. 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38125" y="2566988"/>
            <a:ext cx="240347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3399"/>
                </a:solidFill>
                <a:ea typeface="楷体_GB2312" pitchFamily="49" charset="-122"/>
                <a:cs typeface="Times New Roman" pitchFamily="18" charset="0"/>
              </a:rPr>
              <a:t>Requirements:</a:t>
            </a:r>
            <a:endParaRPr lang="zh-CN" altLang="en-US">
              <a:solidFill>
                <a:srgbClr val="FF3399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641600" y="255465"/>
            <a:ext cx="432048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(Due date: 28, Oct. 2019)</a:t>
            </a:r>
            <a:endParaRPr lang="zh-CN" altLang="en-US" dirty="0">
              <a:solidFill>
                <a:srgbClr val="FF0066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6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104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</dc:creator>
  <cp:lastModifiedBy>xjtu</cp:lastModifiedBy>
  <cp:revision>3</cp:revision>
  <dcterms:created xsi:type="dcterms:W3CDTF">2019-10-21T12:06:14Z</dcterms:created>
  <dcterms:modified xsi:type="dcterms:W3CDTF">2019-10-21T12:18:07Z</dcterms:modified>
</cp:coreProperties>
</file>