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Lst>
  <p:sldSz cy="6858000" cx="12192000"/>
  <p:notesSz cx="6858000" cy="9144000"/>
  <p:embeddedFontLst>
    <p:embeddedFont>
      <p:font typeface="Libre Franklin"/>
      <p:regular r:id="rId23"/>
      <p:bold r:id="rId24"/>
      <p:italic r:id="rId25"/>
      <p:boldItalic r:id="rId26"/>
    </p:embeddedFont>
    <p:embeddedFont>
      <p:font typeface="Franklin Gothic"/>
      <p:bold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LibreFranklin-bold.fntdata"/><Relationship Id="rId23" Type="http://schemas.openxmlformats.org/officeDocument/2006/relationships/font" Target="fonts/LibreFranklin-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LibreFranklin-boldItalic.fntdata"/><Relationship Id="rId25" Type="http://schemas.openxmlformats.org/officeDocument/2006/relationships/font" Target="fonts/LibreFranklin-italic.fntdata"/><Relationship Id="rId27" Type="http://schemas.openxmlformats.org/officeDocument/2006/relationships/font" Target="fonts/FranklinGothic-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I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72d1451f09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372d1451f09_0_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3" name="Google Shape;153;g372d1451f09_0_4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72d1451f09_0_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72d1451f09_0_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g372d1451f09_0_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3" name="Google Shape;183;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9" name="Google Shape;18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1" name="Google Shape;10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72d1451f09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72d1451f09_0_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372d1451f09_0_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2d1451f09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2d1451f09_0_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372d1451f09_0_4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72d1451f09_0_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72d1451f09_0_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g372d1451f09_0_2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8" name="Shape 18"/>
        <p:cNvGrpSpPr/>
        <p:nvPr/>
      </p:nvGrpSpPr>
      <p:grpSpPr>
        <a:xfrm>
          <a:off x="0" y="0"/>
          <a:ext cx="0" cy="0"/>
          <a:chOff x="0" y="0"/>
          <a:chExt cx="0" cy="0"/>
        </a:xfrm>
      </p:grpSpPr>
      <p:sp>
        <p:nvSpPr>
          <p:cNvPr id="19" name="Google Shape;19;p2"/>
          <p:cNvSpPr/>
          <p:nvPr/>
        </p:nvSpPr>
        <p:spPr>
          <a:xfrm>
            <a:off x="446534" y="3085764"/>
            <a:ext cx="11298932" cy="3338149"/>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txBox="1"/>
          <p:nvPr>
            <p:ph type="ctrTitle"/>
          </p:nvPr>
        </p:nvSpPr>
        <p:spPr>
          <a:xfrm>
            <a:off x="581191" y="1020431"/>
            <a:ext cx="10993549" cy="1475013"/>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sz="36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 type="subTitle"/>
          </p:nvPr>
        </p:nvSpPr>
        <p:spPr>
          <a:xfrm>
            <a:off x="581194" y="2495445"/>
            <a:ext cx="10993546" cy="590321"/>
          </a:xfrm>
          <a:prstGeom prst="rect">
            <a:avLst/>
          </a:prstGeom>
          <a:noFill/>
          <a:ln>
            <a:noFill/>
          </a:ln>
        </p:spPr>
        <p:txBody>
          <a:bodyPr anchorCtr="0" anchor="t" bIns="45700" lIns="91425" spcFirstLastPara="1" rIns="91425" wrap="square" tIns="45700">
            <a:normAutofit/>
          </a:bodyPr>
          <a:lstStyle>
            <a:lvl1pPr lvl="0" algn="l">
              <a:lnSpc>
                <a:spcPct val="110000"/>
              </a:lnSpc>
              <a:spcBef>
                <a:spcPts val="320"/>
              </a:spcBef>
              <a:spcAft>
                <a:spcPts val="0"/>
              </a:spcAft>
              <a:buSzPts val="1472"/>
              <a:buNone/>
              <a:defRPr sz="1600" cap="none">
                <a:solidFill>
                  <a:schemeClr val="accent1"/>
                </a:solidFill>
              </a:defRPr>
            </a:lvl1pPr>
            <a:lvl2pPr lvl="1" algn="ctr">
              <a:spcBef>
                <a:spcPts val="600"/>
              </a:spcBef>
              <a:spcAft>
                <a:spcPts val="0"/>
              </a:spcAft>
              <a:buSzPts val="1288"/>
              <a:buNone/>
              <a:defRPr>
                <a:solidFill>
                  <a:srgbClr val="888888"/>
                </a:solidFill>
              </a:defRPr>
            </a:lvl2pPr>
            <a:lvl3pPr lvl="2" algn="ctr">
              <a:spcBef>
                <a:spcPts val="600"/>
              </a:spcBef>
              <a:spcAft>
                <a:spcPts val="0"/>
              </a:spcAft>
              <a:buSzPts val="1196"/>
              <a:buNone/>
              <a:defRPr>
                <a:solidFill>
                  <a:srgbClr val="888888"/>
                </a:solidFill>
              </a:defRPr>
            </a:lvl3pPr>
            <a:lvl4pPr lvl="3" algn="ctr">
              <a:spcBef>
                <a:spcPts val="600"/>
              </a:spcBef>
              <a:spcAft>
                <a:spcPts val="0"/>
              </a:spcAft>
              <a:buSzPts val="1012"/>
              <a:buNone/>
              <a:defRPr>
                <a:solidFill>
                  <a:srgbClr val="888888"/>
                </a:solidFill>
              </a:defRPr>
            </a:lvl4pPr>
            <a:lvl5pPr lvl="4" algn="ctr">
              <a:spcBef>
                <a:spcPts val="600"/>
              </a:spcBef>
              <a:spcAft>
                <a:spcPts val="0"/>
              </a:spcAft>
              <a:buSzPts val="1012"/>
              <a:buNone/>
              <a:defRPr>
                <a:solidFill>
                  <a:srgbClr val="888888"/>
                </a:solidFill>
              </a:defRPr>
            </a:lvl5pPr>
            <a:lvl6pPr lvl="5" algn="ctr">
              <a:spcBef>
                <a:spcPts val="600"/>
              </a:spcBef>
              <a:spcAft>
                <a:spcPts val="0"/>
              </a:spcAft>
              <a:buSzPts val="1104"/>
              <a:buNone/>
              <a:defRPr>
                <a:solidFill>
                  <a:srgbClr val="888888"/>
                </a:solidFill>
              </a:defRPr>
            </a:lvl6pPr>
            <a:lvl7pPr lvl="6" algn="ctr">
              <a:spcBef>
                <a:spcPts val="600"/>
              </a:spcBef>
              <a:spcAft>
                <a:spcPts val="0"/>
              </a:spcAft>
              <a:buSzPts val="1104"/>
              <a:buNone/>
              <a:defRPr>
                <a:solidFill>
                  <a:srgbClr val="888888"/>
                </a:solidFill>
              </a:defRPr>
            </a:lvl7pPr>
            <a:lvl8pPr lvl="7" algn="ctr">
              <a:spcBef>
                <a:spcPts val="600"/>
              </a:spcBef>
              <a:spcAft>
                <a:spcPts val="0"/>
              </a:spcAft>
              <a:buSzPts val="1104"/>
              <a:buNone/>
              <a:defRPr>
                <a:solidFill>
                  <a:srgbClr val="888888"/>
                </a:solidFill>
              </a:defRPr>
            </a:lvl8pPr>
            <a:lvl9pPr lvl="8" algn="ctr">
              <a:spcBef>
                <a:spcPts val="600"/>
              </a:spcBef>
              <a:spcAft>
                <a:spcPts val="600"/>
              </a:spcAft>
              <a:buSzPts val="1104"/>
              <a:buNone/>
              <a:defRPr>
                <a:solidFill>
                  <a:srgbClr val="888888"/>
                </a:solidFill>
              </a:defRPr>
            </a:lvl9pPr>
          </a:lstStyle>
          <a:p/>
        </p:txBody>
      </p:sp>
      <p:sp>
        <p:nvSpPr>
          <p:cNvPr id="22" name="Google Shape;22;p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24" name="Google Shape;24;p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6" name="Shape 76"/>
        <p:cNvGrpSpPr/>
        <p:nvPr/>
      </p:nvGrpSpPr>
      <p:grpSpPr>
        <a:xfrm>
          <a:off x="0" y="0"/>
          <a:ext cx="0" cy="0"/>
          <a:chOff x="0" y="0"/>
          <a:chExt cx="0" cy="0"/>
        </a:xfrm>
      </p:grpSpPr>
      <p:sp>
        <p:nvSpPr>
          <p:cNvPr id="77" name="Google Shape;77;p11"/>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 type="body"/>
          </p:nvPr>
        </p:nvSpPr>
        <p:spPr>
          <a:xfrm rot="5400000">
            <a:off x="3809574" y="-1813184"/>
            <a:ext cx="4572852" cy="11029616"/>
          </a:xfrm>
          <a:prstGeom prst="rect">
            <a:avLst/>
          </a:prstGeom>
          <a:noFill/>
          <a:ln>
            <a:noFill/>
          </a:ln>
        </p:spPr>
        <p:txBody>
          <a:bodyPr anchorCtr="0" anchor="t" bIns="45700" lIns="91425" spcFirstLastPara="1" rIns="91425" wrap="square" tIns="45700">
            <a:normAutofit/>
          </a:bodyPr>
          <a:lstStyle>
            <a:lvl1pPr indent="-327914" lvl="0" marL="457200" algn="l">
              <a:lnSpc>
                <a:spcPct val="110000"/>
              </a:lnSpc>
              <a:spcBef>
                <a:spcPts val="340"/>
              </a:spcBef>
              <a:spcAft>
                <a:spcPts val="0"/>
              </a:spcAft>
              <a:buSzPts val="1564"/>
              <a:buChar char="◼"/>
              <a:defRPr/>
            </a:lvl1pPr>
            <a:lvl2pPr indent="-310387" lvl="1" marL="914400" algn="l">
              <a:spcBef>
                <a:spcPts val="600"/>
              </a:spcBef>
              <a:spcAft>
                <a:spcPts val="0"/>
              </a:spcAft>
              <a:buSzPts val="1288"/>
              <a:buChar char="◼"/>
              <a:defRPr/>
            </a:lvl2pPr>
            <a:lvl3pPr indent="-304546" lvl="2" marL="1371600" algn="l">
              <a:spcBef>
                <a:spcPts val="600"/>
              </a:spcBef>
              <a:spcAft>
                <a:spcPts val="0"/>
              </a:spcAft>
              <a:buSzPts val="1196"/>
              <a:buChar char="◼"/>
              <a:defRPr/>
            </a:lvl3pPr>
            <a:lvl4pPr indent="-292861" lvl="3" marL="1828800" algn="l">
              <a:spcBef>
                <a:spcPts val="600"/>
              </a:spcBef>
              <a:spcAft>
                <a:spcPts val="0"/>
              </a:spcAft>
              <a:buSzPts val="1012"/>
              <a:buChar char="◼"/>
              <a:defRPr/>
            </a:lvl4pPr>
            <a:lvl5pPr indent="-292861" lvl="4" marL="2286000" algn="l">
              <a:spcBef>
                <a:spcPts val="600"/>
              </a:spcBef>
              <a:spcAft>
                <a:spcPts val="0"/>
              </a:spcAft>
              <a:buSzPts val="1012"/>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79" name="Google Shape;79;p1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11"/>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81" name="Google Shape;81;p1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82" name="Shape 82"/>
        <p:cNvGrpSpPr/>
        <p:nvPr/>
      </p:nvGrpSpPr>
      <p:grpSpPr>
        <a:xfrm>
          <a:off x="0" y="0"/>
          <a:ext cx="0" cy="0"/>
          <a:chOff x="0" y="0"/>
          <a:chExt cx="0" cy="0"/>
        </a:xfrm>
      </p:grpSpPr>
      <p:sp>
        <p:nvSpPr>
          <p:cNvPr id="83" name="Google Shape;83;p12"/>
          <p:cNvSpPr/>
          <p:nvPr/>
        </p:nvSpPr>
        <p:spPr>
          <a:xfrm>
            <a:off x="8058151" y="599725"/>
            <a:ext cx="3687316" cy="5816950"/>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2"/>
          <p:cNvSpPr txBox="1"/>
          <p:nvPr>
            <p:ph type="title"/>
          </p:nvPr>
        </p:nvSpPr>
        <p:spPr>
          <a:xfrm rot="5400000">
            <a:off x="7362637" y="1705163"/>
            <a:ext cx="4807326" cy="3124200"/>
          </a:xfrm>
          <a:prstGeom prst="rect">
            <a:avLst/>
          </a:prstGeom>
          <a:noFill/>
          <a:ln>
            <a:noFill/>
          </a:ln>
        </p:spPr>
        <p:txBody>
          <a:bodyPr anchorCtr="0" anchor="ctr" bIns="45700" lIns="91425" spcFirstLastPara="1" rIns="91425" wrap="square" tIns="45700">
            <a:normAutofit/>
          </a:bodyPr>
          <a:lstStyle>
            <a:lvl1pPr lvl="0" algn="l">
              <a:lnSpc>
                <a:spcPct val="100000"/>
              </a:lnSpc>
              <a:spcBef>
                <a:spcPts val="0"/>
              </a:spcBef>
              <a:spcAft>
                <a:spcPts val="0"/>
              </a:spcAft>
              <a:buClr>
                <a:srgbClr val="FFFFFF"/>
              </a:buClr>
              <a:buSzPts val="2800"/>
              <a:buFont typeface="Franklin Gothic"/>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 type="body"/>
          </p:nvPr>
        </p:nvSpPr>
        <p:spPr>
          <a:xfrm rot="5400000">
            <a:off x="1952072" y="-313549"/>
            <a:ext cx="4807326" cy="7161625"/>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86" name="Google Shape;86;p12"/>
          <p:cNvSpPr/>
          <p:nvPr/>
        </p:nvSpPr>
        <p:spPr>
          <a:xfrm>
            <a:off x="446534" y="457200"/>
            <a:ext cx="3703320" cy="94997"/>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2"/>
          <p:cNvSpPr/>
          <p:nvPr/>
        </p:nvSpPr>
        <p:spPr>
          <a:xfrm>
            <a:off x="8042147" y="453643"/>
            <a:ext cx="3703320" cy="98554"/>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2"/>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2"/>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2"/>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91" name="Google Shape;91;p12"/>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28" name="Google Shape;28;p3"/>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
          <p:cNvSpPr txBox="1"/>
          <p:nvPr>
            <p:ph type="title"/>
          </p:nvPr>
        </p:nvSpPr>
        <p:spPr>
          <a:xfrm>
            <a:off x="575894" y="729658"/>
            <a:ext cx="11029616" cy="592246"/>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33" name="Google Shape;33;p4"/>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5"/>
          <p:cNvSpPr/>
          <p:nvPr/>
        </p:nvSpPr>
        <p:spPr>
          <a:xfrm>
            <a:off x="447817" y="5141974"/>
            <a:ext cx="11290860" cy="125882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5"/>
          <p:cNvSpPr txBox="1"/>
          <p:nvPr>
            <p:ph type="title"/>
          </p:nvPr>
        </p:nvSpPr>
        <p:spPr>
          <a:xfrm>
            <a:off x="581193" y="2393950"/>
            <a:ext cx="11029615" cy="2147467"/>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3600"/>
              <a:buFont typeface="Franklin Gothic"/>
              <a:buNone/>
              <a:defRPr b="0" sz="3600" cap="none">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5"/>
          <p:cNvSpPr txBox="1"/>
          <p:nvPr>
            <p:ph idx="1" type="body"/>
          </p:nvPr>
        </p:nvSpPr>
        <p:spPr>
          <a:xfrm>
            <a:off x="581192"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60"/>
              </a:spcBef>
              <a:spcAft>
                <a:spcPts val="0"/>
              </a:spcAft>
              <a:buSzPts val="1656"/>
              <a:buNone/>
              <a:defRPr sz="1800" cap="none">
                <a:solidFill>
                  <a:schemeClr val="accent1"/>
                </a:solidFill>
              </a:defRPr>
            </a:lvl1pPr>
            <a:lvl2pPr indent="-228600" lvl="1" marL="914400" algn="l">
              <a:spcBef>
                <a:spcPts val="600"/>
              </a:spcBef>
              <a:spcAft>
                <a:spcPts val="0"/>
              </a:spcAft>
              <a:buSzPts val="1656"/>
              <a:buNone/>
              <a:defRPr sz="1800">
                <a:solidFill>
                  <a:srgbClr val="888888"/>
                </a:solidFill>
              </a:defRPr>
            </a:lvl2pPr>
            <a:lvl3pPr indent="-228600" lvl="2" marL="1371600" algn="l">
              <a:spcBef>
                <a:spcPts val="600"/>
              </a:spcBef>
              <a:spcAft>
                <a:spcPts val="0"/>
              </a:spcAft>
              <a:buSzPts val="1472"/>
              <a:buNone/>
              <a:defRPr sz="1600">
                <a:solidFill>
                  <a:srgbClr val="888888"/>
                </a:solidFill>
              </a:defRPr>
            </a:lvl3pPr>
            <a:lvl4pPr indent="-228600" lvl="3" marL="1828800" algn="l">
              <a:spcBef>
                <a:spcPts val="600"/>
              </a:spcBef>
              <a:spcAft>
                <a:spcPts val="0"/>
              </a:spcAft>
              <a:buSzPts val="1288"/>
              <a:buNone/>
              <a:defRPr sz="1400">
                <a:solidFill>
                  <a:srgbClr val="888888"/>
                </a:solidFill>
              </a:defRPr>
            </a:lvl4pPr>
            <a:lvl5pPr indent="-228600" lvl="4" marL="2286000" algn="l">
              <a:spcBef>
                <a:spcPts val="600"/>
              </a:spcBef>
              <a:spcAft>
                <a:spcPts val="0"/>
              </a:spcAft>
              <a:buSzPts val="1288"/>
              <a:buNone/>
              <a:defRPr sz="1400">
                <a:solidFill>
                  <a:srgbClr val="888888"/>
                </a:solidFill>
              </a:defRPr>
            </a:lvl5pPr>
            <a:lvl6pPr indent="-228600" lvl="5" marL="2743200" algn="l">
              <a:spcBef>
                <a:spcPts val="600"/>
              </a:spcBef>
              <a:spcAft>
                <a:spcPts val="0"/>
              </a:spcAft>
              <a:buSzPts val="1288"/>
              <a:buNone/>
              <a:defRPr sz="1400">
                <a:solidFill>
                  <a:srgbClr val="888888"/>
                </a:solidFill>
              </a:defRPr>
            </a:lvl6pPr>
            <a:lvl7pPr indent="-228600" lvl="6" marL="3200400" algn="l">
              <a:spcBef>
                <a:spcPts val="600"/>
              </a:spcBef>
              <a:spcAft>
                <a:spcPts val="0"/>
              </a:spcAft>
              <a:buSzPts val="1288"/>
              <a:buNone/>
              <a:defRPr sz="1400">
                <a:solidFill>
                  <a:srgbClr val="888888"/>
                </a:solidFill>
              </a:defRPr>
            </a:lvl7pPr>
            <a:lvl8pPr indent="-228600" lvl="7" marL="3657600" algn="l">
              <a:spcBef>
                <a:spcPts val="600"/>
              </a:spcBef>
              <a:spcAft>
                <a:spcPts val="0"/>
              </a:spcAft>
              <a:buSzPts val="1288"/>
              <a:buNone/>
              <a:defRPr sz="1400">
                <a:solidFill>
                  <a:srgbClr val="888888"/>
                </a:solidFill>
              </a:defRPr>
            </a:lvl8pPr>
            <a:lvl9pPr indent="-228600" lvl="8" marL="4114800" algn="l">
              <a:spcBef>
                <a:spcPts val="600"/>
              </a:spcBef>
              <a:spcAft>
                <a:spcPts val="600"/>
              </a:spcAft>
              <a:buSzPts val="1288"/>
              <a:buNone/>
              <a:defRPr sz="1400">
                <a:solidFill>
                  <a:srgbClr val="888888"/>
                </a:solidFill>
              </a:defRPr>
            </a:lvl9pPr>
          </a:lstStyle>
          <a:p/>
        </p:txBody>
      </p:sp>
      <p:sp>
        <p:nvSpPr>
          <p:cNvPr id="38" name="Google Shape;38;p5"/>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0" name="Google Shape;40;p5"/>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1" name="Shape 41"/>
        <p:cNvGrpSpPr/>
        <p:nvPr/>
      </p:nvGrpSpPr>
      <p:grpSpPr>
        <a:xfrm>
          <a:off x="0" y="0"/>
          <a:ext cx="0" cy="0"/>
          <a:chOff x="0" y="0"/>
          <a:chExt cx="0" cy="0"/>
        </a:xfrm>
      </p:grpSpPr>
      <p:sp>
        <p:nvSpPr>
          <p:cNvPr id="42" name="Google Shape;42;p6"/>
          <p:cNvSpPr txBox="1"/>
          <p:nvPr>
            <p:ph type="title"/>
          </p:nvPr>
        </p:nvSpPr>
        <p:spPr>
          <a:xfrm>
            <a:off x="581193" y="729658"/>
            <a:ext cx="11029616" cy="492855"/>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6"/>
          <p:cNvSpPr txBox="1"/>
          <p:nvPr>
            <p:ph idx="1" type="body"/>
          </p:nvPr>
        </p:nvSpPr>
        <p:spPr>
          <a:xfrm>
            <a:off x="581193" y="1391479"/>
            <a:ext cx="5194767"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4" name="Google Shape;44;p6"/>
          <p:cNvSpPr txBox="1"/>
          <p:nvPr>
            <p:ph idx="2" type="body"/>
          </p:nvPr>
        </p:nvSpPr>
        <p:spPr>
          <a:xfrm>
            <a:off x="6416039" y="1391479"/>
            <a:ext cx="5194769" cy="4469572"/>
          </a:xfrm>
          <a:prstGeom prst="rect">
            <a:avLst/>
          </a:prstGeom>
          <a:noFill/>
          <a:ln>
            <a:noFill/>
          </a:ln>
        </p:spPr>
        <p:txBody>
          <a:bodyPr anchorCtr="0" anchor="ctr"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45" name="Google Shape;45;p6"/>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6"/>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47" name="Google Shape;47;p6"/>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p:cSld name="Comparison">
    <p:spTree>
      <p:nvGrpSpPr>
        <p:cNvPr id="48" name="Shape 48"/>
        <p:cNvGrpSpPr/>
        <p:nvPr/>
      </p:nvGrpSpPr>
      <p:grpSpPr>
        <a:xfrm>
          <a:off x="0" y="0"/>
          <a:ext cx="0" cy="0"/>
          <a:chOff x="0" y="0"/>
          <a:chExt cx="0" cy="0"/>
        </a:xfrm>
      </p:grpSpPr>
      <p:sp>
        <p:nvSpPr>
          <p:cNvPr id="49" name="Google Shape;49;p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7"/>
          <p:cNvSpPr txBox="1"/>
          <p:nvPr>
            <p:ph idx="1" type="body"/>
          </p:nvPr>
        </p:nvSpPr>
        <p:spPr>
          <a:xfrm>
            <a:off x="581191" y="2250891"/>
            <a:ext cx="5194769" cy="557784"/>
          </a:xfrm>
          <a:prstGeom prst="rect">
            <a:avLst/>
          </a:prstGeom>
          <a:noFill/>
          <a:ln>
            <a:noFill/>
          </a:ln>
        </p:spPr>
        <p:txBody>
          <a:bodyPr anchorCtr="0" anchor="ctr" bIns="45700" lIns="91425" spcFirstLastPara="1" rIns="91425" wrap="square" tIns="45700">
            <a:noAutofit/>
          </a:bodyPr>
          <a:lstStyle>
            <a:lvl1pPr indent="-228600" lvl="0" marL="457200" algn="l">
              <a:lnSpc>
                <a:spcPct val="110000"/>
              </a:lnSpc>
              <a:spcBef>
                <a:spcPts val="400"/>
              </a:spcBef>
              <a:spcAft>
                <a:spcPts val="0"/>
              </a:spcAft>
              <a:buSzPts val="1840"/>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1" name="Google Shape;51;p7"/>
          <p:cNvSpPr txBox="1"/>
          <p:nvPr>
            <p:ph idx="2" type="body"/>
          </p:nvPr>
        </p:nvSpPr>
        <p:spPr>
          <a:xfrm>
            <a:off x="581194" y="2926052"/>
            <a:ext cx="5194766"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2" name="Google Shape;52;p7"/>
          <p:cNvSpPr txBox="1"/>
          <p:nvPr>
            <p:ph idx="3" type="body"/>
          </p:nvPr>
        </p:nvSpPr>
        <p:spPr>
          <a:xfrm>
            <a:off x="6416039" y="2250892"/>
            <a:ext cx="5194770" cy="553373"/>
          </a:xfrm>
          <a:prstGeom prst="rect">
            <a:avLst/>
          </a:prstGeom>
          <a:noFill/>
          <a:ln>
            <a:noFill/>
          </a:ln>
        </p:spPr>
        <p:txBody>
          <a:bodyPr anchorCtr="0" anchor="ctr" bIns="45700" lIns="91425" spcFirstLastPara="1" rIns="91425" wrap="square" tIns="45700">
            <a:noAutofit/>
          </a:bodyPr>
          <a:lstStyle>
            <a:lvl1pPr indent="-228600" lvl="0" marL="457200" marR="0" algn="l">
              <a:lnSpc>
                <a:spcPct val="100000"/>
              </a:lnSpc>
              <a:spcBef>
                <a:spcPts val="400"/>
              </a:spcBef>
              <a:spcAft>
                <a:spcPts val="0"/>
              </a:spcAft>
              <a:buClr>
                <a:schemeClr val="accent1"/>
              </a:buClr>
              <a:buSzPts val="1840"/>
              <a:buFont typeface="Noto Sans Symbols"/>
              <a:buNone/>
              <a:defRPr b="0" sz="2000">
                <a:solidFill>
                  <a:srgbClr val="3F3F3F"/>
                </a:solidFill>
              </a:defRPr>
            </a:lvl1pPr>
            <a:lvl2pPr indent="-228600" lvl="1" marL="914400" algn="l">
              <a:spcBef>
                <a:spcPts val="600"/>
              </a:spcBef>
              <a:spcAft>
                <a:spcPts val="0"/>
              </a:spcAft>
              <a:buSzPts val="1840"/>
              <a:buNone/>
              <a:defRPr b="1" sz="2000"/>
            </a:lvl2pPr>
            <a:lvl3pPr indent="-228600" lvl="2" marL="1371600" algn="l">
              <a:spcBef>
                <a:spcPts val="600"/>
              </a:spcBef>
              <a:spcAft>
                <a:spcPts val="0"/>
              </a:spcAft>
              <a:buSzPts val="1656"/>
              <a:buNone/>
              <a:defRPr b="1" sz="1800"/>
            </a:lvl3pPr>
            <a:lvl4pPr indent="-228600" lvl="3" marL="1828800" algn="l">
              <a:spcBef>
                <a:spcPts val="600"/>
              </a:spcBef>
              <a:spcAft>
                <a:spcPts val="0"/>
              </a:spcAft>
              <a:buSzPts val="1472"/>
              <a:buNone/>
              <a:defRPr b="1" sz="1600"/>
            </a:lvl4pPr>
            <a:lvl5pPr indent="-228600" lvl="4" marL="2286000" algn="l">
              <a:spcBef>
                <a:spcPts val="600"/>
              </a:spcBef>
              <a:spcAft>
                <a:spcPts val="0"/>
              </a:spcAft>
              <a:buSzPts val="1472"/>
              <a:buNone/>
              <a:defRPr b="1" sz="1600"/>
            </a:lvl5pPr>
            <a:lvl6pPr indent="-228600" lvl="5" marL="2743200" algn="l">
              <a:spcBef>
                <a:spcPts val="600"/>
              </a:spcBef>
              <a:spcAft>
                <a:spcPts val="0"/>
              </a:spcAft>
              <a:buSzPts val="1472"/>
              <a:buNone/>
              <a:defRPr b="1" sz="1600"/>
            </a:lvl6pPr>
            <a:lvl7pPr indent="-228600" lvl="6" marL="3200400" algn="l">
              <a:spcBef>
                <a:spcPts val="600"/>
              </a:spcBef>
              <a:spcAft>
                <a:spcPts val="0"/>
              </a:spcAft>
              <a:buSzPts val="1472"/>
              <a:buNone/>
              <a:defRPr b="1" sz="1600"/>
            </a:lvl7pPr>
            <a:lvl8pPr indent="-228600" lvl="7" marL="3657600" algn="l">
              <a:spcBef>
                <a:spcPts val="600"/>
              </a:spcBef>
              <a:spcAft>
                <a:spcPts val="0"/>
              </a:spcAft>
              <a:buSzPts val="1472"/>
              <a:buNone/>
              <a:defRPr b="1" sz="1600"/>
            </a:lvl8pPr>
            <a:lvl9pPr indent="-228600" lvl="8" marL="4114800" algn="l">
              <a:spcBef>
                <a:spcPts val="600"/>
              </a:spcBef>
              <a:spcAft>
                <a:spcPts val="600"/>
              </a:spcAft>
              <a:buSzPts val="1472"/>
              <a:buNone/>
              <a:defRPr b="1" sz="1600"/>
            </a:lvl9pPr>
          </a:lstStyle>
          <a:p/>
        </p:txBody>
      </p:sp>
      <p:sp>
        <p:nvSpPr>
          <p:cNvPr id="53" name="Google Shape;53;p7"/>
          <p:cNvSpPr txBox="1"/>
          <p:nvPr>
            <p:ph idx="4" type="body"/>
          </p:nvPr>
        </p:nvSpPr>
        <p:spPr>
          <a:xfrm>
            <a:off x="6416037" y="2926052"/>
            <a:ext cx="5194771" cy="2934999"/>
          </a:xfrm>
          <a:prstGeom prst="rect">
            <a:avLst/>
          </a:prstGeom>
          <a:noFill/>
          <a:ln>
            <a:noFill/>
          </a:ln>
        </p:spPr>
        <p:txBody>
          <a:bodyPr anchorCtr="0" anchor="t" bIns="45700" lIns="91425" spcFirstLastPara="1" rIns="91425" wrap="square" tIns="45700">
            <a:normAutofit/>
          </a:bodyPr>
          <a:lstStyle>
            <a:lvl1pPr indent="-333756" lvl="0" marL="457200" algn="l">
              <a:lnSpc>
                <a:spcPct val="110000"/>
              </a:lnSpc>
              <a:spcBef>
                <a:spcPts val="360"/>
              </a:spcBef>
              <a:spcAft>
                <a:spcPts val="0"/>
              </a:spcAft>
              <a:buSzPts val="1656"/>
              <a:buChar char="◼"/>
              <a:defRPr/>
            </a:lvl1pPr>
            <a:lvl2pPr indent="-333756" lvl="1" marL="914400" algn="l">
              <a:spcBef>
                <a:spcPts val="600"/>
              </a:spcBef>
              <a:spcAft>
                <a:spcPts val="0"/>
              </a:spcAft>
              <a:buSzPts val="1656"/>
              <a:buChar char="◼"/>
              <a:defRPr/>
            </a:lvl2pPr>
            <a:lvl3pPr indent="-333756" lvl="2" marL="1371600" algn="l">
              <a:spcBef>
                <a:spcPts val="600"/>
              </a:spcBef>
              <a:spcAft>
                <a:spcPts val="0"/>
              </a:spcAft>
              <a:buSzPts val="1656"/>
              <a:buChar char="◼"/>
              <a:defRPr/>
            </a:lvl3pPr>
            <a:lvl4pPr indent="-333756" lvl="3" marL="1828800" algn="l">
              <a:spcBef>
                <a:spcPts val="600"/>
              </a:spcBef>
              <a:spcAft>
                <a:spcPts val="0"/>
              </a:spcAft>
              <a:buSzPts val="1656"/>
              <a:buChar char="◼"/>
              <a:defRPr/>
            </a:lvl4pPr>
            <a:lvl5pPr indent="-333756" lvl="4" marL="2286000" algn="l">
              <a:spcBef>
                <a:spcPts val="600"/>
              </a:spcBef>
              <a:spcAft>
                <a:spcPts val="0"/>
              </a:spcAft>
              <a:buSzPts val="1656"/>
              <a:buChar char="◼"/>
              <a:defRPr/>
            </a:lvl5pPr>
            <a:lvl6pPr indent="-333756" lvl="5" marL="2743200" algn="l">
              <a:spcBef>
                <a:spcPts val="600"/>
              </a:spcBef>
              <a:spcAft>
                <a:spcPts val="0"/>
              </a:spcAft>
              <a:buSzPts val="1656"/>
              <a:buChar char="◼"/>
              <a:defRPr/>
            </a:lvl6pPr>
            <a:lvl7pPr indent="-333756" lvl="6" marL="3200400" algn="l">
              <a:spcBef>
                <a:spcPts val="600"/>
              </a:spcBef>
              <a:spcAft>
                <a:spcPts val="0"/>
              </a:spcAft>
              <a:buSzPts val="1656"/>
              <a:buChar char="◼"/>
              <a:defRPr/>
            </a:lvl7pPr>
            <a:lvl8pPr indent="-333756" lvl="7" marL="3657600" algn="l">
              <a:spcBef>
                <a:spcPts val="600"/>
              </a:spcBef>
              <a:spcAft>
                <a:spcPts val="0"/>
              </a:spcAft>
              <a:buSzPts val="1656"/>
              <a:buChar char="◼"/>
              <a:defRPr/>
            </a:lvl8pPr>
            <a:lvl9pPr indent="-333756" lvl="8" marL="4114800" algn="l">
              <a:spcBef>
                <a:spcPts val="600"/>
              </a:spcBef>
              <a:spcAft>
                <a:spcPts val="600"/>
              </a:spcAft>
              <a:buSzPts val="1656"/>
              <a:buChar char="◼"/>
              <a:defRPr/>
            </a:lvl9pPr>
          </a:lstStyle>
          <a:p/>
        </p:txBody>
      </p:sp>
      <p:sp>
        <p:nvSpPr>
          <p:cNvPr id="54" name="Google Shape;54;p7"/>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56" name="Google Shape;56;p7"/>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8"/>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0" name="Google Shape;60;p8"/>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1" name="Shape 61"/>
        <p:cNvGrpSpPr/>
        <p:nvPr/>
      </p:nvGrpSpPr>
      <p:grpSpPr>
        <a:xfrm>
          <a:off x="0" y="0"/>
          <a:ext cx="0" cy="0"/>
          <a:chOff x="0" y="0"/>
          <a:chExt cx="0" cy="0"/>
        </a:xfrm>
      </p:grpSpPr>
      <p:sp>
        <p:nvSpPr>
          <p:cNvPr id="62" name="Google Shape;62;p9"/>
          <p:cNvSpPr/>
          <p:nvPr/>
        </p:nvSpPr>
        <p:spPr>
          <a:xfrm>
            <a:off x="447817" y="601200"/>
            <a:ext cx="3682723" cy="5815475"/>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9"/>
          <p:cNvSpPr txBox="1"/>
          <p:nvPr>
            <p:ph type="title"/>
          </p:nvPr>
        </p:nvSpPr>
        <p:spPr>
          <a:xfrm>
            <a:off x="767857" y="933450"/>
            <a:ext cx="3031852" cy="172241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FFFFFF"/>
              </a:buClr>
              <a:buSzPts val="2400"/>
              <a:buFont typeface="Franklin Gothic"/>
              <a:buNone/>
              <a:defRPr b="0" sz="2400">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 type="body"/>
          </p:nvPr>
        </p:nvSpPr>
        <p:spPr>
          <a:xfrm>
            <a:off x="4900928" y="1179829"/>
            <a:ext cx="6650991" cy="4658216"/>
          </a:xfrm>
          <a:prstGeom prst="rect">
            <a:avLst/>
          </a:prstGeom>
          <a:noFill/>
          <a:ln>
            <a:noFill/>
          </a:ln>
        </p:spPr>
        <p:txBody>
          <a:bodyPr anchorCtr="0" anchor="ctr" bIns="45700" lIns="91425" spcFirstLastPara="1" rIns="91425" wrap="square" tIns="45700">
            <a:normAutofit/>
          </a:bodyPr>
          <a:lstStyle>
            <a:lvl1pPr indent="-345440" lvl="0" marL="457200" algn="l">
              <a:lnSpc>
                <a:spcPct val="110000"/>
              </a:lnSpc>
              <a:spcBef>
                <a:spcPts val="400"/>
              </a:spcBef>
              <a:spcAft>
                <a:spcPts val="0"/>
              </a:spcAft>
              <a:buSzPts val="1840"/>
              <a:buChar char="◼"/>
              <a:defRPr sz="2000">
                <a:solidFill>
                  <a:schemeClr val="dk2"/>
                </a:solidFill>
              </a:defRPr>
            </a:lvl1pPr>
            <a:lvl2pPr indent="-333756" lvl="1" marL="914400" algn="l">
              <a:spcBef>
                <a:spcPts val="600"/>
              </a:spcBef>
              <a:spcAft>
                <a:spcPts val="0"/>
              </a:spcAft>
              <a:buSzPts val="1656"/>
              <a:buChar char="◼"/>
              <a:defRPr sz="1800">
                <a:solidFill>
                  <a:schemeClr val="dk2"/>
                </a:solidFill>
              </a:defRPr>
            </a:lvl2pPr>
            <a:lvl3pPr indent="-322072" lvl="2" marL="1371600" algn="l">
              <a:spcBef>
                <a:spcPts val="600"/>
              </a:spcBef>
              <a:spcAft>
                <a:spcPts val="0"/>
              </a:spcAft>
              <a:buSzPts val="1472"/>
              <a:buChar char="◼"/>
              <a:defRPr sz="1600">
                <a:solidFill>
                  <a:schemeClr val="dk2"/>
                </a:solidFill>
              </a:defRPr>
            </a:lvl3pPr>
            <a:lvl4pPr indent="-310388" lvl="3" marL="1828800" algn="l">
              <a:spcBef>
                <a:spcPts val="600"/>
              </a:spcBef>
              <a:spcAft>
                <a:spcPts val="0"/>
              </a:spcAft>
              <a:buSzPts val="1288"/>
              <a:buChar char="◼"/>
              <a:defRPr sz="1400">
                <a:solidFill>
                  <a:schemeClr val="dk2"/>
                </a:solidFill>
              </a:defRPr>
            </a:lvl4pPr>
            <a:lvl5pPr indent="-310388" lvl="4" marL="2286000" algn="l">
              <a:spcBef>
                <a:spcPts val="600"/>
              </a:spcBef>
              <a:spcAft>
                <a:spcPts val="0"/>
              </a:spcAft>
              <a:buSzPts val="1288"/>
              <a:buChar char="◼"/>
              <a:defRPr sz="1400">
                <a:solidFill>
                  <a:schemeClr val="dk2"/>
                </a:solidFill>
              </a:defRPr>
            </a:lvl5pPr>
            <a:lvl6pPr indent="-310388" lvl="5" marL="2743200" algn="l">
              <a:spcBef>
                <a:spcPts val="600"/>
              </a:spcBef>
              <a:spcAft>
                <a:spcPts val="0"/>
              </a:spcAft>
              <a:buSzPts val="1288"/>
              <a:buChar char="◼"/>
              <a:defRPr sz="1400">
                <a:solidFill>
                  <a:schemeClr val="dk2"/>
                </a:solidFill>
              </a:defRPr>
            </a:lvl6pPr>
            <a:lvl7pPr indent="-310388" lvl="6" marL="3200400" algn="l">
              <a:spcBef>
                <a:spcPts val="600"/>
              </a:spcBef>
              <a:spcAft>
                <a:spcPts val="0"/>
              </a:spcAft>
              <a:buSzPts val="1288"/>
              <a:buChar char="◼"/>
              <a:defRPr sz="1400">
                <a:solidFill>
                  <a:schemeClr val="dk2"/>
                </a:solidFill>
              </a:defRPr>
            </a:lvl7pPr>
            <a:lvl8pPr indent="-310388" lvl="7" marL="3657600" algn="l">
              <a:spcBef>
                <a:spcPts val="600"/>
              </a:spcBef>
              <a:spcAft>
                <a:spcPts val="0"/>
              </a:spcAft>
              <a:buSzPts val="1288"/>
              <a:buChar char="◼"/>
              <a:defRPr sz="1400">
                <a:solidFill>
                  <a:schemeClr val="dk2"/>
                </a:solidFill>
              </a:defRPr>
            </a:lvl8pPr>
            <a:lvl9pPr indent="-310388" lvl="8" marL="4114800" algn="l">
              <a:spcBef>
                <a:spcPts val="600"/>
              </a:spcBef>
              <a:spcAft>
                <a:spcPts val="600"/>
              </a:spcAft>
              <a:buSzPts val="1288"/>
              <a:buChar char="◼"/>
              <a:defRPr sz="1400">
                <a:solidFill>
                  <a:schemeClr val="dk2"/>
                </a:solidFill>
              </a:defRPr>
            </a:lvl9pPr>
          </a:lstStyle>
          <a:p/>
        </p:txBody>
      </p:sp>
      <p:sp>
        <p:nvSpPr>
          <p:cNvPr id="65" name="Google Shape;65;p9"/>
          <p:cNvSpPr txBox="1"/>
          <p:nvPr>
            <p:ph idx="2" type="body"/>
          </p:nvPr>
        </p:nvSpPr>
        <p:spPr>
          <a:xfrm>
            <a:off x="767857" y="2836654"/>
            <a:ext cx="3031852" cy="3001392"/>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solidFill>
                  <a:srgbClr val="FFFFFF"/>
                </a:solidFill>
              </a:defRPr>
            </a:lvl1pPr>
            <a:lvl2pPr indent="-228600" lvl="1" marL="914400" algn="l">
              <a:spcBef>
                <a:spcPts val="600"/>
              </a:spcBef>
              <a:spcAft>
                <a:spcPts val="0"/>
              </a:spcAft>
              <a:buSzPts val="1012"/>
              <a:buNone/>
              <a:defRPr sz="11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66" name="Google Shape;66;p9"/>
          <p:cNvSpPr txBox="1"/>
          <p:nvPr>
            <p:ph idx="10" type="dt"/>
          </p:nvPr>
        </p:nvSpPr>
        <p:spPr>
          <a:xfrm>
            <a:off x="7605951" y="6456916"/>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
          <p:cNvSpPr txBox="1"/>
          <p:nvPr>
            <p:ph idx="11" type="ftr"/>
          </p:nvPr>
        </p:nvSpPr>
        <p:spPr>
          <a:xfrm>
            <a:off x="581192" y="6452590"/>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68" name="Google Shape;68;p9"/>
          <p:cNvSpPr txBox="1"/>
          <p:nvPr>
            <p:ph idx="12" type="sldNum"/>
          </p:nvPr>
        </p:nvSpPr>
        <p:spPr>
          <a:xfrm>
            <a:off x="10558300" y="6456916"/>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9" name="Shape 69"/>
        <p:cNvGrpSpPr/>
        <p:nvPr/>
      </p:nvGrpSpPr>
      <p:grpSpPr>
        <a:xfrm>
          <a:off x="0" y="0"/>
          <a:ext cx="0" cy="0"/>
          <a:chOff x="0" y="0"/>
          <a:chExt cx="0" cy="0"/>
        </a:xfrm>
      </p:grpSpPr>
      <p:sp>
        <p:nvSpPr>
          <p:cNvPr id="70" name="Google Shape;70;p10"/>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3F3F3F"/>
              </a:buClr>
              <a:buSzPts val="2400"/>
              <a:buFont typeface="Franklin Gothic"/>
              <a:buNone/>
              <a:defRPr b="0" sz="2400">
                <a:solidFill>
                  <a:srgbClr val="3F3F3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p:nvPr>
            <p:ph idx="2" type="pic"/>
          </p:nvPr>
        </p:nvSpPr>
        <p:spPr>
          <a:xfrm>
            <a:off x="447817" y="641350"/>
            <a:ext cx="11290859" cy="3651249"/>
          </a:xfrm>
          <a:prstGeom prst="rect">
            <a:avLst/>
          </a:prstGeom>
          <a:noFill/>
          <a:ln>
            <a:noFill/>
          </a:ln>
        </p:spPr>
      </p:sp>
      <p:sp>
        <p:nvSpPr>
          <p:cNvPr id="72" name="Google Shape;72;p10"/>
          <p:cNvSpPr txBox="1"/>
          <p:nvPr>
            <p:ph idx="1" type="body"/>
          </p:nvPr>
        </p:nvSpPr>
        <p:spPr>
          <a:xfrm>
            <a:off x="581192" y="5260127"/>
            <a:ext cx="11029617" cy="998148"/>
          </a:xfrm>
          <a:prstGeom prst="rect">
            <a:avLst/>
          </a:prstGeom>
          <a:noFill/>
          <a:ln>
            <a:noFill/>
          </a:ln>
        </p:spPr>
        <p:txBody>
          <a:bodyPr anchorCtr="0" anchor="t" bIns="45700" lIns="91425" spcFirstLastPara="1" rIns="91425" wrap="square" tIns="45700">
            <a:normAutofit/>
          </a:bodyPr>
          <a:lstStyle>
            <a:lvl1pPr indent="-228600" lvl="0" marL="457200" algn="l">
              <a:lnSpc>
                <a:spcPct val="110000"/>
              </a:lnSpc>
              <a:spcBef>
                <a:spcPts val="320"/>
              </a:spcBef>
              <a:spcAft>
                <a:spcPts val="0"/>
              </a:spcAft>
              <a:buSzPts val="1472"/>
              <a:buNone/>
              <a:defRPr sz="1600"/>
            </a:lvl1pPr>
            <a:lvl2pPr indent="-228600" lvl="1" marL="914400" algn="l">
              <a:spcBef>
                <a:spcPts val="600"/>
              </a:spcBef>
              <a:spcAft>
                <a:spcPts val="0"/>
              </a:spcAft>
              <a:buSzPts val="1104"/>
              <a:buNone/>
              <a:defRPr sz="1200"/>
            </a:lvl2pPr>
            <a:lvl3pPr indent="-228600" lvl="2" marL="1371600" algn="l">
              <a:spcBef>
                <a:spcPts val="600"/>
              </a:spcBef>
              <a:spcAft>
                <a:spcPts val="0"/>
              </a:spcAft>
              <a:buSzPts val="920"/>
              <a:buNone/>
              <a:defRPr sz="1000"/>
            </a:lvl3pPr>
            <a:lvl4pPr indent="-228600" lvl="3" marL="1828800" algn="l">
              <a:spcBef>
                <a:spcPts val="600"/>
              </a:spcBef>
              <a:spcAft>
                <a:spcPts val="0"/>
              </a:spcAft>
              <a:buSzPts val="828"/>
              <a:buNone/>
              <a:defRPr sz="900"/>
            </a:lvl4pPr>
            <a:lvl5pPr indent="-228600" lvl="4" marL="2286000" algn="l">
              <a:spcBef>
                <a:spcPts val="600"/>
              </a:spcBef>
              <a:spcAft>
                <a:spcPts val="0"/>
              </a:spcAft>
              <a:buSzPts val="828"/>
              <a:buNone/>
              <a:defRPr sz="900"/>
            </a:lvl5pPr>
            <a:lvl6pPr indent="-228600" lvl="5" marL="2743200" algn="l">
              <a:spcBef>
                <a:spcPts val="600"/>
              </a:spcBef>
              <a:spcAft>
                <a:spcPts val="0"/>
              </a:spcAft>
              <a:buSzPts val="828"/>
              <a:buNone/>
              <a:defRPr sz="900"/>
            </a:lvl6pPr>
            <a:lvl7pPr indent="-228600" lvl="6" marL="3200400" algn="l">
              <a:spcBef>
                <a:spcPts val="600"/>
              </a:spcBef>
              <a:spcAft>
                <a:spcPts val="0"/>
              </a:spcAft>
              <a:buSzPts val="828"/>
              <a:buNone/>
              <a:defRPr sz="900"/>
            </a:lvl7pPr>
            <a:lvl8pPr indent="-228600" lvl="7" marL="3657600" algn="l">
              <a:spcBef>
                <a:spcPts val="600"/>
              </a:spcBef>
              <a:spcAft>
                <a:spcPts val="0"/>
              </a:spcAft>
              <a:buSzPts val="828"/>
              <a:buNone/>
              <a:defRPr sz="900"/>
            </a:lvl8pPr>
            <a:lvl9pPr indent="-228600" lvl="8" marL="4114800" algn="l">
              <a:spcBef>
                <a:spcPts val="600"/>
              </a:spcBef>
              <a:spcAft>
                <a:spcPts val="600"/>
              </a:spcAft>
              <a:buSzPts val="828"/>
              <a:buNone/>
              <a:defRPr sz="900"/>
            </a:lvl9pPr>
          </a:lstStyle>
          <a:p/>
        </p:txBody>
      </p:sp>
      <p:sp>
        <p:nvSpPr>
          <p:cNvPr id="73" name="Google Shape;73;p10"/>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1" type="ftr"/>
          </p:nvPr>
        </p:nvSpPr>
        <p:spPr>
          <a:xfrm>
            <a:off x="581192" y="6423914"/>
            <a:ext cx="6917210" cy="36512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sz="1800">
                <a:solidFill>
                  <a:schemeClr val="dk1"/>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75" name="Google Shape;75;p10"/>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581192" y="705124"/>
            <a:ext cx="11029616" cy="557146"/>
          </a:xfrm>
          <a:prstGeom prst="rect">
            <a:avLst/>
          </a:prstGeom>
          <a:noFill/>
          <a:ln>
            <a:noFill/>
          </a:ln>
        </p:spPr>
        <p:txBody>
          <a:bodyPr anchorCtr="0" anchor="b" bIns="45700" lIns="91425" spcFirstLastPara="1" rIns="91425" wrap="square" tIns="45700">
            <a:normAutofit/>
          </a:bodyPr>
          <a:lstStyle>
            <a:lvl1pPr lvl="0" marR="0" rtl="0" algn="l">
              <a:lnSpc>
                <a:spcPct val="100000"/>
              </a:lnSpc>
              <a:spcBef>
                <a:spcPts val="0"/>
              </a:spcBef>
              <a:spcAft>
                <a:spcPts val="0"/>
              </a:spcAft>
              <a:buClr>
                <a:srgbClr val="3F3F3F"/>
              </a:buClr>
              <a:buSzPts val="2800"/>
              <a:buFont typeface="Franklin Gothic"/>
              <a:buNone/>
              <a:defRPr b="0" i="0" sz="2800" u="none" cap="none" strike="noStrike">
                <a:solidFill>
                  <a:srgbClr val="3F3F3F"/>
                </a:solidFill>
                <a:latin typeface="Franklin Gothic"/>
                <a:ea typeface="Franklin Gothic"/>
                <a:cs typeface="Franklin Gothic"/>
                <a:sym typeface="Franklin Gothic"/>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
          <p:cNvSpPr txBox="1"/>
          <p:nvPr>
            <p:ph idx="1" type="body"/>
          </p:nvPr>
        </p:nvSpPr>
        <p:spPr>
          <a:xfrm>
            <a:off x="581192" y="1415198"/>
            <a:ext cx="11029616" cy="4572852"/>
          </a:xfrm>
          <a:prstGeom prst="rect">
            <a:avLst/>
          </a:prstGeom>
          <a:noFill/>
          <a:ln>
            <a:noFill/>
          </a:ln>
        </p:spPr>
        <p:txBody>
          <a:bodyPr anchorCtr="0" anchor="ctr" bIns="45700" lIns="91425" spcFirstLastPara="1" rIns="91425" wrap="square" tIns="45700">
            <a:normAutofit/>
          </a:bodyPr>
          <a:lstStyle>
            <a:lvl1pPr indent="-327914" lvl="0" marL="457200" marR="0" rtl="0" algn="l">
              <a:lnSpc>
                <a:spcPct val="110000"/>
              </a:lnSpc>
              <a:spcBef>
                <a:spcPts val="340"/>
              </a:spcBef>
              <a:spcAft>
                <a:spcPts val="0"/>
              </a:spcAft>
              <a:buClr>
                <a:schemeClr val="accent1"/>
              </a:buClr>
              <a:buSzPts val="1564"/>
              <a:buFont typeface="Noto Sans Symbols"/>
              <a:buChar char="◼"/>
              <a:defRPr b="0" i="0" sz="1700" u="none" cap="none" strike="noStrike">
                <a:solidFill>
                  <a:srgbClr val="3F3F3F"/>
                </a:solidFill>
                <a:latin typeface="Libre Franklin"/>
                <a:ea typeface="Libre Franklin"/>
                <a:cs typeface="Libre Franklin"/>
                <a:sym typeface="Libre Franklin"/>
              </a:defRPr>
            </a:lvl1pPr>
            <a:lvl2pPr indent="-310387" lvl="1" marL="914400" marR="0" rtl="0" algn="l">
              <a:spcBef>
                <a:spcPts val="600"/>
              </a:spcBef>
              <a:spcAft>
                <a:spcPts val="0"/>
              </a:spcAft>
              <a:buClr>
                <a:schemeClr val="accent1"/>
              </a:buClr>
              <a:buSzPts val="1288"/>
              <a:buFont typeface="Noto Sans Symbols"/>
              <a:buChar char="◼"/>
              <a:defRPr b="0" i="0" sz="1400" u="none" cap="none" strike="noStrike">
                <a:solidFill>
                  <a:srgbClr val="3F3F3F"/>
                </a:solidFill>
                <a:latin typeface="Libre Franklin"/>
                <a:ea typeface="Libre Franklin"/>
                <a:cs typeface="Libre Franklin"/>
                <a:sym typeface="Libre Franklin"/>
              </a:defRPr>
            </a:lvl2pPr>
            <a:lvl3pPr indent="-304546" lvl="2" marL="1371600" marR="0" rtl="0" algn="l">
              <a:spcBef>
                <a:spcPts val="600"/>
              </a:spcBef>
              <a:spcAft>
                <a:spcPts val="0"/>
              </a:spcAft>
              <a:buClr>
                <a:schemeClr val="accent1"/>
              </a:buClr>
              <a:buSzPts val="1196"/>
              <a:buFont typeface="Noto Sans Symbols"/>
              <a:buChar char="◼"/>
              <a:defRPr b="0" i="0" sz="1300" u="none" cap="none" strike="noStrike">
                <a:solidFill>
                  <a:srgbClr val="3F3F3F"/>
                </a:solidFill>
                <a:latin typeface="Libre Franklin"/>
                <a:ea typeface="Libre Franklin"/>
                <a:cs typeface="Libre Franklin"/>
                <a:sym typeface="Libre Franklin"/>
              </a:defRPr>
            </a:lvl3pPr>
            <a:lvl4pPr indent="-292861" lvl="3" marL="18288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4pPr>
            <a:lvl5pPr indent="-292861" lvl="4" marL="2286000" marR="0" rtl="0" algn="l">
              <a:spcBef>
                <a:spcPts val="600"/>
              </a:spcBef>
              <a:spcAft>
                <a:spcPts val="0"/>
              </a:spcAft>
              <a:buClr>
                <a:schemeClr val="accent1"/>
              </a:buClr>
              <a:buSzPts val="1012"/>
              <a:buFont typeface="Noto Sans Symbols"/>
              <a:buChar char="◼"/>
              <a:defRPr b="0" i="0" sz="1100" u="none" cap="none" strike="noStrike">
                <a:solidFill>
                  <a:srgbClr val="3F3F3F"/>
                </a:solidFill>
                <a:latin typeface="Libre Franklin"/>
                <a:ea typeface="Libre Franklin"/>
                <a:cs typeface="Libre Franklin"/>
                <a:sym typeface="Libre Franklin"/>
              </a:defRPr>
            </a:lvl5pPr>
            <a:lvl6pPr indent="-298704" lvl="5" marL="27432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6pPr>
            <a:lvl7pPr indent="-298704" lvl="6" marL="32004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7pPr>
            <a:lvl8pPr indent="-298703" lvl="7" marL="3657600" marR="0" rtl="0" algn="l">
              <a:spcBef>
                <a:spcPts val="600"/>
              </a:spcBef>
              <a:spcAft>
                <a:spcPts val="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8pPr>
            <a:lvl9pPr indent="-298703" lvl="8" marL="4114800" marR="0" rtl="0" algn="l">
              <a:spcBef>
                <a:spcPts val="600"/>
              </a:spcBef>
              <a:spcAft>
                <a:spcPts val="600"/>
              </a:spcAft>
              <a:buClr>
                <a:schemeClr val="accent2"/>
              </a:buClr>
              <a:buSzPts val="1104"/>
              <a:buFont typeface="Noto Sans Symbols"/>
              <a:buChar char="◼"/>
              <a:defRPr b="0" i="0" sz="1200" u="none" cap="none" strike="noStrike">
                <a:solidFill>
                  <a:schemeClr val="dk2"/>
                </a:solidFill>
                <a:latin typeface="Libre Franklin"/>
                <a:ea typeface="Libre Franklin"/>
                <a:cs typeface="Libre Franklin"/>
                <a:sym typeface="Libre Franklin"/>
              </a:defRPr>
            </a:lvl9pPr>
          </a:lstStyle>
          <a:p/>
        </p:txBody>
      </p:sp>
      <p:sp>
        <p:nvSpPr>
          <p:cNvPr id="12" name="Google Shape;12;p1"/>
          <p:cNvSpPr txBox="1"/>
          <p:nvPr>
            <p:ph idx="10" type="dt"/>
          </p:nvPr>
        </p:nvSpPr>
        <p:spPr>
          <a:xfrm>
            <a:off x="7605951" y="6423914"/>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3F3F3F"/>
                </a:solidFill>
                <a:latin typeface="Libre Franklin"/>
                <a:ea typeface="Libre Franklin"/>
                <a:cs typeface="Libre Franklin"/>
                <a:sym typeface="Libre Franklin"/>
              </a:defRPr>
            </a:lvl1pPr>
            <a:lvl2pPr lvl="1"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2pPr>
            <a:lvl3pPr lvl="2"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3pPr>
            <a:lvl4pPr lvl="3"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4pPr>
            <a:lvl5pPr lvl="4"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5pPr>
            <a:lvl6pPr lvl="5"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6pPr>
            <a:lvl7pPr lvl="6"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7pPr>
            <a:lvl8pPr lvl="7"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8pPr>
            <a:lvl9pPr lvl="8" marR="0" rtl="0" algn="l">
              <a:spcBef>
                <a:spcPts val="0"/>
              </a:spcBef>
              <a:spcAft>
                <a:spcPts val="0"/>
              </a:spcAft>
              <a:buSzPts val="1400"/>
              <a:buNone/>
              <a:defRPr b="0" i="0" sz="1800" u="none" cap="none" strike="noStrike">
                <a:solidFill>
                  <a:schemeClr val="dk1"/>
                </a:solidFill>
                <a:latin typeface="Libre Franklin"/>
                <a:ea typeface="Libre Franklin"/>
                <a:cs typeface="Libre Franklin"/>
                <a:sym typeface="Libre Franklin"/>
              </a:defRPr>
            </a:lvl9pPr>
          </a:lstStyle>
          <a:p/>
        </p:txBody>
      </p:sp>
      <p:sp>
        <p:nvSpPr>
          <p:cNvPr id="13" name="Google Shape;13;p1"/>
          <p:cNvSpPr txBox="1"/>
          <p:nvPr>
            <p:ph idx="12" type="sldNum"/>
          </p:nvPr>
        </p:nvSpPr>
        <p:spPr>
          <a:xfrm>
            <a:off x="10558300" y="6423914"/>
            <a:ext cx="105251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3F3F3F"/>
                </a:solidFill>
                <a:latin typeface="Libre Franklin"/>
                <a:ea typeface="Libre Franklin"/>
                <a:cs typeface="Libre Franklin"/>
                <a:sym typeface="Libre Franklin"/>
              </a:defRPr>
            </a:lvl1pPr>
            <a:lvl2pPr indent="0" lvl="1" marL="0" marR="0" rtl="0" algn="r">
              <a:spcBef>
                <a:spcPts val="0"/>
              </a:spcBef>
              <a:buNone/>
              <a:defRPr b="0" i="0" sz="900" u="none" cap="none" strike="noStrike">
                <a:solidFill>
                  <a:srgbClr val="3F3F3F"/>
                </a:solidFill>
                <a:latin typeface="Libre Franklin"/>
                <a:ea typeface="Libre Franklin"/>
                <a:cs typeface="Libre Franklin"/>
                <a:sym typeface="Libre Franklin"/>
              </a:defRPr>
            </a:lvl2pPr>
            <a:lvl3pPr indent="0" lvl="2" marL="0" marR="0" rtl="0" algn="r">
              <a:spcBef>
                <a:spcPts val="0"/>
              </a:spcBef>
              <a:buNone/>
              <a:defRPr b="0" i="0" sz="900" u="none" cap="none" strike="noStrike">
                <a:solidFill>
                  <a:srgbClr val="3F3F3F"/>
                </a:solidFill>
                <a:latin typeface="Libre Franklin"/>
                <a:ea typeface="Libre Franklin"/>
                <a:cs typeface="Libre Franklin"/>
                <a:sym typeface="Libre Franklin"/>
              </a:defRPr>
            </a:lvl3pPr>
            <a:lvl4pPr indent="0" lvl="3" marL="0" marR="0" rtl="0" algn="r">
              <a:spcBef>
                <a:spcPts val="0"/>
              </a:spcBef>
              <a:buNone/>
              <a:defRPr b="0" i="0" sz="900" u="none" cap="none" strike="noStrike">
                <a:solidFill>
                  <a:srgbClr val="3F3F3F"/>
                </a:solidFill>
                <a:latin typeface="Libre Franklin"/>
                <a:ea typeface="Libre Franklin"/>
                <a:cs typeface="Libre Franklin"/>
                <a:sym typeface="Libre Franklin"/>
              </a:defRPr>
            </a:lvl4pPr>
            <a:lvl5pPr indent="0" lvl="4" marL="0" marR="0" rtl="0" algn="r">
              <a:spcBef>
                <a:spcPts val="0"/>
              </a:spcBef>
              <a:buNone/>
              <a:defRPr b="0" i="0" sz="900" u="none" cap="none" strike="noStrike">
                <a:solidFill>
                  <a:srgbClr val="3F3F3F"/>
                </a:solidFill>
                <a:latin typeface="Libre Franklin"/>
                <a:ea typeface="Libre Franklin"/>
                <a:cs typeface="Libre Franklin"/>
                <a:sym typeface="Libre Franklin"/>
              </a:defRPr>
            </a:lvl5pPr>
            <a:lvl6pPr indent="0" lvl="5" marL="0" marR="0" rtl="0" algn="r">
              <a:spcBef>
                <a:spcPts val="0"/>
              </a:spcBef>
              <a:buNone/>
              <a:defRPr b="0" i="0" sz="900" u="none" cap="none" strike="noStrike">
                <a:solidFill>
                  <a:srgbClr val="3F3F3F"/>
                </a:solidFill>
                <a:latin typeface="Libre Franklin"/>
                <a:ea typeface="Libre Franklin"/>
                <a:cs typeface="Libre Franklin"/>
                <a:sym typeface="Libre Franklin"/>
              </a:defRPr>
            </a:lvl6pPr>
            <a:lvl7pPr indent="0" lvl="6" marL="0" marR="0" rtl="0" algn="r">
              <a:spcBef>
                <a:spcPts val="0"/>
              </a:spcBef>
              <a:buNone/>
              <a:defRPr b="0" i="0" sz="900" u="none" cap="none" strike="noStrike">
                <a:solidFill>
                  <a:srgbClr val="3F3F3F"/>
                </a:solidFill>
                <a:latin typeface="Libre Franklin"/>
                <a:ea typeface="Libre Franklin"/>
                <a:cs typeface="Libre Franklin"/>
                <a:sym typeface="Libre Franklin"/>
              </a:defRPr>
            </a:lvl7pPr>
            <a:lvl8pPr indent="0" lvl="7" marL="0" marR="0" rtl="0" algn="r">
              <a:spcBef>
                <a:spcPts val="0"/>
              </a:spcBef>
              <a:buNone/>
              <a:defRPr b="0" i="0" sz="900" u="none" cap="none" strike="noStrike">
                <a:solidFill>
                  <a:srgbClr val="3F3F3F"/>
                </a:solidFill>
                <a:latin typeface="Libre Franklin"/>
                <a:ea typeface="Libre Franklin"/>
                <a:cs typeface="Libre Franklin"/>
                <a:sym typeface="Libre Franklin"/>
              </a:defRPr>
            </a:lvl8pPr>
            <a:lvl9pPr indent="0" lvl="8" marL="0" marR="0" rtl="0" algn="r">
              <a:spcBef>
                <a:spcPts val="0"/>
              </a:spcBef>
              <a:buNone/>
              <a:defRPr b="0" i="0" sz="900" u="none" cap="none" strike="noStrike">
                <a:solidFill>
                  <a:srgbClr val="3F3F3F"/>
                </a:solidFill>
                <a:latin typeface="Libre Franklin"/>
                <a:ea typeface="Libre Franklin"/>
                <a:cs typeface="Libre Franklin"/>
                <a:sym typeface="Libre Franklin"/>
              </a:defRPr>
            </a:lvl9pPr>
          </a:lstStyle>
          <a:p>
            <a:pPr indent="0" lvl="0" marL="0" rtl="0" algn="r">
              <a:spcBef>
                <a:spcPts val="0"/>
              </a:spcBef>
              <a:spcAft>
                <a:spcPts val="0"/>
              </a:spcAft>
              <a:buNone/>
            </a:pPr>
            <a:fld id="{00000000-1234-1234-1234-123412341234}" type="slidenum">
              <a:rPr lang="en-IN"/>
              <a:t>‹#›</a:t>
            </a:fld>
            <a:endParaRPr/>
          </a:p>
        </p:txBody>
      </p:sp>
      <p:sp>
        <p:nvSpPr>
          <p:cNvPr id="14" name="Google Shape;14;p1"/>
          <p:cNvSpPr/>
          <p:nvPr/>
        </p:nvSpPr>
        <p:spPr>
          <a:xfrm>
            <a:off x="446534" y="457200"/>
            <a:ext cx="3703320" cy="94997"/>
          </a:xfrm>
          <a:prstGeom prst="rect">
            <a:avLst/>
          </a:prstGeom>
          <a:solidFill>
            <a:srgbClr val="46535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1"/>
          <p:cNvSpPr/>
          <p:nvPr/>
        </p:nvSpPr>
        <p:spPr>
          <a:xfrm>
            <a:off x="8042147" y="453643"/>
            <a:ext cx="3703320" cy="98554"/>
          </a:xfrm>
          <a:prstGeom prst="rect">
            <a:avLst/>
          </a:prstGeom>
          <a:solidFill>
            <a:srgbClr val="969FA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
          <p:cNvSpPr/>
          <p:nvPr/>
        </p:nvSpPr>
        <p:spPr>
          <a:xfrm>
            <a:off x="4241830" y="457200"/>
            <a:ext cx="3703320" cy="9144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Logo&#10;&#10;Description automatically generated" id="17" name="Google Shape;17;p1"/>
          <p:cNvPicPr preferRelativeResize="0"/>
          <p:nvPr/>
        </p:nvPicPr>
        <p:blipFill rotWithShape="1">
          <a:blip r:embed="rId1">
            <a:alphaModFix/>
          </a:blip>
          <a:srcRect b="0" l="0" r="0" t="0"/>
          <a:stretch/>
        </p:blipFill>
        <p:spPr>
          <a:xfrm>
            <a:off x="10485003" y="6437910"/>
            <a:ext cx="1125805" cy="36512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0.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3"/>
          <p:cNvSpPr txBox="1"/>
          <p:nvPr>
            <p:ph type="ctrTitle"/>
          </p:nvPr>
        </p:nvSpPr>
        <p:spPr>
          <a:xfrm>
            <a:off x="1359108" y="1821635"/>
            <a:ext cx="9144000" cy="977778"/>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chemeClr val="accent1"/>
              </a:buClr>
              <a:buSzPts val="3600"/>
              <a:buFont typeface="Arial"/>
              <a:buNone/>
            </a:pPr>
            <a:r>
              <a:rPr b="1" lang="en-IN">
                <a:solidFill>
                  <a:schemeClr val="accent1"/>
                </a:solidFill>
                <a:latin typeface="Arial"/>
                <a:ea typeface="Arial"/>
                <a:cs typeface="Arial"/>
                <a:sym typeface="Arial"/>
              </a:rPr>
              <a:t>PROJECT TITLE</a:t>
            </a:r>
            <a:endParaRPr/>
          </a:p>
        </p:txBody>
      </p:sp>
      <p:sp>
        <p:nvSpPr>
          <p:cNvPr id="97" name="Google Shape;97;p13"/>
          <p:cNvSpPr txBox="1"/>
          <p:nvPr/>
        </p:nvSpPr>
        <p:spPr>
          <a:xfrm>
            <a:off x="-329782" y="1034321"/>
            <a:ext cx="12726648" cy="584775"/>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i="0" lang="en-IN" sz="3200" u="none" cap="none" strike="noStrike">
                <a:solidFill>
                  <a:srgbClr val="1482AB"/>
                </a:solidFill>
                <a:latin typeface="Arial"/>
                <a:ea typeface="Arial"/>
                <a:cs typeface="Arial"/>
                <a:sym typeface="Arial"/>
              </a:rPr>
              <a:t>CAPSTONE PROJECT</a:t>
            </a:r>
            <a:endParaRPr/>
          </a:p>
        </p:txBody>
      </p:sp>
      <p:sp>
        <p:nvSpPr>
          <p:cNvPr id="98" name="Google Shape;98;p13"/>
          <p:cNvSpPr txBox="1"/>
          <p:nvPr/>
        </p:nvSpPr>
        <p:spPr>
          <a:xfrm>
            <a:off x="3117529" y="4586365"/>
            <a:ext cx="7980300" cy="10158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IN" sz="2000" u="none" cap="none" strike="noStrike">
                <a:solidFill>
                  <a:srgbClr val="1482AB"/>
                </a:solidFill>
                <a:latin typeface="Arial"/>
                <a:ea typeface="Arial"/>
                <a:cs typeface="Arial"/>
                <a:sym typeface="Arial"/>
              </a:rPr>
              <a:t>Presented By:</a:t>
            </a:r>
            <a:endParaRPr/>
          </a:p>
          <a:p>
            <a:pPr indent="0" lvl="0" marL="0" marR="0" rtl="0" algn="l">
              <a:spcBef>
                <a:spcPts val="0"/>
              </a:spcBef>
              <a:spcAft>
                <a:spcPts val="0"/>
              </a:spcAft>
              <a:buNone/>
            </a:pPr>
            <a:r>
              <a:rPr b="1" lang="en-IN" sz="2000">
                <a:solidFill>
                  <a:srgbClr val="1482AB"/>
                </a:solidFill>
                <a:latin typeface="Arial"/>
                <a:ea typeface="Arial"/>
                <a:cs typeface="Arial"/>
                <a:sym typeface="Arial"/>
              </a:rPr>
              <a:t>1.S</a:t>
            </a:r>
            <a:r>
              <a:rPr b="1" lang="en-IN" sz="2000">
                <a:solidFill>
                  <a:srgbClr val="1482AB"/>
                </a:solidFill>
              </a:rPr>
              <a:t>hikha Mishra</a:t>
            </a:r>
            <a:r>
              <a:rPr b="1" lang="en-IN" sz="2000">
                <a:solidFill>
                  <a:srgbClr val="1482AB"/>
                </a:solidFill>
                <a:latin typeface="Arial"/>
                <a:ea typeface="Arial"/>
                <a:cs typeface="Arial"/>
                <a:sym typeface="Arial"/>
              </a:rPr>
              <a:t>-</a:t>
            </a:r>
            <a:r>
              <a:rPr b="1" lang="en-IN" sz="2000">
                <a:solidFill>
                  <a:srgbClr val="1482AB"/>
                </a:solidFill>
              </a:rPr>
              <a:t>Graphic </a:t>
            </a:r>
            <a:r>
              <a:rPr b="1" lang="en-IN" sz="2000">
                <a:solidFill>
                  <a:srgbClr val="1482AB"/>
                </a:solidFill>
              </a:rPr>
              <a:t>Era</a:t>
            </a:r>
            <a:r>
              <a:rPr b="1" lang="en-IN" sz="2000">
                <a:solidFill>
                  <a:srgbClr val="1482AB"/>
                </a:solidFill>
              </a:rPr>
              <a:t> Deemed To Be University</a:t>
            </a:r>
            <a:r>
              <a:rPr b="1" lang="en-IN" sz="2000">
                <a:solidFill>
                  <a:srgbClr val="1482AB"/>
                </a:solidFill>
                <a:latin typeface="Arial"/>
                <a:ea typeface="Arial"/>
                <a:cs typeface="Arial"/>
                <a:sym typeface="Arial"/>
              </a:rPr>
              <a:t>-</a:t>
            </a:r>
            <a:r>
              <a:rPr b="1" lang="en-IN" sz="2000">
                <a:solidFill>
                  <a:srgbClr val="1482AB"/>
                </a:solidFill>
              </a:rPr>
              <a:t>Computer Science &amp;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pic>
        <p:nvPicPr>
          <p:cNvPr id="155" name="Google Shape;155;p22"/>
          <p:cNvPicPr preferRelativeResize="0"/>
          <p:nvPr/>
        </p:nvPicPr>
        <p:blipFill>
          <a:blip r:embed="rId3">
            <a:alphaModFix/>
          </a:blip>
          <a:stretch>
            <a:fillRect/>
          </a:stretch>
        </p:blipFill>
        <p:spPr>
          <a:xfrm>
            <a:off x="152400" y="652450"/>
            <a:ext cx="6366275" cy="5812625"/>
          </a:xfrm>
          <a:prstGeom prst="rect">
            <a:avLst/>
          </a:prstGeom>
          <a:noFill/>
          <a:ln>
            <a:noFill/>
          </a:ln>
        </p:spPr>
      </p:pic>
      <p:pic>
        <p:nvPicPr>
          <p:cNvPr id="156" name="Google Shape;156;p22"/>
          <p:cNvPicPr preferRelativeResize="0"/>
          <p:nvPr/>
        </p:nvPicPr>
        <p:blipFill>
          <a:blip r:embed="rId4">
            <a:alphaModFix/>
          </a:blip>
          <a:stretch>
            <a:fillRect/>
          </a:stretch>
        </p:blipFill>
        <p:spPr>
          <a:xfrm>
            <a:off x="6671075" y="652450"/>
            <a:ext cx="5368526" cy="58126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pic>
        <p:nvPicPr>
          <p:cNvPr id="162" name="Google Shape;162;p23"/>
          <p:cNvPicPr preferRelativeResize="0"/>
          <p:nvPr/>
        </p:nvPicPr>
        <p:blipFill>
          <a:blip r:embed="rId3">
            <a:alphaModFix/>
          </a:blip>
          <a:stretch>
            <a:fillRect/>
          </a:stretch>
        </p:blipFill>
        <p:spPr>
          <a:xfrm>
            <a:off x="152400" y="152400"/>
            <a:ext cx="11887199" cy="63559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CONCLUSION</a:t>
            </a:r>
            <a:endParaRPr/>
          </a:p>
        </p:txBody>
      </p:sp>
      <p:sp>
        <p:nvSpPr>
          <p:cNvPr id="168" name="Google Shape;168;p24"/>
          <p:cNvSpPr txBox="1"/>
          <p:nvPr>
            <p:ph idx="1" type="body"/>
          </p:nvPr>
        </p:nvSpPr>
        <p:spPr>
          <a:xfrm>
            <a:off x="581200" y="1732350"/>
            <a:ext cx="11029500" cy="4821900"/>
          </a:xfrm>
          <a:prstGeom prst="rect">
            <a:avLst/>
          </a:prstGeom>
          <a:noFill/>
          <a:ln>
            <a:noFill/>
          </a:ln>
        </p:spPr>
        <p:txBody>
          <a:bodyPr anchorCtr="0" anchor="ctr" bIns="45700" lIns="91425" spcFirstLastPara="1" rIns="91425" wrap="square" tIns="45700">
            <a:normAutofit fontScale="77500" lnSpcReduction="20000"/>
          </a:bodyPr>
          <a:lstStyle/>
          <a:p>
            <a:pPr indent="-334728" lvl="0" marL="306000" rtl="0" algn="l">
              <a:spcBef>
                <a:spcPts val="0"/>
              </a:spcBef>
              <a:spcAft>
                <a:spcPts val="0"/>
              </a:spcAft>
              <a:buSzPct val="94445"/>
              <a:buChar char="◼"/>
            </a:pPr>
            <a:r>
              <a:rPr lang="en-IN" sz="2880">
                <a:solidFill>
                  <a:srgbClr val="0F0F0F"/>
                </a:solidFill>
              </a:rPr>
              <a:t>Challenges Faced</a:t>
            </a:r>
            <a:endParaRPr sz="2880">
              <a:solidFill>
                <a:srgbClr val="0F0F0F"/>
              </a:solidFill>
            </a:endParaRPr>
          </a:p>
          <a:p>
            <a:pPr indent="-334728" lvl="0" marL="763200" rtl="0" algn="l">
              <a:spcBef>
                <a:spcPts val="0"/>
              </a:spcBef>
              <a:spcAft>
                <a:spcPts val="0"/>
              </a:spcAft>
              <a:buSzPct val="94445"/>
              <a:buChar char="◼"/>
            </a:pPr>
            <a:r>
              <a:rPr lang="en-IN" sz="2880">
                <a:solidFill>
                  <a:srgbClr val="0F0F0F"/>
                </a:solidFill>
              </a:rPr>
              <a:t>Delays in provisioning Cloud Object Storage (COS)</a:t>
            </a:r>
            <a:endParaRPr sz="2880">
              <a:solidFill>
                <a:srgbClr val="0F0F0F"/>
              </a:solidFill>
            </a:endParaRPr>
          </a:p>
          <a:p>
            <a:pPr indent="-334728" lvl="0" marL="763200" rtl="0" algn="l">
              <a:spcBef>
                <a:spcPts val="0"/>
              </a:spcBef>
              <a:spcAft>
                <a:spcPts val="0"/>
              </a:spcAft>
              <a:buSzPct val="94445"/>
              <a:buChar char="◼"/>
            </a:pPr>
            <a:r>
              <a:rPr lang="en-IN" sz="2880">
                <a:solidFill>
                  <a:srgbClr val="0F0F0F"/>
                </a:solidFill>
              </a:rPr>
              <a:t>Watsonx.ai interface loading issues</a:t>
            </a:r>
            <a:endParaRPr sz="2880">
              <a:solidFill>
                <a:srgbClr val="0F0F0F"/>
              </a:solidFill>
            </a:endParaRPr>
          </a:p>
          <a:p>
            <a:pPr indent="-334728" lvl="0" marL="763200" rtl="0" algn="l">
              <a:spcBef>
                <a:spcPts val="0"/>
              </a:spcBef>
              <a:spcAft>
                <a:spcPts val="0"/>
              </a:spcAft>
              <a:buSzPct val="94445"/>
              <a:buChar char="◼"/>
            </a:pPr>
            <a:r>
              <a:rPr lang="en-IN" sz="2880">
                <a:solidFill>
                  <a:srgbClr val="0F0F0F"/>
                </a:solidFill>
              </a:rPr>
              <a:t>Sandbox tool limitations (no API integration)</a:t>
            </a:r>
            <a:endParaRPr sz="2880">
              <a:solidFill>
                <a:srgbClr val="0F0F0F"/>
              </a:solidFill>
            </a:endParaRPr>
          </a:p>
          <a:p>
            <a:pPr indent="-334728" lvl="0" marL="763200" rtl="0" algn="l">
              <a:spcBef>
                <a:spcPts val="0"/>
              </a:spcBef>
              <a:spcAft>
                <a:spcPts val="0"/>
              </a:spcAft>
              <a:buSzPct val="94445"/>
              <a:buChar char="◼"/>
            </a:pPr>
            <a:r>
              <a:rPr lang="en-IN" sz="2880">
                <a:solidFill>
                  <a:srgbClr val="0F0F0F"/>
                </a:solidFill>
              </a:rPr>
              <a:t>Simulating real-time data without live sources</a:t>
            </a:r>
            <a:endParaRPr sz="2880">
              <a:solidFill>
                <a:srgbClr val="0F0F0F"/>
              </a:solidFill>
            </a:endParaRPr>
          </a:p>
          <a:p>
            <a:pPr indent="-334728" lvl="0" marL="763200" rtl="0" algn="l">
              <a:spcBef>
                <a:spcPts val="0"/>
              </a:spcBef>
              <a:spcAft>
                <a:spcPts val="0"/>
              </a:spcAft>
              <a:buSzPct val="94445"/>
              <a:buChar char="◼"/>
            </a:pPr>
            <a:r>
              <a:rPr lang="en-IN" sz="2880">
                <a:solidFill>
                  <a:srgbClr val="0F0F0F"/>
                </a:solidFill>
              </a:rPr>
              <a:t>LLM Response Inconsistency </a:t>
            </a:r>
            <a:endParaRPr sz="2880">
              <a:solidFill>
                <a:srgbClr val="0F0F0F"/>
              </a:solidFill>
            </a:endParaRPr>
          </a:p>
          <a:p>
            <a:pPr indent="0" lvl="0" marL="1087200" rtl="0" algn="l">
              <a:spcBef>
                <a:spcPts val="0"/>
              </a:spcBef>
              <a:spcAft>
                <a:spcPts val="0"/>
              </a:spcAft>
              <a:buNone/>
            </a:pPr>
            <a:r>
              <a:t/>
            </a:r>
            <a:endParaRPr sz="2880">
              <a:solidFill>
                <a:srgbClr val="0F0F0F"/>
              </a:solidFill>
            </a:endParaRPr>
          </a:p>
          <a:p>
            <a:pPr indent="-334728" lvl="0" marL="306000" rtl="0" algn="l">
              <a:spcBef>
                <a:spcPts val="0"/>
              </a:spcBef>
              <a:spcAft>
                <a:spcPts val="0"/>
              </a:spcAft>
              <a:buSzPct val="94445"/>
              <a:buChar char="◼"/>
            </a:pPr>
            <a:r>
              <a:rPr lang="en-IN" sz="2880">
                <a:solidFill>
                  <a:srgbClr val="0F0F0F"/>
                </a:solidFill>
              </a:rPr>
              <a:t>Conclusion</a:t>
            </a:r>
            <a:endParaRPr b="1" sz="2880">
              <a:solidFill>
                <a:srgbClr val="0F0F0F"/>
              </a:solidFill>
            </a:endParaRPr>
          </a:p>
          <a:p>
            <a:pPr indent="-334728" lvl="1" marL="630000" rtl="0" algn="l">
              <a:spcBef>
                <a:spcPts val="0"/>
              </a:spcBef>
              <a:spcAft>
                <a:spcPts val="0"/>
              </a:spcAft>
              <a:buSzPct val="94445"/>
              <a:buChar char="◼"/>
            </a:pPr>
            <a:r>
              <a:rPr lang="en-IN" sz="2880">
                <a:solidFill>
                  <a:srgbClr val="0F0F0F"/>
                </a:solidFill>
              </a:rPr>
              <a:t>Despite these challenges t</a:t>
            </a:r>
            <a:r>
              <a:rPr lang="en-IN" sz="2880">
                <a:solidFill>
                  <a:srgbClr val="0F0F0F"/>
                </a:solidFill>
              </a:rPr>
              <a:t>he AI Travel Planner Agent was successful and simplifies and automates the entire trip-planning process.By simulating real-time responses and understanding user constraints, it creates personalized and efficient itineraries.This project demonstrates how AI can enhance everyday experiences using IBM’s Watsonx.ai tools.</a:t>
            </a:r>
            <a:endParaRPr sz="2880">
              <a:solidFill>
                <a:srgbClr val="0F0F0F"/>
              </a:solidFill>
            </a:endParaRPr>
          </a:p>
          <a:p>
            <a:pPr indent="0" lvl="0" marL="0" rtl="0" algn="l">
              <a:spcBef>
                <a:spcPts val="0"/>
              </a:spcBef>
              <a:spcAft>
                <a:spcPts val="0"/>
              </a:spcAft>
              <a:buNone/>
            </a:pPr>
            <a:r>
              <a:t/>
            </a:r>
            <a:endParaRPr sz="2762">
              <a:solidFill>
                <a:srgbClr val="0F0F0F"/>
              </a:solidFill>
            </a:endParaRPr>
          </a:p>
          <a:p>
            <a:pPr indent="0" lvl="0" marL="0" rtl="0" algn="l">
              <a:lnSpc>
                <a:spcPct val="110000"/>
              </a:lnSpc>
              <a:spcBef>
                <a:spcPts val="0"/>
              </a:spcBef>
              <a:spcAft>
                <a:spcPts val="0"/>
              </a:spcAft>
              <a:buNone/>
            </a:pPr>
            <a:r>
              <a:t/>
            </a:r>
            <a:endParaRPr sz="2129">
              <a:solidFill>
                <a:srgbClr val="0F0F0F"/>
              </a:solidFill>
            </a:endParaRPr>
          </a:p>
          <a:p>
            <a:pPr indent="0" lvl="0" marL="0" rtl="0" algn="l">
              <a:lnSpc>
                <a:spcPct val="110000"/>
              </a:lnSpc>
              <a:spcBef>
                <a:spcPts val="0"/>
              </a:spcBef>
              <a:spcAft>
                <a:spcPts val="0"/>
              </a:spcAft>
              <a:buNone/>
            </a:pPr>
            <a:r>
              <a:t/>
            </a:r>
            <a:endParaRPr sz="2129">
              <a:solidFill>
                <a:srgbClr val="0F0F0F"/>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5"/>
          <p:cNvSpPr txBox="1"/>
          <p:nvPr>
            <p:ph idx="1" type="body"/>
          </p:nvPr>
        </p:nvSpPr>
        <p:spPr>
          <a:xfrm>
            <a:off x="402625" y="683925"/>
            <a:ext cx="11029500" cy="6084900"/>
          </a:xfrm>
          <a:prstGeom prst="rect">
            <a:avLst/>
          </a:prstGeom>
          <a:noFill/>
          <a:ln>
            <a:noFill/>
          </a:ln>
        </p:spPr>
        <p:txBody>
          <a:bodyPr anchorCtr="0" anchor="ctr" bIns="45700" lIns="91425" spcFirstLastPara="1" rIns="91425" wrap="square" tIns="45700">
            <a:normAutofit fontScale="85000" lnSpcReduction="20000"/>
          </a:bodyPr>
          <a:lstStyle/>
          <a:p>
            <a:pPr indent="0" lvl="0" marL="0" rtl="0" algn="l">
              <a:lnSpc>
                <a:spcPct val="110000"/>
              </a:lnSpc>
              <a:spcBef>
                <a:spcPts val="0"/>
              </a:spcBef>
              <a:spcAft>
                <a:spcPts val="0"/>
              </a:spcAft>
              <a:buSzPct val="91999"/>
              <a:buNone/>
            </a:pPr>
            <a:r>
              <a:t/>
            </a:r>
            <a:endParaRPr b="1" sz="2000"/>
          </a:p>
          <a:p>
            <a:pPr indent="0" lvl="0" marL="0" rtl="0" algn="l">
              <a:spcBef>
                <a:spcPts val="1000"/>
              </a:spcBef>
              <a:spcAft>
                <a:spcPts val="0"/>
              </a:spcAft>
              <a:buNone/>
            </a:pPr>
            <a:r>
              <a:t/>
            </a:r>
            <a:endParaRPr sz="2000"/>
          </a:p>
          <a:p>
            <a:pPr indent="-383152" lvl="0" marL="306000" rtl="0" algn="l">
              <a:spcBef>
                <a:spcPts val="1000"/>
              </a:spcBef>
              <a:spcAft>
                <a:spcPts val="0"/>
              </a:spcAft>
              <a:buSzPct val="128055"/>
              <a:buChar char="◼"/>
            </a:pPr>
            <a:r>
              <a:rPr b="1" lang="en-IN" sz="2637">
                <a:solidFill>
                  <a:schemeClr val="dk1"/>
                </a:solidFill>
                <a:latin typeface="Arial"/>
                <a:ea typeface="Arial"/>
                <a:cs typeface="Arial"/>
                <a:sym typeface="Arial"/>
              </a:rPr>
              <a:t>Integration with Real-Time APIs - </a:t>
            </a:r>
            <a:r>
              <a:rPr lang="en-IN" sz="2637">
                <a:solidFill>
                  <a:schemeClr val="dk1"/>
                </a:solidFill>
                <a:latin typeface="Arial"/>
                <a:ea typeface="Arial"/>
                <a:cs typeface="Arial"/>
                <a:sym typeface="Arial"/>
              </a:rPr>
              <a:t>Connect with live APIs for maps, weather forecasts, hotel bookings, and flight data to offer real-time planning.</a:t>
            </a:r>
            <a:endParaRPr sz="2637">
              <a:solidFill>
                <a:schemeClr val="dk1"/>
              </a:solidFill>
              <a:latin typeface="Arial"/>
              <a:ea typeface="Arial"/>
              <a:cs typeface="Arial"/>
              <a:sym typeface="Arial"/>
            </a:endParaRPr>
          </a:p>
          <a:p>
            <a:pPr indent="-383152" lvl="0" marL="306000" rtl="0" algn="l">
              <a:spcBef>
                <a:spcPts val="1000"/>
              </a:spcBef>
              <a:spcAft>
                <a:spcPts val="0"/>
              </a:spcAft>
              <a:buSzPct val="128055"/>
              <a:buChar char="◼"/>
            </a:pPr>
            <a:r>
              <a:rPr b="1" lang="en-IN" sz="2637">
                <a:solidFill>
                  <a:schemeClr val="dk1"/>
                </a:solidFill>
                <a:latin typeface="Arial"/>
                <a:ea typeface="Arial"/>
                <a:cs typeface="Arial"/>
                <a:sym typeface="Arial"/>
              </a:rPr>
              <a:t>Voice-Based Interaction - </a:t>
            </a:r>
            <a:r>
              <a:rPr lang="en-IN" sz="2637">
                <a:solidFill>
                  <a:schemeClr val="dk1"/>
                </a:solidFill>
                <a:latin typeface="Arial"/>
                <a:ea typeface="Arial"/>
                <a:cs typeface="Arial"/>
                <a:sym typeface="Arial"/>
              </a:rPr>
              <a:t>Add voice input/output capabilities to make the agent more accessible and interactive for mobile users.</a:t>
            </a:r>
            <a:endParaRPr sz="2637">
              <a:solidFill>
                <a:schemeClr val="dk1"/>
              </a:solidFill>
              <a:latin typeface="Arial"/>
              <a:ea typeface="Arial"/>
              <a:cs typeface="Arial"/>
              <a:sym typeface="Arial"/>
            </a:endParaRPr>
          </a:p>
          <a:p>
            <a:pPr indent="-383152" lvl="0" marL="306000" rtl="0" algn="l">
              <a:spcBef>
                <a:spcPts val="1000"/>
              </a:spcBef>
              <a:spcAft>
                <a:spcPts val="0"/>
              </a:spcAft>
              <a:buSzPct val="128055"/>
              <a:buChar char="◼"/>
            </a:pPr>
            <a:r>
              <a:rPr b="1" lang="en-IN" sz="2637">
                <a:solidFill>
                  <a:schemeClr val="dk1"/>
                </a:solidFill>
                <a:latin typeface="Arial"/>
                <a:ea typeface="Arial"/>
                <a:cs typeface="Arial"/>
                <a:sym typeface="Arial"/>
              </a:rPr>
              <a:t>User Profile &amp; History - </a:t>
            </a:r>
            <a:r>
              <a:rPr lang="en-IN" sz="2637">
                <a:solidFill>
                  <a:schemeClr val="dk1"/>
                </a:solidFill>
                <a:latin typeface="Arial"/>
                <a:ea typeface="Arial"/>
                <a:cs typeface="Arial"/>
                <a:sym typeface="Arial"/>
              </a:rPr>
              <a:t>Save user preferences, past trips, and budgets to offer smarter, more personalized recommendations over time.</a:t>
            </a:r>
            <a:endParaRPr sz="2637">
              <a:solidFill>
                <a:schemeClr val="dk1"/>
              </a:solidFill>
              <a:latin typeface="Arial"/>
              <a:ea typeface="Arial"/>
              <a:cs typeface="Arial"/>
              <a:sym typeface="Arial"/>
            </a:endParaRPr>
          </a:p>
          <a:p>
            <a:pPr indent="-383152" lvl="0" marL="306000" rtl="0" algn="l">
              <a:spcBef>
                <a:spcPts val="1000"/>
              </a:spcBef>
              <a:spcAft>
                <a:spcPts val="0"/>
              </a:spcAft>
              <a:buSzPct val="128055"/>
              <a:buChar char="◼"/>
            </a:pPr>
            <a:r>
              <a:rPr b="1" lang="en-IN" sz="2637">
                <a:solidFill>
                  <a:schemeClr val="dk1"/>
                </a:solidFill>
                <a:latin typeface="Arial"/>
                <a:ea typeface="Arial"/>
                <a:cs typeface="Arial"/>
                <a:sym typeface="Arial"/>
              </a:rPr>
              <a:t>Multilingual Support - </a:t>
            </a:r>
            <a:r>
              <a:rPr lang="en-IN" sz="2637">
                <a:solidFill>
                  <a:schemeClr val="dk1"/>
                </a:solidFill>
                <a:latin typeface="Arial"/>
                <a:ea typeface="Arial"/>
                <a:cs typeface="Arial"/>
                <a:sym typeface="Arial"/>
              </a:rPr>
              <a:t>Expand usability for global users by supporting multiple languages through translation APIs.</a:t>
            </a:r>
            <a:endParaRPr sz="2637">
              <a:solidFill>
                <a:schemeClr val="dk1"/>
              </a:solidFill>
              <a:latin typeface="Arial"/>
              <a:ea typeface="Arial"/>
              <a:cs typeface="Arial"/>
              <a:sym typeface="Arial"/>
            </a:endParaRPr>
          </a:p>
          <a:p>
            <a:pPr indent="-383152" lvl="0" marL="306000" rtl="0" algn="l">
              <a:spcBef>
                <a:spcPts val="1000"/>
              </a:spcBef>
              <a:spcAft>
                <a:spcPts val="0"/>
              </a:spcAft>
              <a:buSzPct val="128055"/>
              <a:buChar char="◼"/>
            </a:pPr>
            <a:r>
              <a:rPr b="1" lang="en-IN" sz="2637">
                <a:solidFill>
                  <a:schemeClr val="dk1"/>
                </a:solidFill>
                <a:latin typeface="Arial"/>
                <a:ea typeface="Arial"/>
                <a:cs typeface="Arial"/>
                <a:sym typeface="Arial"/>
              </a:rPr>
              <a:t>Mobile App Version - </a:t>
            </a:r>
            <a:r>
              <a:rPr lang="en-IN" sz="2637">
                <a:solidFill>
                  <a:schemeClr val="dk1"/>
                </a:solidFill>
                <a:latin typeface="Arial"/>
                <a:ea typeface="Arial"/>
                <a:cs typeface="Arial"/>
                <a:sym typeface="Arial"/>
              </a:rPr>
              <a:t>Convert the agent into a full-fledged mobile app for travel planning on the go.</a:t>
            </a:r>
            <a:endParaRPr sz="2637">
              <a:solidFill>
                <a:schemeClr val="dk1"/>
              </a:solidFill>
              <a:latin typeface="Arial"/>
              <a:ea typeface="Arial"/>
              <a:cs typeface="Arial"/>
              <a:sym typeface="Arial"/>
            </a:endParaRPr>
          </a:p>
          <a:p>
            <a:pPr indent="-383152" lvl="0" marL="306000" rtl="0" algn="l">
              <a:spcBef>
                <a:spcPts val="1000"/>
              </a:spcBef>
              <a:spcAft>
                <a:spcPts val="0"/>
              </a:spcAft>
              <a:buSzPct val="128055"/>
              <a:buChar char="◼"/>
            </a:pPr>
            <a:r>
              <a:rPr b="1" lang="en-IN" sz="2637">
                <a:solidFill>
                  <a:schemeClr val="dk1"/>
                </a:solidFill>
                <a:latin typeface="Arial"/>
                <a:ea typeface="Arial"/>
                <a:cs typeface="Arial"/>
                <a:sym typeface="Arial"/>
              </a:rPr>
              <a:t>Offline Mode with Preloaded Data - </a:t>
            </a:r>
            <a:r>
              <a:rPr lang="en-IN" sz="2637">
                <a:solidFill>
                  <a:schemeClr val="dk1"/>
                </a:solidFill>
                <a:latin typeface="Arial"/>
                <a:ea typeface="Arial"/>
                <a:cs typeface="Arial"/>
                <a:sym typeface="Arial"/>
              </a:rPr>
              <a:t>Allow basic suggestions and trip planning in offline mode using stored destination data.</a:t>
            </a:r>
            <a:endParaRPr sz="2637">
              <a:solidFill>
                <a:schemeClr val="dk1"/>
              </a:solidFill>
              <a:latin typeface="Arial"/>
              <a:ea typeface="Arial"/>
              <a:cs typeface="Arial"/>
              <a:sym typeface="Arial"/>
            </a:endParaRPr>
          </a:p>
          <a:p>
            <a:pPr indent="0" lvl="0" marL="306000" rtl="0" algn="l">
              <a:spcBef>
                <a:spcPts val="1000"/>
              </a:spcBef>
              <a:spcAft>
                <a:spcPts val="0"/>
              </a:spcAft>
              <a:buNone/>
            </a:pPr>
            <a:r>
              <a:t/>
            </a:r>
            <a:endParaRPr/>
          </a:p>
        </p:txBody>
      </p:sp>
      <p:sp>
        <p:nvSpPr>
          <p:cNvPr id="174" name="Google Shape;174;p25"/>
          <p:cNvSpPr txBox="1"/>
          <p:nvPr/>
        </p:nvSpPr>
        <p:spPr>
          <a:xfrm>
            <a:off x="535670" y="844659"/>
            <a:ext cx="11029616" cy="530296"/>
          </a:xfrm>
          <a:prstGeom prst="rect">
            <a:avLst/>
          </a:prstGeom>
          <a:noFill/>
          <a:ln>
            <a:noFill/>
          </a:ln>
        </p:spPr>
        <p:txBody>
          <a:bodyPr anchorCtr="0" anchor="b" bIns="45700" lIns="91425" spcFirstLastPara="1" rIns="91425" wrap="square" tIns="45700">
            <a:normAutofit fontScale="75000" lnSpcReduction="20000"/>
          </a:bodyPr>
          <a:lstStyle/>
          <a:p>
            <a:pPr indent="0" lvl="0" marL="0" marR="0" rtl="0" algn="l">
              <a:lnSpc>
                <a:spcPct val="100000"/>
              </a:lnSpc>
              <a:spcBef>
                <a:spcPts val="0"/>
              </a:spcBef>
              <a:spcAft>
                <a:spcPts val="0"/>
              </a:spcAft>
              <a:buClr>
                <a:schemeClr val="accent1"/>
              </a:buClr>
              <a:buSzPct val="100000"/>
              <a:buFont typeface="Arial"/>
              <a:buNone/>
            </a:pPr>
            <a:r>
              <a:rPr b="1" lang="en-IN" sz="4400" cap="none">
                <a:solidFill>
                  <a:schemeClr val="accent1"/>
                </a:solidFill>
                <a:latin typeface="Arial"/>
                <a:ea typeface="Arial"/>
                <a:cs typeface="Arial"/>
                <a:sym typeface="Arial"/>
              </a:rPr>
              <a:t>FUTURE SCOPE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REFERENCES</a:t>
            </a:r>
            <a:endParaRPr/>
          </a:p>
        </p:txBody>
      </p:sp>
      <p:sp>
        <p:nvSpPr>
          <p:cNvPr id="180" name="Google Shape;180;p26"/>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341052" lvl="0" marL="306000" rtl="0" algn="l">
              <a:spcBef>
                <a:spcPts val="0"/>
              </a:spcBef>
              <a:spcAft>
                <a:spcPts val="0"/>
              </a:spcAft>
              <a:buSzPts val="2208"/>
              <a:buChar char="◼"/>
            </a:pPr>
            <a:r>
              <a:rPr lang="en-IN" sz="2400">
                <a:solidFill>
                  <a:srgbClr val="0F0F0F"/>
                </a:solidFill>
              </a:rPr>
              <a:t>IBM Cloud Documentation-</a:t>
            </a:r>
            <a:r>
              <a:rPr lang="en-IN" sz="2400">
                <a:solidFill>
                  <a:srgbClr val="0F0F0F"/>
                </a:solidFill>
              </a:rPr>
              <a:t>(https://cloud.ibm.com/docs)</a:t>
            </a:r>
            <a:endParaRPr sz="2400">
              <a:solidFill>
                <a:srgbClr val="0F0F0F"/>
              </a:solidFill>
            </a:endParaRPr>
          </a:p>
          <a:p>
            <a:pPr indent="0" lvl="0" marL="0" rtl="0" algn="l">
              <a:spcBef>
                <a:spcPts val="0"/>
              </a:spcBef>
              <a:spcAft>
                <a:spcPts val="0"/>
              </a:spcAft>
              <a:buNone/>
            </a:pPr>
            <a:r>
              <a:t/>
            </a:r>
            <a:endParaRPr sz="2400">
              <a:solidFill>
                <a:srgbClr val="0F0F0F"/>
              </a:solidFill>
            </a:endParaRPr>
          </a:p>
          <a:p>
            <a:pPr indent="-341052" lvl="0" marL="306000" rtl="0" algn="l">
              <a:spcBef>
                <a:spcPts val="0"/>
              </a:spcBef>
              <a:spcAft>
                <a:spcPts val="0"/>
              </a:spcAft>
              <a:buSzPts val="2208"/>
              <a:buChar char="◼"/>
            </a:pPr>
            <a:r>
              <a:rPr lang="en-IN" sz="2400">
                <a:solidFill>
                  <a:srgbClr val="0F0F0F"/>
                </a:solidFill>
              </a:rPr>
              <a:t>IBM Watsonx.ai agent builder guide</a:t>
            </a:r>
            <a:r>
              <a:rPr lang="en-IN" sz="2400">
                <a:solidFill>
                  <a:srgbClr val="0F0F0F"/>
                </a:solidFill>
              </a:rPr>
              <a:t>-(https://dataplatform.cloud.ibm.com)</a:t>
            </a:r>
            <a:endParaRPr sz="2400">
              <a:solidFill>
                <a:srgbClr val="0F0F0F"/>
              </a:solidFill>
            </a:endParaRPr>
          </a:p>
          <a:p>
            <a:pPr indent="0" lvl="0" marL="0" rtl="0" algn="l">
              <a:spcBef>
                <a:spcPts val="0"/>
              </a:spcBef>
              <a:spcAft>
                <a:spcPts val="0"/>
              </a:spcAft>
              <a:buNone/>
            </a:pPr>
            <a:r>
              <a:t/>
            </a:r>
            <a:endParaRPr sz="2400">
              <a:solidFill>
                <a:srgbClr val="0F0F0F"/>
              </a:solidFill>
            </a:endParaRPr>
          </a:p>
          <a:p>
            <a:pPr indent="-341052" lvl="0" marL="306000" rtl="0" algn="l">
              <a:spcBef>
                <a:spcPts val="0"/>
              </a:spcBef>
              <a:spcAft>
                <a:spcPts val="0"/>
              </a:spcAft>
              <a:buSzPts val="2208"/>
              <a:buChar char="◼"/>
            </a:pPr>
            <a:r>
              <a:rPr lang="en-IN" sz="2400">
                <a:solidFill>
                  <a:srgbClr val="0F0F0F"/>
                </a:solidFill>
              </a:rPr>
              <a:t>AICTE Edunet IBM Internship Project Guidelines</a:t>
            </a:r>
            <a:endParaRPr sz="2400">
              <a:solidFill>
                <a:srgbClr val="0F0F0F"/>
              </a:solidFill>
            </a:endParaRPr>
          </a:p>
          <a:p>
            <a:pPr indent="0" lvl="0" marL="0" rtl="0" algn="l">
              <a:spcBef>
                <a:spcPts val="0"/>
              </a:spcBef>
              <a:spcAft>
                <a:spcPts val="0"/>
              </a:spcAft>
              <a:buNone/>
            </a:pPr>
            <a:r>
              <a:t/>
            </a:r>
            <a:endParaRPr sz="2400">
              <a:solidFill>
                <a:srgbClr val="0F0F0F"/>
              </a:solidFill>
            </a:endParaRPr>
          </a:p>
          <a:p>
            <a:pPr indent="-341052" lvl="0" marL="306000" rtl="0" algn="l">
              <a:spcBef>
                <a:spcPts val="0"/>
              </a:spcBef>
              <a:spcAft>
                <a:spcPts val="0"/>
              </a:spcAft>
              <a:buSzPts val="2208"/>
              <a:buChar char="◼"/>
            </a:pPr>
            <a:r>
              <a:rPr lang="en-IN" sz="2400">
                <a:solidFill>
                  <a:srgbClr val="0F0F0F"/>
                </a:solidFill>
              </a:rPr>
              <a:t>IBM Watsonx.ai Documentation-(https://www.ibm.com/cloud/watsonx)</a:t>
            </a:r>
            <a:endParaRPr sz="2400">
              <a:solidFill>
                <a:srgbClr val="0F0F0F"/>
              </a:solidFill>
            </a:endParaRPr>
          </a:p>
          <a:p>
            <a:pPr indent="0" lvl="0" marL="306000" rtl="0" algn="l">
              <a:lnSpc>
                <a:spcPct val="110000"/>
              </a:lnSpc>
              <a:spcBef>
                <a:spcPts val="0"/>
              </a:spcBef>
              <a:spcAft>
                <a:spcPts val="0"/>
              </a:spcAft>
              <a:buNone/>
            </a:pPr>
            <a:r>
              <a:t/>
            </a:r>
            <a:endParaRPr sz="2400">
              <a:solidFill>
                <a:srgbClr val="0F0F0F"/>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7"/>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IBM CERTIFICATIONS</a:t>
            </a:r>
            <a:endParaRPr/>
          </a:p>
        </p:txBody>
      </p:sp>
      <p:pic>
        <p:nvPicPr>
          <p:cNvPr id="186" name="Google Shape;186;p27"/>
          <p:cNvPicPr preferRelativeResize="0"/>
          <p:nvPr/>
        </p:nvPicPr>
        <p:blipFill>
          <a:blip r:embed="rId3">
            <a:alphaModFix/>
          </a:blip>
          <a:stretch>
            <a:fillRect/>
          </a:stretch>
        </p:blipFill>
        <p:spPr>
          <a:xfrm>
            <a:off x="1982400" y="1541750"/>
            <a:ext cx="7852174" cy="511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28"/>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IBM CERTIFICATIONS</a:t>
            </a:r>
            <a:endParaRPr/>
          </a:p>
        </p:txBody>
      </p:sp>
      <p:pic>
        <p:nvPicPr>
          <p:cNvPr id="192" name="Google Shape;192;p28"/>
          <p:cNvPicPr preferRelativeResize="0"/>
          <p:nvPr/>
        </p:nvPicPr>
        <p:blipFill>
          <a:blip r:embed="rId3">
            <a:alphaModFix/>
          </a:blip>
          <a:stretch>
            <a:fillRect/>
          </a:stretch>
        </p:blipFill>
        <p:spPr>
          <a:xfrm>
            <a:off x="2134775" y="1331277"/>
            <a:ext cx="7176188" cy="532074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chemeClr val="accent1"/>
              </a:buClr>
              <a:buSzPts val="2800"/>
              <a:buFont typeface="Franklin Gothic"/>
              <a:buNone/>
            </a:pPr>
            <a:r>
              <a:rPr lang="en-IN">
                <a:solidFill>
                  <a:schemeClr val="accent1"/>
                </a:solidFill>
              </a:rPr>
              <a:t>IBM CERTIFICATIONS</a:t>
            </a:r>
            <a:endParaRPr/>
          </a:p>
        </p:txBody>
      </p:sp>
      <p:pic>
        <p:nvPicPr>
          <p:cNvPr id="198" name="Google Shape;198;p29"/>
          <p:cNvPicPr preferRelativeResize="0"/>
          <p:nvPr/>
        </p:nvPicPr>
        <p:blipFill>
          <a:blip r:embed="rId3">
            <a:alphaModFix/>
          </a:blip>
          <a:stretch>
            <a:fillRect/>
          </a:stretch>
        </p:blipFill>
        <p:spPr>
          <a:xfrm>
            <a:off x="1616875" y="1634877"/>
            <a:ext cx="8134350" cy="50292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0"/>
          <p:cNvSpPr txBox="1"/>
          <p:nvPr>
            <p:ph type="title"/>
          </p:nvPr>
        </p:nvSpPr>
        <p:spPr>
          <a:xfrm>
            <a:off x="1463041" y="2766218"/>
            <a:ext cx="9298744" cy="1325563"/>
          </a:xfrm>
          <a:prstGeom prst="rect">
            <a:avLst/>
          </a:prstGeom>
          <a:noFill/>
          <a:ln>
            <a:noFill/>
          </a:ln>
        </p:spPr>
        <p:txBody>
          <a:bodyPr anchorCtr="0" anchor="b" bIns="45700" lIns="91425" spcFirstLastPara="1" rIns="91425" wrap="square" tIns="45700">
            <a:normAutofit/>
          </a:bodyPr>
          <a:lstStyle/>
          <a:p>
            <a:pPr indent="0" lvl="0" marL="0" rtl="0" algn="ctr">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THANK YOU</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4"/>
          <p:cNvSpPr txBox="1"/>
          <p:nvPr>
            <p:ph type="title"/>
          </p:nvPr>
        </p:nvSpPr>
        <p:spPr>
          <a:xfrm>
            <a:off x="849573" y="558468"/>
            <a:ext cx="10515600" cy="1325563"/>
          </a:xfrm>
          <a:prstGeom prst="rect">
            <a:avLst/>
          </a:prstGeom>
          <a:noFill/>
          <a:ln>
            <a:noFill/>
          </a:ln>
        </p:spPr>
        <p:txBody>
          <a:bodyPr anchorCtr="0" anchor="b" bIns="45700" lIns="91425" spcFirstLastPara="1" rIns="91425" wrap="square" tIns="45700">
            <a:normAutofit/>
          </a:bodyPr>
          <a:lstStyle/>
          <a:p>
            <a:pPr indent="0" lvl="0" marL="0" rtl="0" algn="l">
              <a:lnSpc>
                <a:spcPct val="100000"/>
              </a:lnSpc>
              <a:spcBef>
                <a:spcPts val="0"/>
              </a:spcBef>
              <a:spcAft>
                <a:spcPts val="0"/>
              </a:spcAft>
              <a:buClr>
                <a:srgbClr val="002060"/>
              </a:buClr>
              <a:buSzPts val="2800"/>
              <a:buFont typeface="Arial"/>
              <a:buNone/>
            </a:pPr>
            <a:r>
              <a:rPr b="1" lang="en-IN">
                <a:solidFill>
                  <a:srgbClr val="002060"/>
                </a:solidFill>
                <a:latin typeface="Arial"/>
                <a:ea typeface="Arial"/>
                <a:cs typeface="Arial"/>
                <a:sym typeface="Arial"/>
              </a:rPr>
              <a:t>OUTLINE</a:t>
            </a:r>
            <a:endParaRPr/>
          </a:p>
        </p:txBody>
      </p:sp>
      <p:sp>
        <p:nvSpPr>
          <p:cNvPr id="104" name="Google Shape;104;p14"/>
          <p:cNvSpPr txBox="1"/>
          <p:nvPr>
            <p:ph idx="1" type="body"/>
          </p:nvPr>
        </p:nvSpPr>
        <p:spPr>
          <a:xfrm>
            <a:off x="838200" y="1618938"/>
            <a:ext cx="11019020" cy="5239062"/>
          </a:xfrm>
          <a:prstGeom prst="rect">
            <a:avLst/>
          </a:prstGeom>
          <a:noFill/>
          <a:ln>
            <a:noFill/>
          </a:ln>
        </p:spPr>
        <p:txBody>
          <a:bodyPr anchorCtr="0" anchor="t" bIns="45700" lIns="91425" spcFirstLastPara="1" rIns="91425" wrap="square" tIns="45700">
            <a:noAutofit/>
          </a:bodyPr>
          <a:lstStyle/>
          <a:p>
            <a:pPr indent="0" lvl="0" marL="0" rtl="0" algn="l">
              <a:lnSpc>
                <a:spcPct val="110000"/>
              </a:lnSpc>
              <a:spcBef>
                <a:spcPts val="0"/>
              </a:spcBef>
              <a:spcAft>
                <a:spcPts val="0"/>
              </a:spcAft>
              <a:buSzPts val="1840"/>
              <a:buNone/>
            </a:pPr>
            <a:r>
              <a:rPr b="1" lang="en-IN" sz="2000">
                <a:latin typeface="Arial"/>
                <a:ea typeface="Arial"/>
                <a:cs typeface="Arial"/>
                <a:sym typeface="Arial"/>
              </a:rPr>
              <a: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Problem Statement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Proposed System/Solution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System Development Approach </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Result </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Conclusion</a:t>
            </a:r>
            <a:endParaRPr>
              <a:latin typeface="Arial"/>
              <a:ea typeface="Arial"/>
              <a:cs typeface="Arial"/>
              <a:sym typeface="Arial"/>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Future Scope</a:t>
            </a:r>
            <a:endParaRPr/>
          </a:p>
          <a:p>
            <a:pPr indent="-305435" lvl="0" marL="305435" rtl="0" algn="l">
              <a:lnSpc>
                <a:spcPct val="110000"/>
              </a:lnSpc>
              <a:spcBef>
                <a:spcPts val="1000"/>
              </a:spcBef>
              <a:spcAft>
                <a:spcPts val="0"/>
              </a:spcAft>
              <a:buSzPts val="1840"/>
              <a:buChar char="◼"/>
            </a:pPr>
            <a:r>
              <a:rPr b="1" lang="en-IN" sz="2000">
                <a:latin typeface="Arial"/>
                <a:ea typeface="Arial"/>
                <a:cs typeface="Arial"/>
                <a:sym typeface="Arial"/>
              </a:rPr>
              <a:t>References</a:t>
            </a:r>
            <a:endParaRPr>
              <a:latin typeface="Arial"/>
              <a:ea typeface="Arial"/>
              <a:cs typeface="Arial"/>
              <a:sym typeface="Arial"/>
            </a:endParaRPr>
          </a:p>
          <a:p>
            <a:pPr indent="-206121" lvl="0" marL="305435" rtl="0" algn="l">
              <a:lnSpc>
                <a:spcPct val="110000"/>
              </a:lnSpc>
              <a:spcBef>
                <a:spcPts val="940"/>
              </a:spcBef>
              <a:spcAft>
                <a:spcPts val="0"/>
              </a:spcAft>
              <a:buSzPts val="1564"/>
              <a:buNone/>
            </a:pPr>
            <a:r>
              <a:t/>
            </a:r>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5"/>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PROBLEM STATEMENT</a:t>
            </a:r>
            <a:endParaRPr sz="4400"/>
          </a:p>
        </p:txBody>
      </p:sp>
      <p:sp>
        <p:nvSpPr>
          <p:cNvPr id="110" name="Google Shape;110;p15"/>
          <p:cNvSpPr txBox="1"/>
          <p:nvPr>
            <p:ph idx="1" type="body"/>
          </p:nvPr>
        </p:nvSpPr>
        <p:spPr>
          <a:xfrm>
            <a:off x="452400" y="1768100"/>
            <a:ext cx="11029500" cy="39285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018"/>
              <a:buFont typeface="Arial"/>
              <a:buNone/>
            </a:pPr>
            <a:r>
              <a:rPr lang="en-IN" sz="2320">
                <a:solidFill>
                  <a:srgbClr val="0F0F0F"/>
                </a:solidFill>
              </a:rPr>
              <a:t>Travel planning is often time-consuming and complex, involving decisions about destinations, accommodations, transport, budget, and weather. So we need to create a Travel Planner Agent which is an AI-powered assistant that helps users plan trips efficiently and intelligently.It uses real-time data to suggest destinations, build itineraries, and recommend transport and accommodation options.By understanding user preferences, budgets, and constraints, it tailors personalized travel plans.This smart assistant transforms complex travel planning into a seamless, enjoyable process.</a:t>
            </a:r>
            <a:endParaRPr sz="2320">
              <a:solidFill>
                <a:srgbClr val="0F0F0F"/>
              </a:solidFill>
            </a:endParaRPr>
          </a:p>
          <a:p>
            <a:pPr indent="0" lvl="0" marL="0" rtl="0" algn="l">
              <a:lnSpc>
                <a:spcPct val="100000"/>
              </a:lnSpc>
              <a:spcBef>
                <a:spcPts val="0"/>
              </a:spcBef>
              <a:spcAft>
                <a:spcPts val="0"/>
              </a:spcAft>
              <a:buSzPts val="2723"/>
              <a:buNone/>
            </a:pPr>
            <a:r>
              <a:t/>
            </a:r>
            <a:endParaRPr sz="2320">
              <a:solidFill>
                <a:srgbClr val="0F0F0F"/>
              </a:solidFill>
            </a:endParaRPr>
          </a:p>
          <a:p>
            <a:pPr indent="-206121" lvl="0" marL="305435" rtl="0" algn="l">
              <a:lnSpc>
                <a:spcPct val="100000"/>
              </a:lnSpc>
              <a:spcBef>
                <a:spcPts val="940"/>
              </a:spcBef>
              <a:spcAft>
                <a:spcPts val="0"/>
              </a:spcAft>
              <a:buSzPts val="1447"/>
              <a:buNone/>
            </a:pPr>
            <a:r>
              <a:t/>
            </a:r>
            <a:endParaRPr sz="1572"/>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16"/>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PROPOSED SOLUTION</a:t>
            </a:r>
            <a:endParaRPr sz="4400"/>
          </a:p>
        </p:txBody>
      </p:sp>
      <p:sp>
        <p:nvSpPr>
          <p:cNvPr id="116" name="Google Shape;116;p16"/>
          <p:cNvSpPr txBox="1"/>
          <p:nvPr>
            <p:ph idx="1" type="body"/>
          </p:nvPr>
        </p:nvSpPr>
        <p:spPr>
          <a:xfrm>
            <a:off x="405950" y="2089550"/>
            <a:ext cx="11613600" cy="3972600"/>
          </a:xfrm>
          <a:prstGeom prst="rect">
            <a:avLst/>
          </a:prstGeom>
          <a:noFill/>
          <a:ln>
            <a:noFill/>
          </a:ln>
        </p:spPr>
        <p:txBody>
          <a:bodyPr anchorCtr="0" anchor="ctr" bIns="45700" lIns="91425" spcFirstLastPara="1" rIns="91425" wrap="square" tIns="45700">
            <a:noAutofit/>
          </a:bodyPr>
          <a:lstStyle/>
          <a:p>
            <a:pPr indent="-321748" lvl="0" marL="306000" rtl="0" algn="l">
              <a:spcBef>
                <a:spcPts val="840"/>
              </a:spcBef>
              <a:spcAft>
                <a:spcPts val="0"/>
              </a:spcAft>
              <a:buSzPts val="1904"/>
              <a:buFont typeface="Libre Franklin"/>
              <a:buChar char="◼"/>
            </a:pPr>
            <a:r>
              <a:rPr b="1" lang="en-IN" sz="2000"/>
              <a:t>The proposed system provides an AI-powered Travel Planner Agent built using IBM Watsonx.ai. It automates and simplifies the trip planning process through the following features:</a:t>
            </a:r>
            <a:endParaRPr b="1" sz="2000"/>
          </a:p>
          <a:p>
            <a:pPr indent="-321748" lvl="0" marL="306000" rtl="0" algn="l">
              <a:spcBef>
                <a:spcPts val="840"/>
              </a:spcBef>
              <a:spcAft>
                <a:spcPts val="0"/>
              </a:spcAft>
              <a:buSzPts val="1904"/>
              <a:buFont typeface="Libre Franklin"/>
              <a:buChar char="◼"/>
            </a:pPr>
            <a:r>
              <a:rPr b="1" lang="en-IN" sz="2000"/>
              <a:t>User-Centered Interaction:</a:t>
            </a:r>
            <a:endParaRPr b="1" sz="2000"/>
          </a:p>
          <a:p>
            <a:pPr indent="-285747" lvl="2" marL="899999" rtl="0" algn="l">
              <a:lnSpc>
                <a:spcPct val="100000"/>
              </a:lnSpc>
              <a:spcBef>
                <a:spcPts val="840"/>
              </a:spcBef>
              <a:spcAft>
                <a:spcPts val="0"/>
              </a:spcAft>
              <a:buSzPts val="1904"/>
              <a:buFont typeface="Libre Franklin"/>
              <a:buChar char="◼"/>
            </a:pPr>
            <a:r>
              <a:rPr b="1" lang="en-IN" sz="2000"/>
              <a:t>Understands user inputs such as travel destination, budget, duration, preferences (e.g., mountains, beaches, cultural).</a:t>
            </a:r>
            <a:endParaRPr b="1" sz="2000"/>
          </a:p>
          <a:p>
            <a:pPr indent="-327844" lvl="0" marL="306000" rtl="0" algn="l">
              <a:spcBef>
                <a:spcPts val="840"/>
              </a:spcBef>
              <a:spcAft>
                <a:spcPts val="0"/>
              </a:spcAft>
              <a:buSzPts val="2000"/>
              <a:buChar char="◼"/>
            </a:pPr>
            <a:r>
              <a:rPr b="1" lang="en-IN" sz="2000"/>
              <a:t>2 Quick Start Options:</a:t>
            </a:r>
            <a:endParaRPr b="1" sz="2000"/>
          </a:p>
          <a:p>
            <a:pPr indent="-291843" lvl="2" marL="899999" rtl="0" algn="l">
              <a:lnSpc>
                <a:spcPct val="100000"/>
              </a:lnSpc>
              <a:spcBef>
                <a:spcPts val="840"/>
              </a:spcBef>
              <a:spcAft>
                <a:spcPts val="0"/>
              </a:spcAft>
              <a:buSzPts val="2000"/>
              <a:buFont typeface="Libre Franklin"/>
              <a:buChar char="◼"/>
            </a:pPr>
            <a:r>
              <a:rPr b="1" lang="en-IN" sz="2000"/>
              <a:t>Suggest trendy destination   </a:t>
            </a:r>
            <a:endParaRPr b="1" sz="2000"/>
          </a:p>
          <a:p>
            <a:pPr indent="-291843" lvl="2" marL="899999" rtl="0" algn="l">
              <a:lnSpc>
                <a:spcPct val="100000"/>
              </a:lnSpc>
              <a:spcBef>
                <a:spcPts val="840"/>
              </a:spcBef>
              <a:spcAft>
                <a:spcPts val="0"/>
              </a:spcAft>
              <a:buSzPts val="2000"/>
              <a:buFont typeface="Libre Franklin"/>
              <a:buChar char="◼"/>
            </a:pPr>
            <a:r>
              <a:rPr b="1" lang="en-IN" sz="2000"/>
              <a:t>Plan based on your preferences</a:t>
            </a:r>
            <a:endParaRPr b="1" sz="2000"/>
          </a:p>
          <a:p>
            <a:pPr indent="-321748" lvl="0" marL="306000" rtl="0" algn="l">
              <a:spcBef>
                <a:spcPts val="840"/>
              </a:spcBef>
              <a:spcAft>
                <a:spcPts val="0"/>
              </a:spcAft>
              <a:buSzPts val="1904"/>
              <a:buFont typeface="Libre Franklin"/>
              <a:buChar char="◼"/>
            </a:pPr>
            <a:r>
              <a:rPr b="1" lang="en-IN" sz="2000"/>
              <a:t>AI Foundation Model Integration:</a:t>
            </a:r>
            <a:endParaRPr b="1" sz="2000"/>
          </a:p>
          <a:p>
            <a:pPr indent="-285747" lvl="2" marL="899999" rtl="0" algn="l">
              <a:spcBef>
                <a:spcPts val="840"/>
              </a:spcBef>
              <a:spcAft>
                <a:spcPts val="0"/>
              </a:spcAft>
              <a:buSzPts val="1904"/>
              <a:buFont typeface="Libre Franklin"/>
              <a:buChar char="◼"/>
            </a:pPr>
            <a:r>
              <a:rPr b="1" lang="en-IN" sz="2000"/>
              <a:t>Uses a pre-trained foundation model to generate intelligent, human-like responses and suggestions.</a:t>
            </a:r>
            <a:endParaRPr b="1" sz="2000"/>
          </a:p>
          <a:p>
            <a:pPr indent="0" lvl="0" marL="0" rtl="0" algn="l">
              <a:lnSpc>
                <a:spcPct val="110000"/>
              </a:lnSpc>
              <a:spcBef>
                <a:spcPts val="940"/>
              </a:spcBef>
              <a:spcAft>
                <a:spcPts val="0"/>
              </a:spcAft>
              <a:buSzPts val="1564"/>
              <a:buNone/>
            </a:pPr>
            <a:r>
              <a:t/>
            </a:r>
            <a:endParaRPr b="1" sz="15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idx="1" type="body"/>
          </p:nvPr>
        </p:nvSpPr>
        <p:spPr>
          <a:xfrm>
            <a:off x="581242" y="1092301"/>
            <a:ext cx="11029500" cy="4673400"/>
          </a:xfrm>
          <a:prstGeom prst="rect">
            <a:avLst/>
          </a:prstGeom>
        </p:spPr>
        <p:txBody>
          <a:bodyPr anchorCtr="0" anchor="ctr" bIns="45700" lIns="91425" spcFirstLastPara="1" rIns="91425" wrap="square" tIns="45700">
            <a:normAutofit lnSpcReduction="10000"/>
          </a:bodyPr>
          <a:lstStyle/>
          <a:p>
            <a:pPr indent="-321748" lvl="0" marL="306000" rtl="0" algn="l">
              <a:spcBef>
                <a:spcPts val="840"/>
              </a:spcBef>
              <a:spcAft>
                <a:spcPts val="0"/>
              </a:spcAft>
              <a:buSzPts val="1904"/>
              <a:buFont typeface="Libre Franklin"/>
              <a:buChar char="◼"/>
            </a:pPr>
            <a:r>
              <a:rPr b="1" lang="en-IN" sz="2000"/>
              <a:t>Simulated Real-Time Responses:</a:t>
            </a:r>
            <a:endParaRPr b="1" sz="2000"/>
          </a:p>
          <a:p>
            <a:pPr indent="-285747" lvl="2" marL="899999" rtl="0" algn="l">
              <a:spcBef>
                <a:spcPts val="840"/>
              </a:spcBef>
              <a:spcAft>
                <a:spcPts val="0"/>
              </a:spcAft>
              <a:buSzPts val="1904"/>
              <a:buFont typeface="Libre Franklin"/>
              <a:buChar char="◼"/>
            </a:pPr>
            <a:r>
              <a:rPr b="1" lang="en-IN" sz="2000"/>
              <a:t>Generates context-aware and up-to-date recommendations (weather, activities, cost breakdown) .</a:t>
            </a:r>
            <a:endParaRPr b="1" sz="1400"/>
          </a:p>
          <a:p>
            <a:pPr indent="-321748" lvl="0" marL="306000" rtl="0" algn="l">
              <a:spcBef>
                <a:spcPts val="840"/>
              </a:spcBef>
              <a:spcAft>
                <a:spcPts val="0"/>
              </a:spcAft>
              <a:buSzPts val="1904"/>
              <a:buFont typeface="Libre Franklin"/>
              <a:buChar char="◼"/>
            </a:pPr>
            <a:r>
              <a:rPr b="1" lang="en-IN" sz="2000"/>
              <a:t>Itinerary Generation:</a:t>
            </a:r>
            <a:endParaRPr b="1" sz="2000"/>
          </a:p>
          <a:p>
            <a:pPr indent="-285747" lvl="2" marL="899999" rtl="0" algn="l">
              <a:spcBef>
                <a:spcPts val="840"/>
              </a:spcBef>
              <a:spcAft>
                <a:spcPts val="0"/>
              </a:spcAft>
              <a:buSzPts val="1904"/>
              <a:buFont typeface="Libre Franklin"/>
              <a:buChar char="◼"/>
            </a:pPr>
            <a:r>
              <a:rPr b="1" lang="en-IN" sz="2000"/>
              <a:t>Creates a full-day itinerary based on input constraints and destination, tailored for solo, couple, or group travelers.</a:t>
            </a:r>
            <a:endParaRPr b="1" sz="2000"/>
          </a:p>
          <a:p>
            <a:pPr indent="-321748" lvl="0" marL="306000" rtl="0" algn="l">
              <a:spcBef>
                <a:spcPts val="840"/>
              </a:spcBef>
              <a:spcAft>
                <a:spcPts val="0"/>
              </a:spcAft>
              <a:buSzPts val="1904"/>
              <a:buFont typeface="Libre Franklin"/>
              <a:buChar char="◼"/>
            </a:pPr>
            <a:r>
              <a:rPr b="1" lang="en-IN" sz="2000"/>
              <a:t>Deployed on IBM Cloud:</a:t>
            </a:r>
            <a:endParaRPr b="1" sz="2000"/>
          </a:p>
          <a:p>
            <a:pPr indent="-285747" lvl="2" marL="899999" rtl="0" algn="l">
              <a:spcBef>
                <a:spcPts val="840"/>
              </a:spcBef>
              <a:spcAft>
                <a:spcPts val="0"/>
              </a:spcAft>
              <a:buSzPts val="1904"/>
              <a:buFont typeface="Libre Franklin"/>
              <a:buChar char="◼"/>
            </a:pPr>
            <a:r>
              <a:rPr b="1" lang="en-IN" sz="2000"/>
              <a:t>Entire agent is built and deployed on Watsonx.ai within IBM Cloud Lite, using Cloud Object Storage and runtime services</a:t>
            </a:r>
            <a:endParaRPr b="1" sz="2000"/>
          </a:p>
          <a:p>
            <a:pPr indent="0" lvl="0" marL="899999" rtl="0" algn="l">
              <a:spcBef>
                <a:spcPts val="840"/>
              </a:spcBef>
              <a:spcAft>
                <a:spcPts val="0"/>
              </a:spcAft>
              <a:buClr>
                <a:schemeClr val="dk1"/>
              </a:buClr>
              <a:buSzPts val="1100"/>
              <a:buFont typeface="Arial"/>
              <a:buNone/>
            </a:pPr>
            <a:r>
              <a:t/>
            </a:r>
            <a:endParaRPr b="1" sz="1900">
              <a:latin typeface="Calibri"/>
              <a:ea typeface="Calibri"/>
              <a:cs typeface="Calibri"/>
              <a:sym typeface="Calibri"/>
            </a:endParaRPr>
          </a:p>
          <a:p>
            <a:pPr indent="0" lvl="0" marL="0" rtl="0" algn="l">
              <a:spcBef>
                <a:spcPts val="840"/>
              </a:spcBef>
              <a:spcAft>
                <a:spcPts val="0"/>
              </a:spcAft>
              <a:buClr>
                <a:schemeClr val="dk1"/>
              </a:buClr>
              <a:buSzPts val="1100"/>
              <a:buFont typeface="Arial"/>
              <a:buNone/>
            </a:pPr>
            <a:r>
              <a:t/>
            </a:r>
            <a:endParaRPr b="1" sz="1400">
              <a:latin typeface="Calibri"/>
              <a:ea typeface="Calibri"/>
              <a:cs typeface="Calibri"/>
              <a:sym typeface="Calibri"/>
            </a:endParaRPr>
          </a:p>
          <a:p>
            <a:pPr indent="0" lvl="0" marL="0" rtl="0" algn="l">
              <a:spcBef>
                <a:spcPts val="940"/>
              </a:spcBef>
              <a:spcAft>
                <a:spcPts val="0"/>
              </a:spcAft>
              <a:buClr>
                <a:schemeClr val="dk1"/>
              </a:buClr>
              <a:buSzPts val="1564"/>
              <a:buFont typeface="Arial"/>
              <a:buNone/>
            </a:pPr>
            <a:r>
              <a:t/>
            </a:r>
            <a:endParaRPr/>
          </a:p>
          <a:p>
            <a:pPr indent="0" lvl="0" marL="0" rtl="0" algn="l">
              <a:spcBef>
                <a:spcPts val="360"/>
              </a:spcBef>
              <a:spcAft>
                <a:spcPts val="6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18"/>
          <p:cNvSpPr txBox="1"/>
          <p:nvPr>
            <p:ph type="title"/>
          </p:nvPr>
        </p:nvSpPr>
        <p:spPr>
          <a:xfrm>
            <a:off x="581192" y="662572"/>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SYSTEM  APPROACH</a:t>
            </a:r>
            <a:endParaRPr sz="4400">
              <a:solidFill>
                <a:schemeClr val="accent1"/>
              </a:solidFill>
              <a:latin typeface="Calibri"/>
              <a:ea typeface="Calibri"/>
              <a:cs typeface="Calibri"/>
              <a:sym typeface="Calibri"/>
            </a:endParaRPr>
          </a:p>
        </p:txBody>
      </p:sp>
      <p:sp>
        <p:nvSpPr>
          <p:cNvPr id="128" name="Google Shape;128;p18"/>
          <p:cNvSpPr txBox="1"/>
          <p:nvPr>
            <p:ph idx="1" type="body"/>
          </p:nvPr>
        </p:nvSpPr>
        <p:spPr>
          <a:xfrm>
            <a:off x="581200" y="1696650"/>
            <a:ext cx="11029500" cy="4278900"/>
          </a:xfrm>
          <a:prstGeom prst="rect">
            <a:avLst/>
          </a:prstGeom>
          <a:noFill/>
          <a:ln>
            <a:noFill/>
          </a:ln>
        </p:spPr>
        <p:txBody>
          <a:bodyPr anchorCtr="0" anchor="ctr" bIns="45700" lIns="91425" spcFirstLastPara="1" rIns="91425" wrap="square" tIns="45700">
            <a:normAutofit/>
          </a:bodyPr>
          <a:lstStyle/>
          <a:p>
            <a:pPr indent="-318135" lvl="0" marL="305435" rtl="0" algn="l">
              <a:lnSpc>
                <a:spcPct val="110000"/>
              </a:lnSpc>
              <a:spcBef>
                <a:spcPts val="960"/>
              </a:spcBef>
              <a:spcAft>
                <a:spcPts val="0"/>
              </a:spcAft>
              <a:buSzPts val="1856"/>
              <a:buChar char="◼"/>
            </a:pPr>
            <a:r>
              <a:rPr lang="en-IN" sz="2000">
                <a:solidFill>
                  <a:srgbClr val="0F0F0F"/>
                </a:solidFill>
              </a:rPr>
              <a:t>System requirements</a:t>
            </a:r>
            <a:endParaRPr sz="2000">
              <a:solidFill>
                <a:srgbClr val="0F0F0F"/>
              </a:solidFill>
            </a:endParaRPr>
          </a:p>
          <a:p>
            <a:pPr indent="-318700" lvl="1" marL="630000" rtl="0" algn="l">
              <a:lnSpc>
                <a:spcPct val="110000"/>
              </a:lnSpc>
              <a:spcBef>
                <a:spcPts val="960"/>
              </a:spcBef>
              <a:spcAft>
                <a:spcPts val="0"/>
              </a:spcAft>
              <a:buSzPts val="1856"/>
              <a:buChar char="◼"/>
            </a:pPr>
            <a:r>
              <a:rPr lang="en-IN" sz="2000">
                <a:solidFill>
                  <a:srgbClr val="0F0F0F"/>
                </a:solidFill>
              </a:rPr>
              <a:t>Laptop</a:t>
            </a:r>
            <a:endParaRPr sz="2000">
              <a:solidFill>
                <a:srgbClr val="0F0F0F"/>
              </a:solidFill>
            </a:endParaRPr>
          </a:p>
          <a:p>
            <a:pPr indent="-318700" lvl="1" marL="630000" rtl="0" algn="l">
              <a:lnSpc>
                <a:spcPct val="110000"/>
              </a:lnSpc>
              <a:spcBef>
                <a:spcPts val="960"/>
              </a:spcBef>
              <a:spcAft>
                <a:spcPts val="0"/>
              </a:spcAft>
              <a:buSzPts val="1856"/>
              <a:buChar char="◼"/>
            </a:pPr>
            <a:r>
              <a:rPr lang="en-IN" sz="2000">
                <a:solidFill>
                  <a:srgbClr val="0F0F0F"/>
                </a:solidFill>
              </a:rPr>
              <a:t>Internet Connection</a:t>
            </a:r>
            <a:endParaRPr sz="2000">
              <a:solidFill>
                <a:srgbClr val="0F0F0F"/>
              </a:solidFill>
            </a:endParaRPr>
          </a:p>
          <a:p>
            <a:pPr indent="-318700" lvl="1" marL="630000" rtl="0" algn="l">
              <a:lnSpc>
                <a:spcPct val="110000"/>
              </a:lnSpc>
              <a:spcBef>
                <a:spcPts val="960"/>
              </a:spcBef>
              <a:spcAft>
                <a:spcPts val="0"/>
              </a:spcAft>
              <a:buSzPts val="1856"/>
              <a:buChar char="◼"/>
            </a:pPr>
            <a:r>
              <a:rPr lang="en-IN" sz="2000">
                <a:solidFill>
                  <a:srgbClr val="0F0F0F"/>
                </a:solidFill>
              </a:rPr>
              <a:t>Cloud Requirements:</a:t>
            </a:r>
            <a:endParaRPr sz="2000">
              <a:solidFill>
                <a:srgbClr val="0F0F0F"/>
              </a:solidFill>
            </a:endParaRPr>
          </a:p>
          <a:p>
            <a:pPr indent="-327844" lvl="1" marL="1087200" rtl="0" algn="l">
              <a:lnSpc>
                <a:spcPct val="110000"/>
              </a:lnSpc>
              <a:spcBef>
                <a:spcPts val="960"/>
              </a:spcBef>
              <a:spcAft>
                <a:spcPts val="0"/>
              </a:spcAft>
              <a:buClr>
                <a:srgbClr val="0F0F0F"/>
              </a:buClr>
              <a:buSzPts val="2000"/>
              <a:buChar char="◼"/>
            </a:pPr>
            <a:r>
              <a:rPr lang="en-IN" sz="2000">
                <a:solidFill>
                  <a:srgbClr val="0F0F0F"/>
                </a:solidFill>
              </a:rPr>
              <a:t> IBM Cloud account (Lite Plan – Free Tier)</a:t>
            </a:r>
            <a:endParaRPr sz="2000">
              <a:solidFill>
                <a:srgbClr val="0F0F0F"/>
              </a:solidFill>
            </a:endParaRPr>
          </a:p>
          <a:p>
            <a:pPr indent="-327844" lvl="1" marL="1087200" rtl="0" algn="l">
              <a:lnSpc>
                <a:spcPct val="110000"/>
              </a:lnSpc>
              <a:spcBef>
                <a:spcPts val="960"/>
              </a:spcBef>
              <a:spcAft>
                <a:spcPts val="0"/>
              </a:spcAft>
              <a:buClr>
                <a:srgbClr val="0F0F0F"/>
              </a:buClr>
              <a:buSzPts val="2000"/>
              <a:buChar char="◼"/>
            </a:pPr>
            <a:r>
              <a:rPr lang="en-IN" sz="2000">
                <a:solidFill>
                  <a:srgbClr val="0F0F0F"/>
                </a:solidFill>
              </a:rPr>
              <a:t> Active Cloud Object Storage instance</a:t>
            </a:r>
            <a:endParaRPr sz="2000">
              <a:solidFill>
                <a:srgbClr val="0F0F0F"/>
              </a:solidFill>
            </a:endParaRPr>
          </a:p>
          <a:p>
            <a:pPr indent="-327844" lvl="1" marL="1087200" rtl="0" algn="l">
              <a:lnSpc>
                <a:spcPct val="110000"/>
              </a:lnSpc>
              <a:spcBef>
                <a:spcPts val="960"/>
              </a:spcBef>
              <a:spcAft>
                <a:spcPts val="0"/>
              </a:spcAft>
              <a:buClr>
                <a:srgbClr val="0F0F0F"/>
              </a:buClr>
              <a:buSzPts val="2000"/>
              <a:buChar char="◼"/>
            </a:pPr>
            <a:r>
              <a:rPr lang="en-IN" sz="2000">
                <a:solidFill>
                  <a:srgbClr val="0F0F0F"/>
                </a:solidFill>
              </a:rPr>
              <a:t> Watsonx.ai service (foundation model access</a:t>
            </a:r>
            <a:r>
              <a:rPr lang="en-IN" sz="2000">
                <a:solidFill>
                  <a:srgbClr val="0F0F0F"/>
                </a:solidFill>
              </a:rPr>
              <a:t>)</a:t>
            </a:r>
            <a:endParaRPr sz="2000">
              <a:solidFill>
                <a:srgbClr val="0F0F0F"/>
              </a:solidFill>
            </a:endParaRPr>
          </a:p>
          <a:p>
            <a:pPr indent="-327844" lvl="1" marL="1087200" rtl="0" algn="l">
              <a:lnSpc>
                <a:spcPct val="110000"/>
              </a:lnSpc>
              <a:spcBef>
                <a:spcPts val="960"/>
              </a:spcBef>
              <a:spcAft>
                <a:spcPts val="0"/>
              </a:spcAft>
              <a:buClr>
                <a:srgbClr val="0F0F0F"/>
              </a:buClr>
              <a:buSzPts val="2000"/>
              <a:buChar char="◼"/>
            </a:pPr>
            <a:r>
              <a:rPr lang="en-IN" sz="2000">
                <a:solidFill>
                  <a:srgbClr val="0F0F0F"/>
                </a:solidFill>
              </a:rPr>
              <a:t>Runtime service linked to the project </a:t>
            </a:r>
            <a:endParaRPr sz="2000">
              <a:solidFill>
                <a:srgbClr val="0F0F0F"/>
              </a:solidFill>
            </a:endParaRPr>
          </a:p>
          <a:p>
            <a:pPr indent="0" lvl="0" marL="1371600" rtl="0" algn="l">
              <a:lnSpc>
                <a:spcPct val="110000"/>
              </a:lnSpc>
              <a:spcBef>
                <a:spcPts val="960"/>
              </a:spcBef>
              <a:spcAft>
                <a:spcPts val="0"/>
              </a:spcAft>
              <a:buNone/>
            </a:pPr>
            <a:r>
              <a:t/>
            </a:r>
            <a:endParaRPr sz="1900">
              <a:solidFill>
                <a:srgbClr val="0F0F0F"/>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581192" y="702156"/>
            <a:ext cx="11029616" cy="530296"/>
          </a:xfrm>
          <a:prstGeom prst="rect">
            <a:avLst/>
          </a:prstGeom>
          <a:noFill/>
          <a:ln>
            <a:noFill/>
          </a:ln>
        </p:spPr>
        <p:txBody>
          <a:bodyPr anchorCtr="0" anchor="b" bIns="45700" lIns="91425" spcFirstLastPara="1" rIns="91425" wrap="square" tIns="45700">
            <a:normAutofit fontScale="90000"/>
          </a:bodyPr>
          <a:lstStyle/>
          <a:p>
            <a:pPr indent="0" lvl="0" marL="0" rtl="0" algn="l">
              <a:lnSpc>
                <a:spcPct val="100000"/>
              </a:lnSpc>
              <a:spcBef>
                <a:spcPts val="0"/>
              </a:spcBef>
              <a:spcAft>
                <a:spcPts val="0"/>
              </a:spcAft>
              <a:buClr>
                <a:schemeClr val="accent1"/>
              </a:buClr>
              <a:buSzPct val="100000"/>
              <a:buFont typeface="Arial"/>
              <a:buNone/>
            </a:pPr>
            <a:r>
              <a:rPr b="1" lang="en-IN" sz="4400">
                <a:solidFill>
                  <a:schemeClr val="accent1"/>
                </a:solidFill>
                <a:latin typeface="Arial"/>
                <a:ea typeface="Arial"/>
                <a:cs typeface="Arial"/>
                <a:sym typeface="Arial"/>
              </a:rPr>
              <a:t>RESULT</a:t>
            </a:r>
            <a:endParaRPr/>
          </a:p>
        </p:txBody>
      </p:sp>
      <p:sp>
        <p:nvSpPr>
          <p:cNvPr id="134" name="Google Shape;134;p19"/>
          <p:cNvSpPr txBox="1"/>
          <p:nvPr>
            <p:ph idx="1" type="body"/>
          </p:nvPr>
        </p:nvSpPr>
        <p:spPr>
          <a:xfrm>
            <a:off x="581192" y="1302026"/>
            <a:ext cx="11029615" cy="4673324"/>
          </a:xfrm>
          <a:prstGeom prst="rect">
            <a:avLst/>
          </a:prstGeom>
          <a:noFill/>
          <a:ln>
            <a:noFill/>
          </a:ln>
        </p:spPr>
        <p:txBody>
          <a:bodyPr anchorCtr="0" anchor="ctr" bIns="45700" lIns="91425" spcFirstLastPara="1" rIns="91425" wrap="square" tIns="45700">
            <a:normAutofit/>
          </a:bodyPr>
          <a:lstStyle/>
          <a:p>
            <a:pPr indent="0" lvl="0" marL="0" rtl="0" algn="l">
              <a:lnSpc>
                <a:spcPct val="110000"/>
              </a:lnSpc>
              <a:spcBef>
                <a:spcPts val="0"/>
              </a:spcBef>
              <a:spcAft>
                <a:spcPts val="0"/>
              </a:spcAft>
              <a:buSzPts val="2208"/>
              <a:buNone/>
            </a:pPr>
            <a:r>
              <a:t/>
            </a:r>
            <a:endParaRPr sz="2400"/>
          </a:p>
        </p:txBody>
      </p:sp>
      <p:pic>
        <p:nvPicPr>
          <p:cNvPr id="135" name="Google Shape;135;p19"/>
          <p:cNvPicPr preferRelativeResize="0"/>
          <p:nvPr/>
        </p:nvPicPr>
        <p:blipFill>
          <a:blip r:embed="rId3">
            <a:alphaModFix/>
          </a:blip>
          <a:stretch>
            <a:fillRect/>
          </a:stretch>
        </p:blipFill>
        <p:spPr>
          <a:xfrm>
            <a:off x="357200" y="1302025"/>
            <a:ext cx="11430002" cy="5052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20"/>
          <p:cNvPicPr preferRelativeResize="0"/>
          <p:nvPr/>
        </p:nvPicPr>
        <p:blipFill rotWithShape="1">
          <a:blip r:embed="rId3">
            <a:alphaModFix/>
          </a:blip>
          <a:srcRect b="11611" l="0" r="0" t="3635"/>
          <a:stretch/>
        </p:blipFill>
        <p:spPr>
          <a:xfrm>
            <a:off x="152400" y="625100"/>
            <a:ext cx="11887198" cy="2911075"/>
          </a:xfrm>
          <a:prstGeom prst="rect">
            <a:avLst/>
          </a:prstGeom>
          <a:noFill/>
          <a:ln>
            <a:noFill/>
          </a:ln>
        </p:spPr>
      </p:pic>
      <p:pic>
        <p:nvPicPr>
          <p:cNvPr id="142" name="Google Shape;142;p20"/>
          <p:cNvPicPr preferRelativeResize="0"/>
          <p:nvPr/>
        </p:nvPicPr>
        <p:blipFill rotWithShape="1">
          <a:blip r:embed="rId4">
            <a:alphaModFix/>
          </a:blip>
          <a:srcRect b="5858" l="0" r="0" t="3872"/>
          <a:stretch/>
        </p:blipFill>
        <p:spPr>
          <a:xfrm>
            <a:off x="152400" y="3661175"/>
            <a:ext cx="11887198" cy="26074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pic>
        <p:nvPicPr>
          <p:cNvPr id="148" name="Google Shape;148;p21"/>
          <p:cNvPicPr preferRelativeResize="0"/>
          <p:nvPr/>
        </p:nvPicPr>
        <p:blipFill>
          <a:blip r:embed="rId3">
            <a:alphaModFix/>
          </a:blip>
          <a:stretch>
            <a:fillRect/>
          </a:stretch>
        </p:blipFill>
        <p:spPr>
          <a:xfrm>
            <a:off x="214325" y="794750"/>
            <a:ext cx="5518525" cy="5268526"/>
          </a:xfrm>
          <a:prstGeom prst="rect">
            <a:avLst/>
          </a:prstGeom>
          <a:noFill/>
          <a:ln>
            <a:noFill/>
          </a:ln>
        </p:spPr>
      </p:pic>
      <p:pic>
        <p:nvPicPr>
          <p:cNvPr id="149" name="Google Shape;149;p21"/>
          <p:cNvPicPr preferRelativeResize="0"/>
          <p:nvPr/>
        </p:nvPicPr>
        <p:blipFill>
          <a:blip r:embed="rId4">
            <a:alphaModFix/>
          </a:blip>
          <a:stretch>
            <a:fillRect/>
          </a:stretch>
        </p:blipFill>
        <p:spPr>
          <a:xfrm>
            <a:off x="5857875" y="794750"/>
            <a:ext cx="6217426" cy="52685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