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bril Fatfac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Issei Arimu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brilFatfac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1-23T10:17:04.955">
    <p:pos x="6000" y="0"/>
    <p:text>フロントエンドやバックエンドは中学生には伝わりません。細かい動きをする女の子に使われている背景の技術を紹介するのはいいと思います。</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59320d7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59320d7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93453bd6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93453bd6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93453bd6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93453bd6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91e5181a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91e5181a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448bb8e3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448bb8e3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448bb8e3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448bb8e3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44b2036a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44b2036a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91e5181a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91e5181a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44b2036a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44b2036a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8d3c8b41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8d3c8b41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8d3c8b4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8d3c8b4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b7b1b5f7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b7b1b5f7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b7b1b5f75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b7b1b5f75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91e5181a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91e5181a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93453bd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93453bd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91e5181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91e5181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93453bd6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93453bd6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youtube.com/watch?v=cEOnLH7dMmk" TargetMode="Externa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youtube.com/watch?v=SPkiZmsTWaw" TargetMode="Externa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443350" y="-545200"/>
            <a:ext cx="7719475" cy="8102075"/>
          </a:xfrm>
          <a:prstGeom prst="rect">
            <a:avLst/>
          </a:prstGeom>
          <a:noFill/>
          <a:ln>
            <a:noFill/>
          </a:ln>
        </p:spPr>
      </p:pic>
      <p:sp>
        <p:nvSpPr>
          <p:cNvPr id="55" name="Google Shape;55;p13"/>
          <p:cNvSpPr txBox="1"/>
          <p:nvPr/>
        </p:nvSpPr>
        <p:spPr>
          <a:xfrm>
            <a:off x="0" y="0"/>
            <a:ext cx="5825100" cy="31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9600">
                <a:latin typeface="Abril Fatface"/>
                <a:ea typeface="Abril Fatface"/>
                <a:cs typeface="Abril Fatface"/>
                <a:sym typeface="Abril Fatface"/>
              </a:rPr>
              <a:t>NO GIRLS</a:t>
            </a:r>
            <a:endParaRPr sz="9600">
              <a:latin typeface="Abril Fatface"/>
              <a:ea typeface="Abril Fatface"/>
              <a:cs typeface="Abril Fatface"/>
              <a:sym typeface="Abril Fatface"/>
            </a:endParaRPr>
          </a:p>
          <a:p>
            <a:pPr indent="0" lvl="0" marL="0" rtl="0" algn="l">
              <a:spcBef>
                <a:spcPts val="0"/>
              </a:spcBef>
              <a:spcAft>
                <a:spcPts val="0"/>
              </a:spcAft>
              <a:buNone/>
            </a:pPr>
            <a:r>
              <a:rPr lang="ja" sz="9600">
                <a:latin typeface="Abril Fatface"/>
                <a:ea typeface="Abril Fatface"/>
                <a:cs typeface="Abril Fatface"/>
                <a:sym typeface="Abril Fatface"/>
              </a:rPr>
              <a:t>NO LIFE</a:t>
            </a:r>
            <a:endParaRPr sz="9600">
              <a:latin typeface="Abril Fatface"/>
              <a:ea typeface="Abril Fatface"/>
              <a:cs typeface="Abril Fatface"/>
              <a:sym typeface="Abril Fatface"/>
            </a:endParaRPr>
          </a:p>
        </p:txBody>
      </p:sp>
      <p:sp>
        <p:nvSpPr>
          <p:cNvPr id="56" name="Google Shape;56;p13"/>
          <p:cNvSpPr txBox="1"/>
          <p:nvPr>
            <p:ph type="title"/>
          </p:nvPr>
        </p:nvSpPr>
        <p:spPr>
          <a:xfrm>
            <a:off x="311700" y="45405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ja" sz="2400"/>
              <a:t>１班　安藤（佑）石山（和）大谷　菊池　熊谷　武田　</a:t>
            </a:r>
            <a:r>
              <a:rPr lang="ja" sz="2400"/>
              <a:t>新田</a:t>
            </a:r>
            <a:endParaRPr sz="2400"/>
          </a:p>
          <a:p>
            <a:pPr indent="0" lvl="0" marL="0" rtl="0" algn="ctr">
              <a:spcBef>
                <a:spcPts val="0"/>
              </a:spcBef>
              <a:spcAft>
                <a:spcPts val="0"/>
              </a:spcAft>
              <a:buNone/>
            </a:pPr>
            <a:r>
              <a:t/>
            </a:r>
            <a:endParaRPr/>
          </a:p>
        </p:txBody>
      </p:sp>
      <p:pic>
        <p:nvPicPr>
          <p:cNvPr id="57" name="Google Shape;57;p13"/>
          <p:cNvPicPr preferRelativeResize="0"/>
          <p:nvPr/>
        </p:nvPicPr>
        <p:blipFill>
          <a:blip r:embed="rId4">
            <a:alphaModFix/>
          </a:blip>
          <a:stretch>
            <a:fillRect/>
          </a:stretch>
        </p:blipFill>
        <p:spPr>
          <a:xfrm>
            <a:off x="75425" y="2872425"/>
            <a:ext cx="1512475" cy="151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555600"/>
            <a:ext cx="435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sz="3600"/>
              <a:t>ルイス・ヴァレリー</a:t>
            </a:r>
            <a:endParaRPr sz="3600"/>
          </a:p>
        </p:txBody>
      </p:sp>
      <p:sp>
        <p:nvSpPr>
          <p:cNvPr id="126" name="Google Shape;126;p22"/>
          <p:cNvSpPr txBox="1"/>
          <p:nvPr>
            <p:ph idx="1" type="body"/>
          </p:nvPr>
        </p:nvSpPr>
        <p:spPr>
          <a:xfrm>
            <a:off x="311700" y="1389600"/>
            <a:ext cx="32709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3600">
                <a:solidFill>
                  <a:srgbClr val="000000"/>
                </a:solidFill>
              </a:rPr>
              <a:t>スペインからの留学生。</a:t>
            </a:r>
            <a:endParaRPr sz="3600">
              <a:solidFill>
                <a:srgbClr val="000000"/>
              </a:solidFill>
            </a:endParaRPr>
          </a:p>
          <a:p>
            <a:pPr indent="0" lvl="0" marL="0" rtl="0" algn="l">
              <a:spcBef>
                <a:spcPts val="1600"/>
              </a:spcBef>
              <a:spcAft>
                <a:spcPts val="1600"/>
              </a:spcAft>
              <a:buNone/>
            </a:pPr>
            <a:r>
              <a:rPr lang="ja" sz="3600">
                <a:solidFill>
                  <a:srgbClr val="000000"/>
                </a:solidFill>
              </a:rPr>
              <a:t>天ぷらが大好き。</a:t>
            </a:r>
            <a:endParaRPr sz="3600">
              <a:solidFill>
                <a:srgbClr val="000000"/>
              </a:solidFill>
            </a:endParaRPr>
          </a:p>
        </p:txBody>
      </p:sp>
      <p:pic>
        <p:nvPicPr>
          <p:cNvPr id="127" name="Google Shape;127;p22"/>
          <p:cNvPicPr preferRelativeResize="0"/>
          <p:nvPr/>
        </p:nvPicPr>
        <p:blipFill>
          <a:blip r:embed="rId3">
            <a:alphaModFix/>
          </a:blip>
          <a:stretch>
            <a:fillRect/>
          </a:stretch>
        </p:blipFill>
        <p:spPr>
          <a:xfrm>
            <a:off x="4000500" y="172650"/>
            <a:ext cx="51435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555600"/>
            <a:ext cx="3927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sz="3600"/>
              <a:t>天野　志乃</a:t>
            </a:r>
            <a:endParaRPr sz="3600"/>
          </a:p>
        </p:txBody>
      </p:sp>
      <p:sp>
        <p:nvSpPr>
          <p:cNvPr id="133" name="Google Shape;133;p23"/>
          <p:cNvSpPr txBox="1"/>
          <p:nvPr>
            <p:ph idx="1" type="body"/>
          </p:nvPr>
        </p:nvSpPr>
        <p:spPr>
          <a:xfrm>
            <a:off x="311700" y="1389600"/>
            <a:ext cx="32709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3600">
                <a:solidFill>
                  <a:srgbClr val="000000"/>
                </a:solidFill>
              </a:rPr>
              <a:t>おしゃれが好きな大学１年生。デザイナーを目指している。</a:t>
            </a:r>
            <a:endParaRPr sz="3600">
              <a:solidFill>
                <a:srgbClr val="000000"/>
              </a:solidFill>
            </a:endParaRPr>
          </a:p>
          <a:p>
            <a:pPr indent="0" lvl="0" marL="0" rtl="0" algn="l">
              <a:spcBef>
                <a:spcPts val="1600"/>
              </a:spcBef>
              <a:spcAft>
                <a:spcPts val="1600"/>
              </a:spcAft>
              <a:buNone/>
            </a:pPr>
            <a:r>
              <a:t/>
            </a:r>
            <a:endParaRPr sz="3600">
              <a:solidFill>
                <a:srgbClr val="000000"/>
              </a:solidFill>
            </a:endParaRPr>
          </a:p>
        </p:txBody>
      </p:sp>
      <p:sp>
        <p:nvSpPr>
          <p:cNvPr id="134" name="Google Shape;134;p23"/>
          <p:cNvSpPr txBox="1"/>
          <p:nvPr/>
        </p:nvSpPr>
        <p:spPr>
          <a:xfrm>
            <a:off x="235500" y="145950"/>
            <a:ext cx="7003800" cy="8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3000"/>
              <a:t>あまの　しの</a:t>
            </a:r>
            <a:endParaRPr sz="3000"/>
          </a:p>
        </p:txBody>
      </p:sp>
      <p:pic>
        <p:nvPicPr>
          <p:cNvPr id="135" name="Google Shape;135;p23"/>
          <p:cNvPicPr preferRelativeResize="0"/>
          <p:nvPr/>
        </p:nvPicPr>
        <p:blipFill rotWithShape="1">
          <a:blip r:embed="rId3">
            <a:alphaModFix/>
          </a:blip>
          <a:srcRect b="3159" l="0" r="0" t="-3159"/>
          <a:stretch/>
        </p:blipFill>
        <p:spPr>
          <a:xfrm>
            <a:off x="4000500" y="60775"/>
            <a:ext cx="51435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ja" sz="12800">
                <a:solidFill>
                  <a:srgbClr val="000000"/>
                </a:solidFill>
              </a:rPr>
              <a:t>動画</a:t>
            </a:r>
            <a:endParaRPr sz="12800">
              <a:solidFill>
                <a:srgbClr val="000000"/>
              </a:solidFill>
            </a:endParaRPr>
          </a:p>
        </p:txBody>
      </p:sp>
      <p:pic>
        <p:nvPicPr>
          <p:cNvPr id="142" name="Google Shape;142;p24" title="index html   Google Chrome 2019 11 24 01 51 52">
            <a:hlinkClick r:id="rId3"/>
          </p:cNvPr>
          <p:cNvPicPr preferRelativeResize="0"/>
          <p:nvPr/>
        </p:nvPicPr>
        <p:blipFill>
          <a:blip r:embed="rId4">
            <a:alphaModFix/>
          </a:blip>
          <a:stretch>
            <a:fillRect/>
          </a:stretch>
        </p:blipFill>
        <p:spPr>
          <a:xfrm>
            <a:off x="-1" y="-600250"/>
            <a:ext cx="7744800" cy="5808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．金額</a:t>
            </a:r>
            <a:endParaRPr/>
          </a:p>
        </p:txBody>
      </p:sp>
      <p:sp>
        <p:nvSpPr>
          <p:cNvPr id="148" name="Google Shape;148;p25"/>
          <p:cNvSpPr txBox="1"/>
          <p:nvPr/>
        </p:nvSpPr>
        <p:spPr>
          <a:xfrm>
            <a:off x="2192400" y="1578150"/>
            <a:ext cx="4759200" cy="19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800"/>
              <a:t>540</a:t>
            </a:r>
            <a:r>
              <a:rPr lang="ja" sz="12800"/>
              <a:t>円</a:t>
            </a:r>
            <a:endParaRPr sz="12800"/>
          </a:p>
        </p:txBody>
      </p:sp>
      <p:sp>
        <p:nvSpPr>
          <p:cNvPr id="149" name="Google Shape;149;p25"/>
          <p:cNvSpPr txBox="1"/>
          <p:nvPr/>
        </p:nvSpPr>
        <p:spPr>
          <a:xfrm>
            <a:off x="2192400" y="1578150"/>
            <a:ext cx="4759200" cy="19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800"/>
              <a:t>540円</a:t>
            </a:r>
            <a:endParaRPr sz="12800"/>
          </a:p>
        </p:txBody>
      </p:sp>
      <p:sp>
        <p:nvSpPr>
          <p:cNvPr id="150" name="Google Shape;150;p25"/>
          <p:cNvSpPr txBox="1"/>
          <p:nvPr/>
        </p:nvSpPr>
        <p:spPr>
          <a:xfrm>
            <a:off x="2192400" y="1578150"/>
            <a:ext cx="4759200" cy="19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800"/>
              <a:t>540円</a:t>
            </a:r>
            <a:endParaRPr sz="12800"/>
          </a:p>
        </p:txBody>
      </p:sp>
      <p:sp>
        <p:nvSpPr>
          <p:cNvPr id="151" name="Google Shape;151;p25"/>
          <p:cNvSpPr txBox="1"/>
          <p:nvPr/>
        </p:nvSpPr>
        <p:spPr>
          <a:xfrm>
            <a:off x="2192400" y="1578150"/>
            <a:ext cx="4759200" cy="19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800"/>
              <a:t>540円</a:t>
            </a:r>
            <a:endParaRPr sz="1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1000"/>
                                        <p:tgtEl>
                                          <p:spTgt spid="14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1000"/>
                                        <p:tgtEl>
                                          <p:spTgt spid="14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1000"/>
                                        <p:tgtEl>
                                          <p:spTgt spid="1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1000"/>
                                        <p:tgtEl>
                                          <p:spTgt spid="15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これから</a:t>
            </a:r>
            <a:endParaRPr/>
          </a:p>
        </p:txBody>
      </p:sp>
      <p:sp>
        <p:nvSpPr>
          <p:cNvPr id="157" name="Google Shape;15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3000">
                <a:solidFill>
                  <a:srgbClr val="000000"/>
                </a:solidFill>
              </a:rPr>
              <a:t>PhotoShopとLive2Dを使用し女の子にアニメーションをつける。</a:t>
            </a:r>
            <a:endParaRPr sz="3000">
              <a:solidFill>
                <a:srgbClr val="000000"/>
              </a:solidFill>
            </a:endParaRPr>
          </a:p>
          <a:p>
            <a:pPr indent="0" lvl="0" marL="0" rtl="0" algn="l">
              <a:spcBef>
                <a:spcPts val="1600"/>
              </a:spcBef>
              <a:spcAft>
                <a:spcPts val="0"/>
              </a:spcAft>
              <a:buNone/>
            </a:pPr>
            <a:r>
              <a:rPr lang="ja" sz="3000">
                <a:solidFill>
                  <a:srgbClr val="000000"/>
                </a:solidFill>
              </a:rPr>
              <a:t>スケジュール、羊カウンターを追加する。</a:t>
            </a:r>
            <a:endParaRPr sz="3000">
              <a:solidFill>
                <a:srgbClr val="000000"/>
              </a:solidFill>
            </a:endParaRPr>
          </a:p>
          <a:p>
            <a:pPr indent="0" lvl="0" marL="0" rtl="0" algn="l">
              <a:spcBef>
                <a:spcPts val="1600"/>
              </a:spcBef>
              <a:spcAft>
                <a:spcPts val="1600"/>
              </a:spcAft>
              <a:buNone/>
            </a:pPr>
            <a:r>
              <a:t/>
            </a:r>
            <a:endParaRPr sz="30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．最後に</a:t>
            </a:r>
            <a:endParaRPr/>
          </a:p>
        </p:txBody>
      </p:sp>
      <p:sp>
        <p:nvSpPr>
          <p:cNvPr id="163" name="Google Shape;16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sz="2400">
                <a:solidFill>
                  <a:srgbClr val="000000"/>
                </a:solidFill>
              </a:rPr>
              <a:t>使用言語</a:t>
            </a:r>
            <a:endParaRPr b="1" sz="2400">
              <a:solidFill>
                <a:srgbClr val="000000"/>
              </a:solidFill>
            </a:endParaRPr>
          </a:p>
          <a:p>
            <a:pPr indent="0" lvl="0" marL="0" rtl="0" algn="l">
              <a:spcBef>
                <a:spcPts val="1600"/>
              </a:spcBef>
              <a:spcAft>
                <a:spcPts val="0"/>
              </a:spcAft>
              <a:buNone/>
            </a:pPr>
            <a:r>
              <a:rPr b="1" lang="ja" sz="2400">
                <a:solidFill>
                  <a:srgbClr val="000000"/>
                </a:solidFill>
              </a:rPr>
              <a:t>HTML5,JavaScript,CSS</a:t>
            </a:r>
            <a:endParaRPr b="1" sz="2400">
              <a:solidFill>
                <a:srgbClr val="000000"/>
              </a:solidFill>
            </a:endParaRPr>
          </a:p>
          <a:p>
            <a:pPr indent="0" lvl="0" marL="0" rtl="0" algn="l">
              <a:spcBef>
                <a:spcPts val="1600"/>
              </a:spcBef>
              <a:spcAft>
                <a:spcPts val="0"/>
              </a:spcAft>
              <a:buNone/>
            </a:pPr>
            <a:r>
              <a:rPr b="1" lang="ja" sz="2400">
                <a:solidFill>
                  <a:srgbClr val="000000"/>
                </a:solidFill>
              </a:rPr>
              <a:t>使用ソフト</a:t>
            </a:r>
            <a:endParaRPr b="1" sz="2400">
              <a:solidFill>
                <a:srgbClr val="000000"/>
              </a:solidFill>
            </a:endParaRPr>
          </a:p>
          <a:p>
            <a:pPr indent="0" lvl="0" marL="0" rtl="0" algn="l">
              <a:spcBef>
                <a:spcPts val="1600"/>
              </a:spcBef>
              <a:spcAft>
                <a:spcPts val="0"/>
              </a:spcAft>
              <a:buNone/>
            </a:pPr>
            <a:r>
              <a:rPr b="1" lang="ja" sz="2400">
                <a:solidFill>
                  <a:srgbClr val="000000"/>
                </a:solidFill>
              </a:rPr>
              <a:t>CHARAT,Audacity,RadioLine,Monaca,Marvel,Photopea,</a:t>
            </a:r>
            <a:endParaRPr b="1" sz="2400">
              <a:solidFill>
                <a:srgbClr val="000000"/>
              </a:solidFill>
            </a:endParaRPr>
          </a:p>
          <a:p>
            <a:pPr indent="0" lvl="0" marL="0" rtl="0" algn="l">
              <a:spcBef>
                <a:spcPts val="1600"/>
              </a:spcBef>
              <a:spcAft>
                <a:spcPts val="1600"/>
              </a:spcAft>
              <a:buNone/>
            </a:pPr>
            <a:r>
              <a:rPr b="1" lang="ja" sz="2400">
                <a:solidFill>
                  <a:srgbClr val="000000"/>
                </a:solidFill>
              </a:rPr>
              <a:t>PhotoShop,Live2DCubism,Medibang,</a:t>
            </a:r>
            <a:endParaRPr b="1" sz="24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nvSpPr>
        <p:spPr>
          <a:xfrm>
            <a:off x="534950" y="200525"/>
            <a:ext cx="1617300" cy="8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9600"/>
              <a:t>おまけ</a:t>
            </a:r>
            <a:endParaRPr sz="9600"/>
          </a:p>
        </p:txBody>
      </p:sp>
      <p:pic>
        <p:nvPicPr>
          <p:cNvPr id="169" name="Google Shape;169;p28" title="Live2D Cubism Editor 4 0 02     FREE版     2 2019 11 24 08 26 31">
            <a:hlinkClick r:id="rId3"/>
          </p:cNvPr>
          <p:cNvPicPr preferRelativeResize="0"/>
          <p:nvPr/>
        </p:nvPicPr>
        <p:blipFill>
          <a:blip r:embed="rId4">
            <a:alphaModFix/>
          </a:blip>
          <a:stretch>
            <a:fillRect/>
          </a:stretch>
        </p:blipFill>
        <p:spPr>
          <a:xfrm>
            <a:off x="2286000" y="0"/>
            <a:ext cx="6858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p:nvPr/>
        </p:nvSpPr>
        <p:spPr>
          <a:xfrm>
            <a:off x="-124775" y="-48525"/>
            <a:ext cx="9919500" cy="5302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29"/>
          <p:cNvPicPr preferRelativeResize="0"/>
          <p:nvPr/>
        </p:nvPicPr>
        <p:blipFill>
          <a:blip r:embed="rId3">
            <a:alphaModFix/>
          </a:blip>
          <a:stretch>
            <a:fillRect/>
          </a:stretch>
        </p:blipFill>
        <p:spPr>
          <a:xfrm>
            <a:off x="1897225" y="31025"/>
            <a:ext cx="4838700" cy="4838700"/>
          </a:xfrm>
          <a:prstGeom prst="rect">
            <a:avLst/>
          </a:prstGeom>
          <a:noFill/>
          <a:ln>
            <a:noFill/>
          </a:ln>
        </p:spPr>
      </p:pic>
      <p:sp>
        <p:nvSpPr>
          <p:cNvPr id="176" name="Google Shape;176;p29"/>
          <p:cNvSpPr/>
          <p:nvPr/>
        </p:nvSpPr>
        <p:spPr>
          <a:xfrm>
            <a:off x="3482450" y="4536375"/>
            <a:ext cx="1629300" cy="333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nvSpPr>
        <p:spPr>
          <a:xfrm>
            <a:off x="353750" y="176875"/>
            <a:ext cx="7200" cy="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403275" y="459875"/>
            <a:ext cx="5016300" cy="13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3000"/>
              <a:t>０．はじめに</a:t>
            </a:r>
            <a:endParaRPr sz="3000"/>
          </a:p>
        </p:txBody>
      </p:sp>
      <p:sp>
        <p:nvSpPr>
          <p:cNvPr id="64" name="Google Shape;64;p14"/>
          <p:cNvSpPr txBox="1"/>
          <p:nvPr/>
        </p:nvSpPr>
        <p:spPr>
          <a:xfrm>
            <a:off x="220800" y="1075400"/>
            <a:ext cx="8702400" cy="10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6000">
                <a:highlight>
                  <a:srgbClr val="F1C232"/>
                </a:highlight>
              </a:rPr>
              <a:t>お金</a:t>
            </a:r>
            <a:r>
              <a:rPr lang="ja" sz="6000"/>
              <a:t>を払ってもらうって</a:t>
            </a:r>
            <a:endParaRPr sz="6000"/>
          </a:p>
        </p:txBody>
      </p:sp>
      <p:sp>
        <p:nvSpPr>
          <p:cNvPr id="65" name="Google Shape;65;p14"/>
          <p:cNvSpPr txBox="1"/>
          <p:nvPr/>
        </p:nvSpPr>
        <p:spPr>
          <a:xfrm>
            <a:off x="141500" y="3056400"/>
            <a:ext cx="8935800" cy="13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6000"/>
              <a:t>どうすればいいんだ...？</a:t>
            </a:r>
            <a:endParaRPr sz="6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p:tgtEl>
                                          <p:spTgt spid="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p:nvPr/>
        </p:nvSpPr>
        <p:spPr>
          <a:xfrm rot="2390819">
            <a:off x="2562288" y="960590"/>
            <a:ext cx="6164440" cy="3436869"/>
          </a:xfrm>
          <a:prstGeom prst="ellipse">
            <a:avLst/>
          </a:prstGeom>
          <a:noFill/>
          <a:ln cap="flat" cmpd="sng" w="152400">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nvSpPr>
        <p:spPr>
          <a:xfrm>
            <a:off x="3650550" y="638300"/>
            <a:ext cx="18429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6000"/>
              <a:t>性欲</a:t>
            </a:r>
            <a:endParaRPr sz="6000"/>
          </a:p>
        </p:txBody>
      </p:sp>
      <p:sp>
        <p:nvSpPr>
          <p:cNvPr id="72" name="Google Shape;72;p15"/>
          <p:cNvSpPr txBox="1"/>
          <p:nvPr/>
        </p:nvSpPr>
        <p:spPr>
          <a:xfrm>
            <a:off x="969275" y="3279900"/>
            <a:ext cx="1782900" cy="10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6000"/>
              <a:t>食欲</a:t>
            </a:r>
            <a:endParaRPr sz="6000"/>
          </a:p>
        </p:txBody>
      </p:sp>
      <p:sp>
        <p:nvSpPr>
          <p:cNvPr id="73" name="Google Shape;73;p15"/>
          <p:cNvSpPr txBox="1"/>
          <p:nvPr/>
        </p:nvSpPr>
        <p:spPr>
          <a:xfrm>
            <a:off x="5659975" y="3279900"/>
            <a:ext cx="2638800" cy="10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6000"/>
              <a:t>睡眠欲</a:t>
            </a:r>
            <a:endParaRPr sz="6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5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sz="7200"/>
              <a:t>女の子なら男性の</a:t>
            </a:r>
            <a:endParaRPr sz="7200"/>
          </a:p>
          <a:p>
            <a:pPr indent="0" lvl="0" marL="0" rtl="0" algn="ctr">
              <a:spcBef>
                <a:spcPts val="0"/>
              </a:spcBef>
              <a:spcAft>
                <a:spcPts val="0"/>
              </a:spcAft>
              <a:buNone/>
            </a:pPr>
            <a:r>
              <a:rPr lang="ja" sz="7200"/>
              <a:t>二つの欲求を</a:t>
            </a:r>
            <a:endParaRPr sz="7200"/>
          </a:p>
          <a:p>
            <a:pPr indent="0" lvl="0" marL="0" rtl="0" algn="ctr">
              <a:spcBef>
                <a:spcPts val="0"/>
              </a:spcBef>
              <a:spcAft>
                <a:spcPts val="0"/>
              </a:spcAft>
              <a:buNone/>
            </a:pPr>
            <a:r>
              <a:rPr lang="ja" sz="7200"/>
              <a:t>解決できる？</a:t>
            </a:r>
            <a:endParaRPr sz="7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54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女の子</a:t>
            </a:r>
            <a:endParaRPr/>
          </a:p>
        </p:txBody>
      </p:sp>
      <p:sp>
        <p:nvSpPr>
          <p:cNvPr id="84" name="Google Shape;84;p17"/>
          <p:cNvSpPr txBox="1"/>
          <p:nvPr/>
        </p:nvSpPr>
        <p:spPr>
          <a:xfrm>
            <a:off x="0" y="4400625"/>
            <a:ext cx="9144000" cy="47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3600"/>
              <a:t>睡眠欲や性欲が満たされる！！</a:t>
            </a:r>
            <a:endParaRPr sz="3600"/>
          </a:p>
          <a:p>
            <a:pPr indent="0" lvl="0" marL="0" rtl="0" algn="l">
              <a:spcBef>
                <a:spcPts val="0"/>
              </a:spcBef>
              <a:spcAft>
                <a:spcPts val="0"/>
              </a:spcAft>
              <a:buNone/>
            </a:pPr>
            <a:r>
              <a:t/>
            </a:r>
            <a:endParaRPr sz="3600"/>
          </a:p>
        </p:txBody>
      </p:sp>
      <p:sp>
        <p:nvSpPr>
          <p:cNvPr id="85" name="Google Shape;85;p17"/>
          <p:cNvSpPr/>
          <p:nvPr/>
        </p:nvSpPr>
        <p:spPr>
          <a:xfrm>
            <a:off x="4066200" y="714575"/>
            <a:ext cx="1011600" cy="841800"/>
          </a:xfrm>
          <a:prstGeom prst="downArrow">
            <a:avLst>
              <a:gd fmla="val 50000" name="adj1"/>
              <a:gd fmla="val 50000" name="adj2"/>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nvSpPr>
        <p:spPr>
          <a:xfrm>
            <a:off x="219325" y="1648475"/>
            <a:ext cx="4358100" cy="172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3600"/>
              <a:t>夜、</a:t>
            </a:r>
            <a:r>
              <a:rPr lang="ja" sz="3600"/>
              <a:t>横で</a:t>
            </a:r>
            <a:endParaRPr sz="3600"/>
          </a:p>
          <a:p>
            <a:pPr indent="0" lvl="0" marL="0" rtl="0" algn="ctr">
              <a:spcBef>
                <a:spcPts val="0"/>
              </a:spcBef>
              <a:spcAft>
                <a:spcPts val="0"/>
              </a:spcAft>
              <a:buNone/>
            </a:pPr>
            <a:r>
              <a:rPr lang="ja" sz="3600"/>
              <a:t>おしゃべりができる</a:t>
            </a:r>
            <a:endParaRPr sz="3600"/>
          </a:p>
          <a:p>
            <a:pPr indent="0" lvl="0" marL="0" rtl="0" algn="ctr">
              <a:spcBef>
                <a:spcPts val="0"/>
              </a:spcBef>
              <a:spcAft>
                <a:spcPts val="0"/>
              </a:spcAft>
              <a:buNone/>
            </a:pPr>
            <a:r>
              <a:rPr lang="ja" sz="3600"/>
              <a:t>パートナー</a:t>
            </a:r>
            <a:endParaRPr sz="3600"/>
          </a:p>
        </p:txBody>
      </p:sp>
      <p:sp>
        <p:nvSpPr>
          <p:cNvPr id="87" name="Google Shape;87;p17"/>
          <p:cNvSpPr txBox="1"/>
          <p:nvPr/>
        </p:nvSpPr>
        <p:spPr>
          <a:xfrm>
            <a:off x="4577425" y="1648475"/>
            <a:ext cx="4075200" cy="168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3600"/>
              <a:t>いつでも</a:t>
            </a:r>
            <a:endParaRPr sz="3600"/>
          </a:p>
          <a:p>
            <a:pPr indent="0" lvl="0" marL="0" rtl="0" algn="ctr">
              <a:spcBef>
                <a:spcPts val="0"/>
              </a:spcBef>
              <a:spcAft>
                <a:spcPts val="0"/>
              </a:spcAft>
              <a:buNone/>
            </a:pPr>
            <a:r>
              <a:rPr lang="ja" sz="3600"/>
              <a:t>そばにいてくれる</a:t>
            </a:r>
            <a:endParaRPr sz="3600"/>
          </a:p>
          <a:p>
            <a:pPr indent="0" lvl="0" marL="0" rtl="0" algn="ctr">
              <a:spcBef>
                <a:spcPts val="0"/>
              </a:spcBef>
              <a:spcAft>
                <a:spcPts val="0"/>
              </a:spcAft>
              <a:buNone/>
            </a:pPr>
            <a:r>
              <a:rPr lang="ja" sz="3600"/>
              <a:t>パートナー</a:t>
            </a:r>
            <a:endParaRPr sz="3600"/>
          </a:p>
        </p:txBody>
      </p:sp>
      <p:sp>
        <p:nvSpPr>
          <p:cNvPr id="88" name="Google Shape;88;p17"/>
          <p:cNvSpPr/>
          <p:nvPr/>
        </p:nvSpPr>
        <p:spPr>
          <a:xfrm>
            <a:off x="4066200" y="3334475"/>
            <a:ext cx="1011600" cy="841800"/>
          </a:xfrm>
          <a:prstGeom prst="downArrow">
            <a:avLst>
              <a:gd fmla="val 50000" name="adj1"/>
              <a:gd fmla="val 50000" name="adj2"/>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p:tgtEl>
                                          <p:spTgt spid="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p:tgtEl>
                                          <p:spTgt spid="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p:tgtEl>
                                          <p:spTgt spid="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500"/>
                                        <p:tgtEl>
                                          <p:spTgt spid="8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500"/>
                                        <p:tgtEl>
                                          <p:spTgt spid="84"/>
                                        </p:tgtEl>
                                        <p:attrNameLst>
                                          <p:attrName>ppt_w</p:attrName>
                                        </p:attrNameLst>
                                      </p:cBhvr>
                                      <p:tavLst>
                                        <p:tav fmla="" tm="0">
                                          <p:val>
                                            <p:strVal val="0"/>
                                          </p:val>
                                        </p:tav>
                                        <p:tav fmla="" tm="100000">
                                          <p:val>
                                            <p:strVal val="#ppt_w"/>
                                          </p:val>
                                        </p:tav>
                                      </p:tavLst>
                                    </p:anim>
                                    <p:anim calcmode="lin" valueType="num">
                                      <p:cBhvr additive="base">
                                        <p:cTn dur="500"/>
                                        <p:tgtEl>
                                          <p:spTgt spid="84"/>
                                        </p:tgtEl>
                                        <p:attrNameLst>
                                          <p:attrName>ppt_h</p:attrName>
                                        </p:attrNameLst>
                                      </p:cBhvr>
                                      <p:tavLst>
                                        <p:tav fmla="" tm="0">
                                          <p:val>
                                            <p:strVal val="0"/>
                                          </p:val>
                                        </p:tav>
                                        <p:tav fmla="" tm="100000">
                                          <p:val>
                                            <p:strVal val="#ppt_h"/>
                                          </p:val>
                                        </p:tav>
                                      </p:tavLst>
                                    </p:anim>
                                  </p:childTnLst>
                                </p:cTn>
                              </p:par>
                              <p:par>
                                <p:cTn fill="hold" nodeType="withEffect" presetClass="emph" presetID="8" presetSubtype="0">
                                  <p:stCondLst>
                                    <p:cond delay="0"/>
                                  </p:stCondLst>
                                  <p:childTnLst>
                                    <p:animRot by="-21600000">
                                      <p:cBhvr>
                                        <p:cTn dur="500" fill="hold"/>
                                        <p:tgtEl>
                                          <p:spTgt spid="8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555600"/>
            <a:ext cx="3927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sz="3600"/>
              <a:t>黒ノ下　ユリカ</a:t>
            </a:r>
            <a:endParaRPr sz="3600"/>
          </a:p>
        </p:txBody>
      </p:sp>
      <p:sp>
        <p:nvSpPr>
          <p:cNvPr id="94" name="Google Shape;94;p18"/>
          <p:cNvSpPr txBox="1"/>
          <p:nvPr>
            <p:ph idx="1" type="body"/>
          </p:nvPr>
        </p:nvSpPr>
        <p:spPr>
          <a:xfrm>
            <a:off x="311700" y="1389600"/>
            <a:ext cx="32709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3600">
                <a:solidFill>
                  <a:srgbClr val="000000"/>
                </a:solidFill>
              </a:rPr>
              <a:t>まじめな性格のメイドさん。いろいろなお世話が大好き。</a:t>
            </a:r>
            <a:endParaRPr sz="3600">
              <a:solidFill>
                <a:srgbClr val="000000"/>
              </a:solidFill>
            </a:endParaRPr>
          </a:p>
        </p:txBody>
      </p:sp>
      <p:pic>
        <p:nvPicPr>
          <p:cNvPr id="95" name="Google Shape;95;p18"/>
          <p:cNvPicPr preferRelativeResize="0"/>
          <p:nvPr/>
        </p:nvPicPr>
        <p:blipFill rotWithShape="1">
          <a:blip r:embed="rId3">
            <a:alphaModFix/>
          </a:blip>
          <a:srcRect b="3349" l="0" r="0" t="-3350"/>
          <a:stretch/>
        </p:blipFill>
        <p:spPr>
          <a:xfrm>
            <a:off x="4000500" y="145925"/>
            <a:ext cx="5143500" cy="5143500"/>
          </a:xfrm>
          <a:prstGeom prst="rect">
            <a:avLst/>
          </a:prstGeom>
          <a:noFill/>
          <a:ln>
            <a:noFill/>
          </a:ln>
        </p:spPr>
      </p:pic>
      <p:sp>
        <p:nvSpPr>
          <p:cNvPr id="96" name="Google Shape;96;p18"/>
          <p:cNvSpPr txBox="1"/>
          <p:nvPr/>
        </p:nvSpPr>
        <p:spPr>
          <a:xfrm>
            <a:off x="0" y="145925"/>
            <a:ext cx="7003800" cy="8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3000"/>
              <a:t>くろのした　ゆりか</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555600"/>
            <a:ext cx="3927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sz="3600"/>
              <a:t>黒ノ下　エリカ　</a:t>
            </a:r>
            <a:endParaRPr sz="3600"/>
          </a:p>
        </p:txBody>
      </p:sp>
      <p:sp>
        <p:nvSpPr>
          <p:cNvPr id="102" name="Google Shape;102;p19"/>
          <p:cNvSpPr txBox="1"/>
          <p:nvPr>
            <p:ph idx="1" type="body"/>
          </p:nvPr>
        </p:nvSpPr>
        <p:spPr>
          <a:xfrm>
            <a:off x="311700" y="1389600"/>
            <a:ext cx="32709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3600">
                <a:solidFill>
                  <a:srgbClr val="000000"/>
                </a:solidFill>
              </a:rPr>
              <a:t>おとなしい性格の中学生。ユリカの妹。</a:t>
            </a:r>
            <a:endParaRPr sz="3600">
              <a:solidFill>
                <a:srgbClr val="000000"/>
              </a:solidFill>
            </a:endParaRPr>
          </a:p>
        </p:txBody>
      </p:sp>
      <p:sp>
        <p:nvSpPr>
          <p:cNvPr id="103" name="Google Shape;103;p19"/>
          <p:cNvSpPr txBox="1"/>
          <p:nvPr/>
        </p:nvSpPr>
        <p:spPr>
          <a:xfrm>
            <a:off x="0" y="145925"/>
            <a:ext cx="7003800" cy="8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3000"/>
              <a:t>くろのした　えりか</a:t>
            </a:r>
            <a:endParaRPr sz="3000"/>
          </a:p>
        </p:txBody>
      </p:sp>
      <p:pic>
        <p:nvPicPr>
          <p:cNvPr id="104" name="Google Shape;104;p19"/>
          <p:cNvPicPr preferRelativeResize="0"/>
          <p:nvPr/>
        </p:nvPicPr>
        <p:blipFill>
          <a:blip r:embed="rId3">
            <a:alphaModFix/>
          </a:blip>
          <a:stretch>
            <a:fillRect/>
          </a:stretch>
        </p:blipFill>
        <p:spPr>
          <a:xfrm>
            <a:off x="4000500" y="225150"/>
            <a:ext cx="51435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sz="3600"/>
              <a:t>今</a:t>
            </a:r>
            <a:r>
              <a:rPr lang="ja" sz="3600"/>
              <a:t>吉　陽彩</a:t>
            </a:r>
            <a:endParaRPr sz="3600"/>
          </a:p>
        </p:txBody>
      </p:sp>
      <p:sp>
        <p:nvSpPr>
          <p:cNvPr id="110" name="Google Shape;110;p20"/>
          <p:cNvSpPr txBox="1"/>
          <p:nvPr>
            <p:ph idx="1" type="body"/>
          </p:nvPr>
        </p:nvSpPr>
        <p:spPr>
          <a:xfrm>
            <a:off x="311700" y="1389600"/>
            <a:ext cx="38061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3600">
                <a:solidFill>
                  <a:srgbClr val="000000"/>
                </a:solidFill>
              </a:rPr>
              <a:t>晴れて令和2年で高校生デビューした。ハイテンションな性格で魅了する。</a:t>
            </a:r>
            <a:endParaRPr sz="3600">
              <a:solidFill>
                <a:srgbClr val="000000"/>
              </a:solidFill>
            </a:endParaRPr>
          </a:p>
        </p:txBody>
      </p:sp>
      <p:pic>
        <p:nvPicPr>
          <p:cNvPr id="111" name="Google Shape;111;p20"/>
          <p:cNvPicPr preferRelativeResize="0"/>
          <p:nvPr/>
        </p:nvPicPr>
        <p:blipFill rotWithShape="1">
          <a:blip r:embed="rId3">
            <a:alphaModFix/>
          </a:blip>
          <a:srcRect b="-3719" l="0" r="0" t="3720"/>
          <a:stretch/>
        </p:blipFill>
        <p:spPr>
          <a:xfrm>
            <a:off x="4000500" y="407550"/>
            <a:ext cx="5143500" cy="5143500"/>
          </a:xfrm>
          <a:prstGeom prst="rect">
            <a:avLst/>
          </a:prstGeom>
          <a:noFill/>
          <a:ln>
            <a:noFill/>
          </a:ln>
        </p:spPr>
      </p:pic>
      <p:sp>
        <p:nvSpPr>
          <p:cNvPr id="112" name="Google Shape;112;p20"/>
          <p:cNvSpPr txBox="1"/>
          <p:nvPr/>
        </p:nvSpPr>
        <p:spPr>
          <a:xfrm>
            <a:off x="150375" y="235225"/>
            <a:ext cx="33375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3000"/>
              <a:t>いまよし　ひいろ</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555600"/>
            <a:ext cx="3927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sz="3600"/>
              <a:t>山本　梓</a:t>
            </a:r>
            <a:endParaRPr sz="3600"/>
          </a:p>
        </p:txBody>
      </p:sp>
      <p:sp>
        <p:nvSpPr>
          <p:cNvPr id="118" name="Google Shape;118;p21"/>
          <p:cNvSpPr txBox="1"/>
          <p:nvPr>
            <p:ph idx="1" type="body"/>
          </p:nvPr>
        </p:nvSpPr>
        <p:spPr>
          <a:xfrm>
            <a:off x="311700" y="1468675"/>
            <a:ext cx="34038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3600">
                <a:solidFill>
                  <a:srgbClr val="000000"/>
                </a:solidFill>
              </a:rPr>
              <a:t>都内のマンションに住む、</a:t>
            </a:r>
            <a:r>
              <a:rPr lang="ja" sz="3600">
                <a:solidFill>
                  <a:schemeClr val="dk1"/>
                </a:solidFill>
              </a:rPr>
              <a:t>元気な丸の内OL。</a:t>
            </a:r>
            <a:endParaRPr sz="3600">
              <a:solidFill>
                <a:srgbClr val="000000"/>
              </a:solidFill>
            </a:endParaRPr>
          </a:p>
          <a:p>
            <a:pPr indent="0" lvl="0" marL="0" rtl="0" algn="l">
              <a:spcBef>
                <a:spcPts val="1600"/>
              </a:spcBef>
              <a:spcAft>
                <a:spcPts val="1600"/>
              </a:spcAft>
              <a:buNone/>
            </a:pPr>
            <a:r>
              <a:t/>
            </a:r>
            <a:endParaRPr sz="3600">
              <a:solidFill>
                <a:srgbClr val="000000"/>
              </a:solidFill>
            </a:endParaRPr>
          </a:p>
        </p:txBody>
      </p:sp>
      <p:sp>
        <p:nvSpPr>
          <p:cNvPr id="119" name="Google Shape;119;p21"/>
          <p:cNvSpPr txBox="1"/>
          <p:nvPr/>
        </p:nvSpPr>
        <p:spPr>
          <a:xfrm>
            <a:off x="0" y="145925"/>
            <a:ext cx="7003800" cy="8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3000"/>
              <a:t>やまもと　あずさ</a:t>
            </a:r>
            <a:endParaRPr sz="3000"/>
          </a:p>
        </p:txBody>
      </p:sp>
      <p:pic>
        <p:nvPicPr>
          <p:cNvPr id="120" name="Google Shape;120;p21"/>
          <p:cNvPicPr preferRelativeResize="0"/>
          <p:nvPr/>
        </p:nvPicPr>
        <p:blipFill>
          <a:blip r:embed="rId3">
            <a:alphaModFix/>
          </a:blip>
          <a:stretch>
            <a:fillRect/>
          </a:stretch>
        </p:blipFill>
        <p:spPr>
          <a:xfrm>
            <a:off x="4000500" y="194550"/>
            <a:ext cx="51435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