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0000FF"/>
    <a:srgbClr val="DE6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1D0205-6CF6-4632-8197-37AC228730BD}" v="396" dt="2020-06-19T12:18:37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ilde Maria de Place" userId="fd09fc80-6ce7-426a-9426-1d5dcc690598" providerId="ADAL" clId="{541D0205-6CF6-4632-8197-37AC228730BD}"/>
    <pc:docChg chg="undo custSel addSld delSld modSld">
      <pc:chgData name="Matilde Maria de Place" userId="fd09fc80-6ce7-426a-9426-1d5dcc690598" providerId="ADAL" clId="{541D0205-6CF6-4632-8197-37AC228730BD}" dt="2020-06-19T12:18:42.771" v="730" actId="1076"/>
      <pc:docMkLst>
        <pc:docMk/>
      </pc:docMkLst>
      <pc:sldChg chg="addSp delSp modSp mod">
        <pc:chgData name="Matilde Maria de Place" userId="fd09fc80-6ce7-426a-9426-1d5dcc690598" providerId="ADAL" clId="{541D0205-6CF6-4632-8197-37AC228730BD}" dt="2020-06-19T12:18:42.771" v="730" actId="1076"/>
        <pc:sldMkLst>
          <pc:docMk/>
          <pc:sldMk cId="1575486952" sldId="256"/>
        </pc:sldMkLst>
        <pc:spChg chg="add mod">
          <ac:chgData name="Matilde Maria de Place" userId="fd09fc80-6ce7-426a-9426-1d5dcc690598" providerId="ADAL" clId="{541D0205-6CF6-4632-8197-37AC228730BD}" dt="2020-06-19T10:08:31.724" v="370" actId="1076"/>
          <ac:spMkLst>
            <pc:docMk/>
            <pc:sldMk cId="1575486952" sldId="256"/>
            <ac:spMk id="2" creationId="{85F0D01D-43F7-4E0F-B190-E6405DE7AE5D}"/>
          </ac:spMkLst>
        </pc:spChg>
        <pc:spChg chg="add mod">
          <ac:chgData name="Matilde Maria de Place" userId="fd09fc80-6ce7-426a-9426-1d5dcc690598" providerId="ADAL" clId="{541D0205-6CF6-4632-8197-37AC228730BD}" dt="2020-06-19T10:10:46.620" v="403" actId="1076"/>
          <ac:spMkLst>
            <pc:docMk/>
            <pc:sldMk cId="1575486952" sldId="256"/>
            <ac:spMk id="3" creationId="{82E174F4-0EA6-4656-96C1-14A416F16A82}"/>
          </ac:spMkLst>
        </pc:spChg>
        <pc:spChg chg="add mod">
          <ac:chgData name="Matilde Maria de Place" userId="fd09fc80-6ce7-426a-9426-1d5dcc690598" providerId="ADAL" clId="{541D0205-6CF6-4632-8197-37AC228730BD}" dt="2020-06-19T10:08:21.005" v="367" actId="1076"/>
          <ac:spMkLst>
            <pc:docMk/>
            <pc:sldMk cId="1575486952" sldId="256"/>
            <ac:spMk id="4" creationId="{F413AB07-8ADD-4DAF-B9CA-8060D5558E86}"/>
          </ac:spMkLst>
        </pc:spChg>
        <pc:spChg chg="mod">
          <ac:chgData name="Matilde Maria de Place" userId="fd09fc80-6ce7-426a-9426-1d5dcc690598" providerId="ADAL" clId="{541D0205-6CF6-4632-8197-37AC228730BD}" dt="2020-06-17T16:47:51.310" v="44" actId="1076"/>
          <ac:spMkLst>
            <pc:docMk/>
            <pc:sldMk cId="1575486952" sldId="256"/>
            <ac:spMk id="9" creationId="{8A396174-B104-4C9E-9E7F-BA25F57E4AB5}"/>
          </ac:spMkLst>
        </pc:spChg>
        <pc:spChg chg="mod">
          <ac:chgData name="Matilde Maria de Place" userId="fd09fc80-6ce7-426a-9426-1d5dcc690598" providerId="ADAL" clId="{541D0205-6CF6-4632-8197-37AC228730BD}" dt="2020-06-17T16:47:55.281" v="45" actId="1076"/>
          <ac:spMkLst>
            <pc:docMk/>
            <pc:sldMk cId="1575486952" sldId="256"/>
            <ac:spMk id="11" creationId="{DBFAE397-F4A2-4292-B8FD-A1CEA86B450C}"/>
          </ac:spMkLst>
        </pc:spChg>
        <pc:spChg chg="mod">
          <ac:chgData name="Matilde Maria de Place" userId="fd09fc80-6ce7-426a-9426-1d5dcc690598" providerId="ADAL" clId="{541D0205-6CF6-4632-8197-37AC228730BD}" dt="2020-06-17T16:44:54.097" v="20" actId="1076"/>
          <ac:spMkLst>
            <pc:docMk/>
            <pc:sldMk cId="1575486952" sldId="256"/>
            <ac:spMk id="12" creationId="{46A11F0A-B881-4711-9376-C361FC4487C6}"/>
          </ac:spMkLst>
        </pc:spChg>
        <pc:spChg chg="mod">
          <ac:chgData name="Matilde Maria de Place" userId="fd09fc80-6ce7-426a-9426-1d5dcc690598" providerId="ADAL" clId="{541D0205-6CF6-4632-8197-37AC228730BD}" dt="2020-06-19T12:18:26.989" v="727" actId="255"/>
          <ac:spMkLst>
            <pc:docMk/>
            <pc:sldMk cId="1575486952" sldId="256"/>
            <ac:spMk id="13" creationId="{FEFF8DE1-B4F3-471D-8E7B-F21FDD686484}"/>
          </ac:spMkLst>
        </pc:spChg>
        <pc:spChg chg="mod">
          <ac:chgData name="Matilde Maria de Place" userId="fd09fc80-6ce7-426a-9426-1d5dcc690598" providerId="ADAL" clId="{541D0205-6CF6-4632-8197-37AC228730BD}" dt="2020-06-19T12:18:42.771" v="730" actId="1076"/>
          <ac:spMkLst>
            <pc:docMk/>
            <pc:sldMk cId="1575486952" sldId="256"/>
            <ac:spMk id="14" creationId="{5A7BB25B-557F-4686-9962-0905DC9A0040}"/>
          </ac:spMkLst>
        </pc:spChg>
        <pc:spChg chg="mod">
          <ac:chgData name="Matilde Maria de Place" userId="fd09fc80-6ce7-426a-9426-1d5dcc690598" providerId="ADAL" clId="{541D0205-6CF6-4632-8197-37AC228730BD}" dt="2020-06-19T12:18:32.269" v="728" actId="255"/>
          <ac:spMkLst>
            <pc:docMk/>
            <pc:sldMk cId="1575486952" sldId="256"/>
            <ac:spMk id="15" creationId="{D1FD1FDF-720B-44E7-A4EC-79FE0581A7A0}"/>
          </ac:spMkLst>
        </pc:spChg>
        <pc:spChg chg="add mod">
          <ac:chgData name="Matilde Maria de Place" userId="fd09fc80-6ce7-426a-9426-1d5dcc690598" providerId="ADAL" clId="{541D0205-6CF6-4632-8197-37AC228730BD}" dt="2020-06-19T10:08:41.005" v="374" actId="14100"/>
          <ac:spMkLst>
            <pc:docMk/>
            <pc:sldMk cId="1575486952" sldId="256"/>
            <ac:spMk id="17" creationId="{D176CE27-3B42-47A7-8795-FD75291F0261}"/>
          </ac:spMkLst>
        </pc:spChg>
        <pc:spChg chg="add mod">
          <ac:chgData name="Matilde Maria de Place" userId="fd09fc80-6ce7-426a-9426-1d5dcc690598" providerId="ADAL" clId="{541D0205-6CF6-4632-8197-37AC228730BD}" dt="2020-06-19T10:08:51.349" v="378" actId="20577"/>
          <ac:spMkLst>
            <pc:docMk/>
            <pc:sldMk cId="1575486952" sldId="256"/>
            <ac:spMk id="18" creationId="{4B5BF2AE-ADA7-4644-8E71-6B85AC7F6B94}"/>
          </ac:spMkLst>
        </pc:spChg>
        <pc:spChg chg="add mod">
          <ac:chgData name="Matilde Maria de Place" userId="fd09fc80-6ce7-426a-9426-1d5dcc690598" providerId="ADAL" clId="{541D0205-6CF6-4632-8197-37AC228730BD}" dt="2020-06-19T10:10:51.211" v="404" actId="1076"/>
          <ac:spMkLst>
            <pc:docMk/>
            <pc:sldMk cId="1575486952" sldId="256"/>
            <ac:spMk id="20" creationId="{B5364BAB-2039-430E-8609-EFD1045109EB}"/>
          </ac:spMkLst>
        </pc:spChg>
        <pc:spChg chg="add mod">
          <ac:chgData name="Matilde Maria de Place" userId="fd09fc80-6ce7-426a-9426-1d5dcc690598" providerId="ADAL" clId="{541D0205-6CF6-4632-8197-37AC228730BD}" dt="2020-06-19T10:10:59.396" v="406" actId="1076"/>
          <ac:spMkLst>
            <pc:docMk/>
            <pc:sldMk cId="1575486952" sldId="256"/>
            <ac:spMk id="22" creationId="{33F73C8C-4FCB-4E62-B16D-EE27791FDE4F}"/>
          </ac:spMkLst>
        </pc:spChg>
        <pc:spChg chg="add mod">
          <ac:chgData name="Matilde Maria de Place" userId="fd09fc80-6ce7-426a-9426-1d5dcc690598" providerId="ADAL" clId="{541D0205-6CF6-4632-8197-37AC228730BD}" dt="2020-06-19T10:10:25.138" v="399" actId="1076"/>
          <ac:spMkLst>
            <pc:docMk/>
            <pc:sldMk cId="1575486952" sldId="256"/>
            <ac:spMk id="23" creationId="{1B9CE0DC-D1A7-4450-8589-B41A5D3C53B9}"/>
          </ac:spMkLst>
        </pc:spChg>
        <pc:spChg chg="add mod">
          <ac:chgData name="Matilde Maria de Place" userId="fd09fc80-6ce7-426a-9426-1d5dcc690598" providerId="ADAL" clId="{541D0205-6CF6-4632-8197-37AC228730BD}" dt="2020-06-19T10:23:50.473" v="660" actId="1076"/>
          <ac:spMkLst>
            <pc:docMk/>
            <pc:sldMk cId="1575486952" sldId="256"/>
            <ac:spMk id="24" creationId="{95A45BC9-46A6-4312-9281-F6B1DB8492A1}"/>
          </ac:spMkLst>
        </pc:spChg>
        <pc:spChg chg="del">
          <ac:chgData name="Matilde Maria de Place" userId="fd09fc80-6ce7-426a-9426-1d5dcc690598" providerId="ADAL" clId="{541D0205-6CF6-4632-8197-37AC228730BD}" dt="2020-06-17T16:41:50.480" v="12" actId="478"/>
          <ac:spMkLst>
            <pc:docMk/>
            <pc:sldMk cId="1575486952" sldId="256"/>
            <ac:spMk id="24" creationId="{D1789306-3FE2-4674-AD5F-96F877FD63F9}"/>
          </ac:spMkLst>
        </pc:spChg>
        <pc:spChg chg="add mod">
          <ac:chgData name="Matilde Maria de Place" userId="fd09fc80-6ce7-426a-9426-1d5dcc690598" providerId="ADAL" clId="{541D0205-6CF6-4632-8197-37AC228730BD}" dt="2020-06-19T12:17:00.121" v="705" actId="1076"/>
          <ac:spMkLst>
            <pc:docMk/>
            <pc:sldMk cId="1575486952" sldId="256"/>
            <ac:spMk id="25" creationId="{8BD65DC8-ADE1-43D5-A46F-2324C57C6CEA}"/>
          </ac:spMkLst>
        </pc:spChg>
        <pc:spChg chg="add del">
          <ac:chgData name="Matilde Maria de Place" userId="fd09fc80-6ce7-426a-9426-1d5dcc690598" providerId="ADAL" clId="{541D0205-6CF6-4632-8197-37AC228730BD}" dt="2020-06-17T16:39:49.943" v="1" actId="478"/>
          <ac:spMkLst>
            <pc:docMk/>
            <pc:sldMk cId="1575486952" sldId="256"/>
            <ac:spMk id="29" creationId="{9A1B16BE-0535-4432-BBB1-CBD03DC772CD}"/>
          </ac:spMkLst>
        </pc:spChg>
        <pc:spChg chg="add del mod">
          <ac:chgData name="Matilde Maria de Place" userId="fd09fc80-6ce7-426a-9426-1d5dcc690598" providerId="ADAL" clId="{541D0205-6CF6-4632-8197-37AC228730BD}" dt="2020-06-17T16:40:41.999" v="5" actId="11529"/>
          <ac:spMkLst>
            <pc:docMk/>
            <pc:sldMk cId="1575486952" sldId="256"/>
            <ac:spMk id="30" creationId="{0D7C5DD0-4FE3-402C-B731-66EFAEB45C25}"/>
          </ac:spMkLst>
        </pc:spChg>
        <pc:spChg chg="add del">
          <ac:chgData name="Matilde Maria de Place" userId="fd09fc80-6ce7-426a-9426-1d5dcc690598" providerId="ADAL" clId="{541D0205-6CF6-4632-8197-37AC228730BD}" dt="2020-06-17T16:41:01.577" v="7" actId="478"/>
          <ac:spMkLst>
            <pc:docMk/>
            <pc:sldMk cId="1575486952" sldId="256"/>
            <ac:spMk id="31" creationId="{BFA9E0FB-6180-492C-83C5-6A9DE663E1C1}"/>
          </ac:spMkLst>
        </pc:spChg>
        <pc:spChg chg="add del">
          <ac:chgData name="Matilde Maria de Place" userId="fd09fc80-6ce7-426a-9426-1d5dcc690598" providerId="ADAL" clId="{541D0205-6CF6-4632-8197-37AC228730BD}" dt="2020-06-17T16:41:13.313" v="9" actId="478"/>
          <ac:spMkLst>
            <pc:docMk/>
            <pc:sldMk cId="1575486952" sldId="256"/>
            <ac:spMk id="32" creationId="{8ACF7CE3-AC83-4AB6-B995-E0BBD31AA43C}"/>
          </ac:spMkLst>
        </pc:spChg>
        <pc:spChg chg="add del">
          <ac:chgData name="Matilde Maria de Place" userId="fd09fc80-6ce7-426a-9426-1d5dcc690598" providerId="ADAL" clId="{541D0205-6CF6-4632-8197-37AC228730BD}" dt="2020-06-17T16:41:47.192" v="11" actId="478"/>
          <ac:spMkLst>
            <pc:docMk/>
            <pc:sldMk cId="1575486952" sldId="256"/>
            <ac:spMk id="33" creationId="{FD006874-4180-4FFF-B0E6-F84BC0474F32}"/>
          </ac:spMkLst>
        </pc:spChg>
        <pc:spChg chg="add del mod">
          <ac:chgData name="Matilde Maria de Place" userId="fd09fc80-6ce7-426a-9426-1d5dcc690598" providerId="ADAL" clId="{541D0205-6CF6-4632-8197-37AC228730BD}" dt="2020-06-17T16:43:17.627" v="15" actId="478"/>
          <ac:spMkLst>
            <pc:docMk/>
            <pc:sldMk cId="1575486952" sldId="256"/>
            <ac:spMk id="34" creationId="{4AC37433-FB4A-4B4C-B221-4A1BEFB010FD}"/>
          </ac:spMkLst>
        </pc:spChg>
        <pc:spChg chg="add mod">
          <ac:chgData name="Matilde Maria de Place" userId="fd09fc80-6ce7-426a-9426-1d5dcc690598" providerId="ADAL" clId="{541D0205-6CF6-4632-8197-37AC228730BD}" dt="2020-06-19T10:55:30.365" v="688" actId="13822"/>
          <ac:spMkLst>
            <pc:docMk/>
            <pc:sldMk cId="1575486952" sldId="256"/>
            <ac:spMk id="35" creationId="{9BDAF044-D570-4E28-8524-CF0C1215F2C9}"/>
          </ac:spMkLst>
        </pc:spChg>
        <pc:spChg chg="add del">
          <ac:chgData name="Matilde Maria de Place" userId="fd09fc80-6ce7-426a-9426-1d5dcc690598" providerId="ADAL" clId="{541D0205-6CF6-4632-8197-37AC228730BD}" dt="2020-06-17T16:44:07.447" v="18" actId="478"/>
          <ac:spMkLst>
            <pc:docMk/>
            <pc:sldMk cId="1575486952" sldId="256"/>
            <ac:spMk id="36" creationId="{E5DA8D4D-AC73-4DC6-BBDB-25A9F2800AC2}"/>
          </ac:spMkLst>
        </pc:spChg>
        <pc:spChg chg="add mod">
          <ac:chgData name="Matilde Maria de Place" userId="fd09fc80-6ce7-426a-9426-1d5dcc690598" providerId="ADAL" clId="{541D0205-6CF6-4632-8197-37AC228730BD}" dt="2020-06-19T10:55:40.051" v="689" actId="1076"/>
          <ac:spMkLst>
            <pc:docMk/>
            <pc:sldMk cId="1575486952" sldId="256"/>
            <ac:spMk id="37" creationId="{B3A43ABF-0B1B-4AB5-AA7B-04B8C0C5D2EB}"/>
          </ac:spMkLst>
        </pc:spChg>
        <pc:spChg chg="add del mod">
          <ac:chgData name="Matilde Maria de Place" userId="fd09fc80-6ce7-426a-9426-1d5dcc690598" providerId="ADAL" clId="{541D0205-6CF6-4632-8197-37AC228730BD}" dt="2020-06-19T10:21:14.071" v="582" actId="478"/>
          <ac:spMkLst>
            <pc:docMk/>
            <pc:sldMk cId="1575486952" sldId="256"/>
            <ac:spMk id="44" creationId="{5DF5D4AE-0B73-44A0-A52B-CD66B0C8750E}"/>
          </ac:spMkLst>
        </pc:spChg>
        <pc:cxnChg chg="mod">
          <ac:chgData name="Matilde Maria de Place" userId="fd09fc80-6ce7-426a-9426-1d5dcc690598" providerId="ADAL" clId="{541D0205-6CF6-4632-8197-37AC228730BD}" dt="2020-06-19T10:55:40.051" v="689" actId="1076"/>
          <ac:cxnSpMkLst>
            <pc:docMk/>
            <pc:sldMk cId="1575486952" sldId="256"/>
            <ac:cxnSpMk id="5" creationId="{74570737-3126-4560-8218-973F11DE12AA}"/>
          </ac:cxnSpMkLst>
        </pc:cxnChg>
        <pc:cxnChg chg="mod">
          <ac:chgData name="Matilde Maria de Place" userId="fd09fc80-6ce7-426a-9426-1d5dcc690598" providerId="ADAL" clId="{541D0205-6CF6-4632-8197-37AC228730BD}" dt="2020-06-19T10:54:58.863" v="682" actId="13822"/>
          <ac:cxnSpMkLst>
            <pc:docMk/>
            <pc:sldMk cId="1575486952" sldId="256"/>
            <ac:cxnSpMk id="19" creationId="{15E80CD6-AD4D-46E7-A629-DF612DB5A8A0}"/>
          </ac:cxnSpMkLst>
        </pc:cxnChg>
        <pc:cxnChg chg="mod">
          <ac:chgData name="Matilde Maria de Place" userId="fd09fc80-6ce7-426a-9426-1d5dcc690598" providerId="ADAL" clId="{541D0205-6CF6-4632-8197-37AC228730BD}" dt="2020-06-19T10:55:04.161" v="683" actId="13822"/>
          <ac:cxnSpMkLst>
            <pc:docMk/>
            <pc:sldMk cId="1575486952" sldId="256"/>
            <ac:cxnSpMk id="21" creationId="{2AF88300-E210-45B9-B608-28536CEB2119}"/>
          </ac:cxnSpMkLst>
        </pc:cxnChg>
        <pc:cxnChg chg="add del mod">
          <ac:chgData name="Matilde Maria de Place" userId="fd09fc80-6ce7-426a-9426-1d5dcc690598" providerId="ADAL" clId="{541D0205-6CF6-4632-8197-37AC228730BD}" dt="2020-06-17T16:57:43.834" v="227" actId="478"/>
          <ac:cxnSpMkLst>
            <pc:docMk/>
            <pc:sldMk cId="1575486952" sldId="256"/>
            <ac:cxnSpMk id="47" creationId="{99381932-BD75-4617-A91B-EF0334B22EF2}"/>
          </ac:cxnSpMkLst>
        </pc:cxnChg>
        <pc:cxnChg chg="add del mod">
          <ac:chgData name="Matilde Maria de Place" userId="fd09fc80-6ce7-426a-9426-1d5dcc690598" providerId="ADAL" clId="{541D0205-6CF6-4632-8197-37AC228730BD}" dt="2020-06-17T16:57:42.815" v="226" actId="478"/>
          <ac:cxnSpMkLst>
            <pc:docMk/>
            <pc:sldMk cId="1575486952" sldId="256"/>
            <ac:cxnSpMk id="51" creationId="{AEDC59F2-DA88-49DA-B64E-D20BBAE8D17A}"/>
          </ac:cxnSpMkLst>
        </pc:cxnChg>
      </pc:sldChg>
      <pc:sldChg chg="addSp delSp modSp new mod">
        <pc:chgData name="Matilde Maria de Place" userId="fd09fc80-6ce7-426a-9426-1d5dcc690598" providerId="ADAL" clId="{541D0205-6CF6-4632-8197-37AC228730BD}" dt="2020-06-19T12:18:21.215" v="726" actId="1076"/>
        <pc:sldMkLst>
          <pc:docMk/>
          <pc:sldMk cId="1054472216" sldId="257"/>
        </pc:sldMkLst>
        <pc:spChg chg="del">
          <ac:chgData name="Matilde Maria de Place" userId="fd09fc80-6ce7-426a-9426-1d5dcc690598" providerId="ADAL" clId="{541D0205-6CF6-4632-8197-37AC228730BD}" dt="2020-06-17T18:05:15.816" v="238" actId="478"/>
          <ac:spMkLst>
            <pc:docMk/>
            <pc:sldMk cId="1054472216" sldId="257"/>
            <ac:spMk id="2" creationId="{5BF2BDA9-3C73-4F45-8099-1330592263BD}"/>
          </ac:spMkLst>
        </pc:spChg>
        <pc:spChg chg="add mod">
          <ac:chgData name="Matilde Maria de Place" userId="fd09fc80-6ce7-426a-9426-1d5dcc690598" providerId="ADAL" clId="{541D0205-6CF6-4632-8197-37AC228730BD}" dt="2020-06-19T10:24:00.708" v="663" actId="1076"/>
          <ac:spMkLst>
            <pc:docMk/>
            <pc:sldMk cId="1054472216" sldId="257"/>
            <ac:spMk id="2" creationId="{8F046BA3-8935-4D63-ACD0-D2BF4A89CF1F}"/>
          </ac:spMkLst>
        </pc:spChg>
        <pc:spChg chg="del">
          <ac:chgData name="Matilde Maria de Place" userId="fd09fc80-6ce7-426a-9426-1d5dcc690598" providerId="ADAL" clId="{541D0205-6CF6-4632-8197-37AC228730BD}" dt="2020-06-17T18:05:13.465" v="237" actId="478"/>
          <ac:spMkLst>
            <pc:docMk/>
            <pc:sldMk cId="1054472216" sldId="257"/>
            <ac:spMk id="3" creationId="{0B9288EA-8D0A-4355-AE5F-B347E7308121}"/>
          </ac:spMkLst>
        </pc:spChg>
        <pc:spChg chg="add mod ord">
          <ac:chgData name="Matilde Maria de Place" userId="fd09fc80-6ce7-426a-9426-1d5dcc690598" providerId="ADAL" clId="{541D0205-6CF6-4632-8197-37AC228730BD}" dt="2020-06-17T18:07:10.178" v="272" actId="166"/>
          <ac:spMkLst>
            <pc:docMk/>
            <pc:sldMk cId="1054472216" sldId="257"/>
            <ac:spMk id="5" creationId="{636478BB-FAA4-454E-ABAF-3B46CA9B3590}"/>
          </ac:spMkLst>
        </pc:spChg>
        <pc:spChg chg="add mod">
          <ac:chgData name="Matilde Maria de Place" userId="fd09fc80-6ce7-426a-9426-1d5dcc690598" providerId="ADAL" clId="{541D0205-6CF6-4632-8197-37AC228730BD}" dt="2020-06-17T18:06:11.725" v="259" actId="1076"/>
          <ac:spMkLst>
            <pc:docMk/>
            <pc:sldMk cId="1054472216" sldId="257"/>
            <ac:spMk id="6" creationId="{E16027A3-27C5-4627-BC05-89FABECC3045}"/>
          </ac:spMkLst>
        </pc:spChg>
        <pc:spChg chg="add mod">
          <ac:chgData name="Matilde Maria de Place" userId="fd09fc80-6ce7-426a-9426-1d5dcc690598" providerId="ADAL" clId="{541D0205-6CF6-4632-8197-37AC228730BD}" dt="2020-06-17T18:07:48.250" v="276" actId="1076"/>
          <ac:spMkLst>
            <pc:docMk/>
            <pc:sldMk cId="1054472216" sldId="257"/>
            <ac:spMk id="7" creationId="{F6CC8D9F-420C-4B73-9A81-A716B87CE78C}"/>
          </ac:spMkLst>
        </pc:spChg>
        <pc:spChg chg="add mod">
          <ac:chgData name="Matilde Maria de Place" userId="fd09fc80-6ce7-426a-9426-1d5dcc690598" providerId="ADAL" clId="{541D0205-6CF6-4632-8197-37AC228730BD}" dt="2020-06-19T12:18:21.215" v="726" actId="1076"/>
          <ac:spMkLst>
            <pc:docMk/>
            <pc:sldMk cId="1054472216" sldId="257"/>
            <ac:spMk id="8" creationId="{11996918-C103-452D-BD4B-167774FF4706}"/>
          </ac:spMkLst>
        </pc:spChg>
        <pc:spChg chg="add mod">
          <ac:chgData name="Matilde Maria de Place" userId="fd09fc80-6ce7-426a-9426-1d5dcc690598" providerId="ADAL" clId="{541D0205-6CF6-4632-8197-37AC228730BD}" dt="2020-06-19T12:18:07.115" v="722" actId="207"/>
          <ac:spMkLst>
            <pc:docMk/>
            <pc:sldMk cId="1054472216" sldId="257"/>
            <ac:spMk id="9" creationId="{E66006E5-A409-4A98-B71F-96FF25ECC916}"/>
          </ac:spMkLst>
        </pc:spChg>
        <pc:spChg chg="add mod">
          <ac:chgData name="Matilde Maria de Place" userId="fd09fc80-6ce7-426a-9426-1d5dcc690598" providerId="ADAL" clId="{541D0205-6CF6-4632-8197-37AC228730BD}" dt="2020-06-19T12:18:12.853" v="724" actId="207"/>
          <ac:spMkLst>
            <pc:docMk/>
            <pc:sldMk cId="1054472216" sldId="257"/>
            <ac:spMk id="10" creationId="{5DF58219-45B9-4B89-A472-D0187E863FA8}"/>
          </ac:spMkLst>
        </pc:spChg>
        <pc:spChg chg="add mod">
          <ac:chgData name="Matilde Maria de Place" userId="fd09fc80-6ce7-426a-9426-1d5dcc690598" providerId="ADAL" clId="{541D0205-6CF6-4632-8197-37AC228730BD}" dt="2020-06-19T10:54:29.360" v="677" actId="13822"/>
          <ac:spMkLst>
            <pc:docMk/>
            <pc:sldMk cId="1054472216" sldId="257"/>
            <ac:spMk id="13" creationId="{13280BB2-6B1A-4389-96D5-8DD3139189F3}"/>
          </ac:spMkLst>
        </pc:spChg>
        <pc:spChg chg="add mod">
          <ac:chgData name="Matilde Maria de Place" userId="fd09fc80-6ce7-426a-9426-1d5dcc690598" providerId="ADAL" clId="{541D0205-6CF6-4632-8197-37AC228730BD}" dt="2020-06-19T10:54:38.364" v="678" actId="1076"/>
          <ac:spMkLst>
            <pc:docMk/>
            <pc:sldMk cId="1054472216" sldId="257"/>
            <ac:spMk id="14" creationId="{9C93526C-0947-440B-9434-238975F1CEA9}"/>
          </ac:spMkLst>
        </pc:spChg>
        <pc:spChg chg="add mod">
          <ac:chgData name="Matilde Maria de Place" userId="fd09fc80-6ce7-426a-9426-1d5dcc690598" providerId="ADAL" clId="{541D0205-6CF6-4632-8197-37AC228730BD}" dt="2020-06-19T12:17:15.180" v="710" actId="1076"/>
          <ac:spMkLst>
            <pc:docMk/>
            <pc:sldMk cId="1054472216" sldId="257"/>
            <ac:spMk id="15" creationId="{0ED21C67-A8CD-4D91-8CE4-C63EA7FE15B9}"/>
          </ac:spMkLst>
        </pc:spChg>
        <pc:spChg chg="add del mod">
          <ac:chgData name="Matilde Maria de Place" userId="fd09fc80-6ce7-426a-9426-1d5dcc690598" providerId="ADAL" clId="{541D0205-6CF6-4632-8197-37AC228730BD}" dt="2020-06-19T10:11:02.303" v="407" actId="478"/>
          <ac:spMkLst>
            <pc:docMk/>
            <pc:sldMk cId="1054472216" sldId="257"/>
            <ac:spMk id="16" creationId="{25394533-CBD8-489C-A80B-665CB4B4DE0C}"/>
          </ac:spMkLst>
        </pc:spChg>
        <pc:spChg chg="add mod ord">
          <ac:chgData name="Matilde Maria de Place" userId="fd09fc80-6ce7-426a-9426-1d5dcc690598" providerId="ADAL" clId="{541D0205-6CF6-4632-8197-37AC228730BD}" dt="2020-06-17T18:06:25.117" v="262" actId="1076"/>
          <ac:spMkLst>
            <pc:docMk/>
            <pc:sldMk cId="1054472216" sldId="257"/>
            <ac:spMk id="17" creationId="{9782AACF-402F-47F1-8CFA-A4CF8DFD2867}"/>
          </ac:spMkLst>
        </pc:spChg>
        <pc:spChg chg="add del mod">
          <ac:chgData name="Matilde Maria de Place" userId="fd09fc80-6ce7-426a-9426-1d5dcc690598" providerId="ADAL" clId="{541D0205-6CF6-4632-8197-37AC228730BD}" dt="2020-06-19T10:09:51.572" v="393"/>
          <ac:spMkLst>
            <pc:docMk/>
            <pc:sldMk cId="1054472216" sldId="257"/>
            <ac:spMk id="18" creationId="{BFE6C320-F25C-4736-B0CA-3E7A7B13A4B0}"/>
          </ac:spMkLst>
        </pc:spChg>
        <pc:spChg chg="add del mod">
          <ac:chgData name="Matilde Maria de Place" userId="fd09fc80-6ce7-426a-9426-1d5dcc690598" providerId="ADAL" clId="{541D0205-6CF6-4632-8197-37AC228730BD}" dt="2020-06-19T10:11:03.868" v="408" actId="478"/>
          <ac:spMkLst>
            <pc:docMk/>
            <pc:sldMk cId="1054472216" sldId="257"/>
            <ac:spMk id="19" creationId="{0F5B7E53-8F54-4B1C-9132-C3C43E9BFB3C}"/>
          </ac:spMkLst>
        </pc:spChg>
        <pc:spChg chg="add mod">
          <ac:chgData name="Matilde Maria de Place" userId="fd09fc80-6ce7-426a-9426-1d5dcc690598" providerId="ADAL" clId="{541D0205-6CF6-4632-8197-37AC228730BD}" dt="2020-06-19T10:10:07.313" v="395"/>
          <ac:spMkLst>
            <pc:docMk/>
            <pc:sldMk cId="1054472216" sldId="257"/>
            <ac:spMk id="20" creationId="{B5537B54-AC25-440F-8AF9-3FBBF537C006}"/>
          </ac:spMkLst>
        </pc:spChg>
        <pc:spChg chg="add mod">
          <ac:chgData name="Matilde Maria de Place" userId="fd09fc80-6ce7-426a-9426-1d5dcc690598" providerId="ADAL" clId="{541D0205-6CF6-4632-8197-37AC228730BD}" dt="2020-06-19T10:10:12.402" v="396"/>
          <ac:spMkLst>
            <pc:docMk/>
            <pc:sldMk cId="1054472216" sldId="257"/>
            <ac:spMk id="21" creationId="{75755EAE-EA82-4BED-84F4-D9D23B512A5A}"/>
          </ac:spMkLst>
        </pc:spChg>
        <pc:spChg chg="add mod">
          <ac:chgData name="Matilde Maria de Place" userId="fd09fc80-6ce7-426a-9426-1d5dcc690598" providerId="ADAL" clId="{541D0205-6CF6-4632-8197-37AC228730BD}" dt="2020-06-19T10:10:17.182" v="397"/>
          <ac:spMkLst>
            <pc:docMk/>
            <pc:sldMk cId="1054472216" sldId="257"/>
            <ac:spMk id="22" creationId="{F7DA873B-901F-48D1-97B6-CFC2BD503B09}"/>
          </ac:spMkLst>
        </pc:spChg>
        <pc:spChg chg="add mod">
          <ac:chgData name="Matilde Maria de Place" userId="fd09fc80-6ce7-426a-9426-1d5dcc690598" providerId="ADAL" clId="{541D0205-6CF6-4632-8197-37AC228730BD}" dt="2020-06-19T10:11:09.031" v="409"/>
          <ac:spMkLst>
            <pc:docMk/>
            <pc:sldMk cId="1054472216" sldId="257"/>
            <ac:spMk id="23" creationId="{1F69617B-23FB-469D-8B38-36CC6B967457}"/>
          </ac:spMkLst>
        </pc:spChg>
        <pc:spChg chg="add mod">
          <ac:chgData name="Matilde Maria de Place" userId="fd09fc80-6ce7-426a-9426-1d5dcc690598" providerId="ADAL" clId="{541D0205-6CF6-4632-8197-37AC228730BD}" dt="2020-06-19T10:11:12.668" v="410"/>
          <ac:spMkLst>
            <pc:docMk/>
            <pc:sldMk cId="1054472216" sldId="257"/>
            <ac:spMk id="24" creationId="{BED6EC8B-C247-4DF4-9B8A-4EB812FEB1DD}"/>
          </ac:spMkLst>
        </pc:spChg>
        <pc:spChg chg="add mod">
          <ac:chgData name="Matilde Maria de Place" userId="fd09fc80-6ce7-426a-9426-1d5dcc690598" providerId="ADAL" clId="{541D0205-6CF6-4632-8197-37AC228730BD}" dt="2020-06-19T10:11:15.930" v="411"/>
          <ac:spMkLst>
            <pc:docMk/>
            <pc:sldMk cId="1054472216" sldId="257"/>
            <ac:spMk id="25" creationId="{10DD2C71-BB1D-4BBA-9B30-82E56C4D89F0}"/>
          </ac:spMkLst>
        </pc:spChg>
        <pc:spChg chg="add mod">
          <ac:chgData name="Matilde Maria de Place" userId="fd09fc80-6ce7-426a-9426-1d5dcc690598" providerId="ADAL" clId="{541D0205-6CF6-4632-8197-37AC228730BD}" dt="2020-06-19T10:11:22.360" v="412"/>
          <ac:spMkLst>
            <pc:docMk/>
            <pc:sldMk cId="1054472216" sldId="257"/>
            <ac:spMk id="26" creationId="{61C875D8-639B-406E-91EE-122142517CF4}"/>
          </ac:spMkLst>
        </pc:spChg>
        <pc:spChg chg="add mod">
          <ac:chgData name="Matilde Maria de Place" userId="fd09fc80-6ce7-426a-9426-1d5dcc690598" providerId="ADAL" clId="{541D0205-6CF6-4632-8197-37AC228730BD}" dt="2020-06-19T10:11:26.952" v="413"/>
          <ac:spMkLst>
            <pc:docMk/>
            <pc:sldMk cId="1054472216" sldId="257"/>
            <ac:spMk id="27" creationId="{E1D3E075-377C-4304-A0D9-63F403D92043}"/>
          </ac:spMkLst>
        </pc:spChg>
        <pc:cxnChg chg="add mod">
          <ac:chgData name="Matilde Maria de Place" userId="fd09fc80-6ce7-426a-9426-1d5dcc690598" providerId="ADAL" clId="{541D0205-6CF6-4632-8197-37AC228730BD}" dt="2020-06-19T10:54:42.695" v="679" actId="13822"/>
          <ac:cxnSpMkLst>
            <pc:docMk/>
            <pc:sldMk cId="1054472216" sldId="257"/>
            <ac:cxnSpMk id="4" creationId="{BB411D8B-68A4-4DDA-B0BC-70FDC02BAFAB}"/>
          </ac:cxnSpMkLst>
        </pc:cxnChg>
        <pc:cxnChg chg="add mod">
          <ac:chgData name="Matilde Maria de Place" userId="fd09fc80-6ce7-426a-9426-1d5dcc690598" providerId="ADAL" clId="{541D0205-6CF6-4632-8197-37AC228730BD}" dt="2020-06-19T10:54:50.124" v="680" actId="13822"/>
          <ac:cxnSpMkLst>
            <pc:docMk/>
            <pc:sldMk cId="1054472216" sldId="257"/>
            <ac:cxnSpMk id="11" creationId="{1F81D76A-2453-4871-B0D5-36BEF9E49862}"/>
          </ac:cxnSpMkLst>
        </pc:cxnChg>
        <pc:cxnChg chg="add mod">
          <ac:chgData name="Matilde Maria de Place" userId="fd09fc80-6ce7-426a-9426-1d5dcc690598" providerId="ADAL" clId="{541D0205-6CF6-4632-8197-37AC228730BD}" dt="2020-06-19T10:54:53.548" v="681" actId="13822"/>
          <ac:cxnSpMkLst>
            <pc:docMk/>
            <pc:sldMk cId="1054472216" sldId="257"/>
            <ac:cxnSpMk id="12" creationId="{E913246B-E7FE-41D8-82EC-8FB436EDEAE8}"/>
          </ac:cxnSpMkLst>
        </pc:cxnChg>
      </pc:sldChg>
      <pc:sldChg chg="new del">
        <pc:chgData name="Matilde Maria de Place" userId="fd09fc80-6ce7-426a-9426-1d5dcc690598" providerId="ADAL" clId="{541D0205-6CF6-4632-8197-37AC228730BD}" dt="2020-06-19T10:18:32.384" v="448" actId="47"/>
        <pc:sldMkLst>
          <pc:docMk/>
          <pc:sldMk cId="444920633" sldId="258"/>
        </pc:sldMkLst>
      </pc:sldChg>
      <pc:sldChg chg="delSp modSp add mod">
        <pc:chgData name="Matilde Maria de Place" userId="fd09fc80-6ce7-426a-9426-1d5dcc690598" providerId="ADAL" clId="{541D0205-6CF6-4632-8197-37AC228730BD}" dt="2020-06-19T12:17:51.799" v="719" actId="1076"/>
        <pc:sldMkLst>
          <pc:docMk/>
          <pc:sldMk cId="2107770193" sldId="258"/>
        </pc:sldMkLst>
        <pc:spChg chg="mod">
          <ac:chgData name="Matilde Maria de Place" userId="fd09fc80-6ce7-426a-9426-1d5dcc690598" providerId="ADAL" clId="{541D0205-6CF6-4632-8197-37AC228730BD}" dt="2020-06-19T10:21:51.172" v="616" actId="14100"/>
          <ac:spMkLst>
            <pc:docMk/>
            <pc:sldMk cId="2107770193" sldId="258"/>
            <ac:spMk id="2" creationId="{8F046BA3-8935-4D63-ACD0-D2BF4A89CF1F}"/>
          </ac:spMkLst>
        </pc:spChg>
        <pc:spChg chg="mod">
          <ac:chgData name="Matilde Maria de Place" userId="fd09fc80-6ce7-426a-9426-1d5dcc690598" providerId="ADAL" clId="{541D0205-6CF6-4632-8197-37AC228730BD}" dt="2020-06-19T10:22:49.954" v="632" actId="1076"/>
          <ac:spMkLst>
            <pc:docMk/>
            <pc:sldMk cId="2107770193" sldId="258"/>
            <ac:spMk id="5" creationId="{636478BB-FAA4-454E-ABAF-3B46CA9B3590}"/>
          </ac:spMkLst>
        </pc:spChg>
        <pc:spChg chg="del">
          <ac:chgData name="Matilde Maria de Place" userId="fd09fc80-6ce7-426a-9426-1d5dcc690598" providerId="ADAL" clId="{541D0205-6CF6-4632-8197-37AC228730BD}" dt="2020-06-19T10:22:06.774" v="618" actId="478"/>
          <ac:spMkLst>
            <pc:docMk/>
            <pc:sldMk cId="2107770193" sldId="258"/>
            <ac:spMk id="6" creationId="{E16027A3-27C5-4627-BC05-89FABECC3045}"/>
          </ac:spMkLst>
        </pc:spChg>
        <pc:spChg chg="mod">
          <ac:chgData name="Matilde Maria de Place" userId="fd09fc80-6ce7-426a-9426-1d5dcc690598" providerId="ADAL" clId="{541D0205-6CF6-4632-8197-37AC228730BD}" dt="2020-06-19T10:22:46.370" v="631" actId="1076"/>
          <ac:spMkLst>
            <pc:docMk/>
            <pc:sldMk cId="2107770193" sldId="258"/>
            <ac:spMk id="7" creationId="{F6CC8D9F-420C-4B73-9A81-A716B87CE78C}"/>
          </ac:spMkLst>
        </pc:spChg>
        <pc:spChg chg="mod">
          <ac:chgData name="Matilde Maria de Place" userId="fd09fc80-6ce7-426a-9426-1d5dcc690598" providerId="ADAL" clId="{541D0205-6CF6-4632-8197-37AC228730BD}" dt="2020-06-19T10:22:10.441" v="621" actId="20577"/>
          <ac:spMkLst>
            <pc:docMk/>
            <pc:sldMk cId="2107770193" sldId="258"/>
            <ac:spMk id="8" creationId="{11996918-C103-452D-BD4B-167774FF4706}"/>
          </ac:spMkLst>
        </pc:spChg>
        <pc:spChg chg="mod">
          <ac:chgData name="Matilde Maria de Place" userId="fd09fc80-6ce7-426a-9426-1d5dcc690598" providerId="ADAL" clId="{541D0205-6CF6-4632-8197-37AC228730BD}" dt="2020-06-19T12:17:51.799" v="719" actId="1076"/>
          <ac:spMkLst>
            <pc:docMk/>
            <pc:sldMk cId="2107770193" sldId="258"/>
            <ac:spMk id="9" creationId="{E66006E5-A409-4A98-B71F-96FF25ECC916}"/>
          </ac:spMkLst>
        </pc:spChg>
        <pc:spChg chg="mod">
          <ac:chgData name="Matilde Maria de Place" userId="fd09fc80-6ce7-426a-9426-1d5dcc690598" providerId="ADAL" clId="{541D0205-6CF6-4632-8197-37AC228730BD}" dt="2020-06-19T12:17:40.174" v="716" actId="255"/>
          <ac:spMkLst>
            <pc:docMk/>
            <pc:sldMk cId="2107770193" sldId="258"/>
            <ac:spMk id="10" creationId="{5DF58219-45B9-4B89-A472-D0187E863FA8}"/>
          </ac:spMkLst>
        </pc:spChg>
        <pc:spChg chg="mod">
          <ac:chgData name="Matilde Maria de Place" userId="fd09fc80-6ce7-426a-9426-1d5dcc690598" providerId="ADAL" clId="{541D0205-6CF6-4632-8197-37AC228730BD}" dt="2020-06-19T10:53:16.476" v="665" actId="13822"/>
          <ac:spMkLst>
            <pc:docMk/>
            <pc:sldMk cId="2107770193" sldId="258"/>
            <ac:spMk id="13" creationId="{13280BB2-6B1A-4389-96D5-8DD3139189F3}"/>
          </ac:spMkLst>
        </pc:spChg>
        <pc:spChg chg="mod">
          <ac:chgData name="Matilde Maria de Place" userId="fd09fc80-6ce7-426a-9426-1d5dcc690598" providerId="ADAL" clId="{541D0205-6CF6-4632-8197-37AC228730BD}" dt="2020-06-19T10:53:49.408" v="670" actId="1076"/>
          <ac:spMkLst>
            <pc:docMk/>
            <pc:sldMk cId="2107770193" sldId="258"/>
            <ac:spMk id="14" creationId="{9C93526C-0947-440B-9434-238975F1CEA9}"/>
          </ac:spMkLst>
        </pc:spChg>
        <pc:spChg chg="mod">
          <ac:chgData name="Matilde Maria de Place" userId="fd09fc80-6ce7-426a-9426-1d5dcc690598" providerId="ADAL" clId="{541D0205-6CF6-4632-8197-37AC228730BD}" dt="2020-06-19T12:17:25.680" v="714" actId="1076"/>
          <ac:spMkLst>
            <pc:docMk/>
            <pc:sldMk cId="2107770193" sldId="258"/>
            <ac:spMk id="15" creationId="{0ED21C67-A8CD-4D91-8CE4-C63EA7FE15B9}"/>
          </ac:spMkLst>
        </pc:spChg>
        <pc:spChg chg="del">
          <ac:chgData name="Matilde Maria de Place" userId="fd09fc80-6ce7-426a-9426-1d5dcc690598" providerId="ADAL" clId="{541D0205-6CF6-4632-8197-37AC228730BD}" dt="2020-06-19T10:22:02.367" v="617" actId="478"/>
          <ac:spMkLst>
            <pc:docMk/>
            <pc:sldMk cId="2107770193" sldId="258"/>
            <ac:spMk id="17" creationId="{9782AACF-402F-47F1-8CFA-A4CF8DFD2867}"/>
          </ac:spMkLst>
        </pc:spChg>
        <pc:cxnChg chg="mod">
          <ac:chgData name="Matilde Maria de Place" userId="fd09fc80-6ce7-426a-9426-1d5dcc690598" providerId="ADAL" clId="{541D0205-6CF6-4632-8197-37AC228730BD}" dt="2020-06-19T10:54:08.222" v="673" actId="13822"/>
          <ac:cxnSpMkLst>
            <pc:docMk/>
            <pc:sldMk cId="2107770193" sldId="258"/>
            <ac:cxnSpMk id="4" creationId="{BB411D8B-68A4-4DDA-B0BC-70FDC02BAFAB}"/>
          </ac:cxnSpMkLst>
        </pc:cxnChg>
        <pc:cxnChg chg="mod">
          <ac:chgData name="Matilde Maria de Place" userId="fd09fc80-6ce7-426a-9426-1d5dcc690598" providerId="ADAL" clId="{541D0205-6CF6-4632-8197-37AC228730BD}" dt="2020-06-19T10:53:57.886" v="671" actId="13822"/>
          <ac:cxnSpMkLst>
            <pc:docMk/>
            <pc:sldMk cId="2107770193" sldId="258"/>
            <ac:cxnSpMk id="11" creationId="{1F81D76A-2453-4871-B0D5-36BEF9E49862}"/>
          </ac:cxnSpMkLst>
        </pc:cxnChg>
        <pc:cxnChg chg="mod">
          <ac:chgData name="Matilde Maria de Place" userId="fd09fc80-6ce7-426a-9426-1d5dcc690598" providerId="ADAL" clId="{541D0205-6CF6-4632-8197-37AC228730BD}" dt="2020-06-19T10:54:03.271" v="672" actId="13822"/>
          <ac:cxnSpMkLst>
            <pc:docMk/>
            <pc:sldMk cId="2107770193" sldId="258"/>
            <ac:cxnSpMk id="12" creationId="{E913246B-E7FE-41D8-82EC-8FB436EDEAE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425DF-0DB7-43D6-A577-AB178FEEE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946FE4F-49E8-46B1-9EC4-E128C8B68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A0CCE75-8C0A-4860-8F34-FC8EF439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5F6-C487-402E-9F6E-9D9B19B99E3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8C6ABBD-3619-4454-BF8B-B37E418C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49CFA5C-1150-48F3-8DE2-B14169B3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571C-BFB2-4552-A02F-CE1A880E0E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3792F-5610-4DA9-9E2E-314EFE41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EBFABD7-D96F-4608-A2D1-D06344EAF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E27F309-67DA-4C94-9530-74743FB1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5F6-C487-402E-9F6E-9D9B19B99E3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9334783-0AE7-4633-8525-2D4EC88B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D8807A4-B363-4537-848E-F7891363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571C-BFB2-4552-A02F-CE1A880E0E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1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36DD240-AB5E-4FE4-B13C-DD07DC9C0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BA52719-FA49-4259-957E-C4C57C23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988271B-0359-4C33-AA92-4913AA7C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5F6-C487-402E-9F6E-9D9B19B99E3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6E47CF3-2750-4042-851D-59A6DACF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E7077AE-62E4-4CCE-BF1B-EEA06970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571C-BFB2-4552-A02F-CE1A880E0E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EF7092-67AA-4A79-A80F-6D2320C9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33352CC-07FE-43FE-8F89-CA509BB2B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C9933F8-EC6A-44F1-A71B-997FFA6C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5F6-C487-402E-9F6E-9D9B19B99E3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81D4CCA-9450-43C9-8439-61C5DFDD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9F2F056-47B9-499B-B93F-73DDF9BE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571C-BFB2-4552-A02F-CE1A880E0E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4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DCF58-D458-4AFE-B080-71557F12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16636C4-04A3-44D5-81FE-4B23A8863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022ED79-B242-4325-B2B1-E5715995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5F6-C487-402E-9F6E-9D9B19B99E3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3676488-6B2B-4069-984D-3CE3F821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65B4F42-0CF7-4444-A82B-E4858E0D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571C-BFB2-4552-A02F-CE1A880E0E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6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4AF6F-E0E6-4E05-AA71-D3F9F71D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4225C94-703E-480D-8C32-BBDD15A5B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3C1E94E-747C-4C78-A530-D00BBA65C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B529B06-FC66-4C4A-A8D0-CEE8E577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5F6-C487-402E-9F6E-9D9B19B99E3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091DE3F-EB36-41FA-821C-6690946C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06DB492-0EAD-4817-905D-F047E5E4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571C-BFB2-4552-A02F-CE1A880E0E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3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309D1-FE0C-4B6C-97E6-314C0938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176351B-D4D9-43A9-B6E0-24AC13832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51F8D57-20CB-42A1-8D20-9963D3DA0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BC6D331-6484-4F5E-B078-FCD982D77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4822B7F-956E-42FF-A2D2-BA0CAB372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AC0F7BA-AB74-48FD-9FBF-162FCC8D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5F6-C487-402E-9F6E-9D9B19B99E3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F9CEA5AE-F378-44BA-8385-C36BF45D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82DCE15-1DDA-46FC-B9EA-F18CDA3A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571C-BFB2-4552-A02F-CE1A880E0E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67C18-7989-44DF-9CB2-BA1D838D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1E61F91-51FC-45FC-A161-5D8DB53D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5F6-C487-402E-9F6E-9D9B19B99E3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3B3496E-7ECA-4673-88DE-5D598B18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D0DFBA5-A748-498D-93DF-9222387C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571C-BFB2-4552-A02F-CE1A880E0E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AD91C32-BABE-4DC4-9B0D-670D5910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5F6-C487-402E-9F6E-9D9B19B99E3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37167E1-42B0-403D-9997-E5476643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DB68D5C-055F-4A25-AC60-33DEEF75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571C-BFB2-4552-A02F-CE1A880E0E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1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50F57-2631-4807-8FC0-A0CEDB94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B7EE7A-9AEC-4BC1-AD7A-04134F8D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8A3C365-062F-4FCF-8972-9B182AB63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131122E-0173-45C6-86BD-D9BB990E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5F6-C487-402E-9F6E-9D9B19B99E3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C1B01DF-CA1C-4BC1-8419-AA4DA92B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7D83289-60C1-4193-824E-81B3D2B2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571C-BFB2-4552-A02F-CE1A880E0E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4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40C3A-D36C-40C2-8814-A8773F7C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81152DB-30F3-4AE8-936A-33D956AC1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A6A1BD7-0257-454D-AF8A-65226778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B3C9155-9516-4152-8F91-C906B1D0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5F6-C487-402E-9F6E-9D9B19B99E3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4A5399B-F6CF-4543-85F0-DF2A50D1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42A3CDA-2A13-492A-847A-6F201064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571C-BFB2-4552-A02F-CE1A880E0E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2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5B65235-6511-40CE-9A36-BFF93CB7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5A73889-5E0F-43B3-BEDB-4721F0E7F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DC10722-7EDD-4DC3-9EE7-B47BE8447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6B5F6-C487-402E-9F6E-9D9B19B99E31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70C9547-6465-4106-A309-CDA0F0C7D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0604CC-706B-45D4-AB41-418B8D73B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7571C-BFB2-4552-A02F-CE1A880E0E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7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74570737-3126-4560-8218-973F11DE12AA}"/>
              </a:ext>
            </a:extLst>
          </p:cNvPr>
          <p:cNvCxnSpPr>
            <a:cxnSpLocks/>
            <a:endCxn id="37" idx="8"/>
          </p:cNvCxnSpPr>
          <p:nvPr/>
        </p:nvCxnSpPr>
        <p:spPr>
          <a:xfrm flipV="1">
            <a:off x="4206051" y="1004413"/>
            <a:ext cx="4224456" cy="169814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8A396174-B104-4C9E-9E7F-BA25F57E4AB5}"/>
              </a:ext>
            </a:extLst>
          </p:cNvPr>
          <p:cNvSpPr/>
          <p:nvPr/>
        </p:nvSpPr>
        <p:spPr>
          <a:xfrm>
            <a:off x="4889174" y="2340526"/>
            <a:ext cx="83043" cy="7550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BFAE397-F4A2-4292-B8FD-A1CEA86B450C}"/>
              </a:ext>
            </a:extLst>
          </p:cNvPr>
          <p:cNvSpPr/>
          <p:nvPr/>
        </p:nvSpPr>
        <p:spPr>
          <a:xfrm>
            <a:off x="8382044" y="982136"/>
            <a:ext cx="83043" cy="755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6A11F0A-B881-4711-9376-C361FC4487C6}"/>
              </a:ext>
            </a:extLst>
          </p:cNvPr>
          <p:cNvSpPr/>
          <p:nvPr/>
        </p:nvSpPr>
        <p:spPr>
          <a:xfrm>
            <a:off x="4148524" y="2655276"/>
            <a:ext cx="83043" cy="755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felt 12">
                <a:extLst>
                  <a:ext uri="{FF2B5EF4-FFF2-40B4-BE49-F238E27FC236}">
                    <a16:creationId xmlns:a16="http://schemas.microsoft.com/office/drawing/2014/main" id="{FEFF8DE1-B4F3-471D-8E7B-F21FDD686484}"/>
                  </a:ext>
                </a:extLst>
              </p:cNvPr>
              <p:cNvSpPr txBox="1"/>
              <p:nvPr/>
            </p:nvSpPr>
            <p:spPr>
              <a:xfrm>
                <a:off x="8221093" y="1035150"/>
                <a:ext cx="1971531" cy="317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a-DK" sz="12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kstfelt 12">
                <a:extLst>
                  <a:ext uri="{FF2B5EF4-FFF2-40B4-BE49-F238E27FC236}">
                    <a16:creationId xmlns:a16="http://schemas.microsoft.com/office/drawing/2014/main" id="{FEFF8DE1-B4F3-471D-8E7B-F21FDD686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93" y="1035150"/>
                <a:ext cx="1971531" cy="317844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>
                <a:extLst>
                  <a:ext uri="{FF2B5EF4-FFF2-40B4-BE49-F238E27FC236}">
                    <a16:creationId xmlns:a16="http://schemas.microsoft.com/office/drawing/2014/main" id="{5A7BB25B-557F-4686-9962-0905DC9A0040}"/>
                  </a:ext>
                </a:extLst>
              </p:cNvPr>
              <p:cNvSpPr/>
              <p:nvPr/>
            </p:nvSpPr>
            <p:spPr>
              <a:xfrm>
                <a:off x="3756935" y="2402363"/>
                <a:ext cx="41453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a-DK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4" name="Rektangel 13">
                <a:extLst>
                  <a:ext uri="{FF2B5EF4-FFF2-40B4-BE49-F238E27FC236}">
                    <a16:creationId xmlns:a16="http://schemas.microsoft.com/office/drawing/2014/main" id="{5A7BB25B-557F-4686-9962-0905DC9A00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935" y="2402363"/>
                <a:ext cx="414536" cy="323165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ktangel 14">
                <a:extLst>
                  <a:ext uri="{FF2B5EF4-FFF2-40B4-BE49-F238E27FC236}">
                    <a16:creationId xmlns:a16="http://schemas.microsoft.com/office/drawing/2014/main" id="{D1FD1FDF-720B-44E7-A4EC-79FE0581A7A0}"/>
                  </a:ext>
                </a:extLst>
              </p:cNvPr>
              <p:cNvSpPr/>
              <p:nvPr/>
            </p:nvSpPr>
            <p:spPr>
              <a:xfrm>
                <a:off x="4889174" y="2317132"/>
                <a:ext cx="419025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5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5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a-DK" sz="1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5" name="Rektangel 14">
                <a:extLst>
                  <a:ext uri="{FF2B5EF4-FFF2-40B4-BE49-F238E27FC236}">
                    <a16:creationId xmlns:a16="http://schemas.microsoft.com/office/drawing/2014/main" id="{D1FD1FDF-720B-44E7-A4EC-79FE0581A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174" y="2317132"/>
                <a:ext cx="419025" cy="323165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Lige forbindelse 18">
            <a:extLst>
              <a:ext uri="{FF2B5EF4-FFF2-40B4-BE49-F238E27FC236}">
                <a16:creationId xmlns:a16="http://schemas.microsoft.com/office/drawing/2014/main" id="{15E80CD6-AD4D-46E7-A629-DF612DB5A8A0}"/>
              </a:ext>
            </a:extLst>
          </p:cNvPr>
          <p:cNvCxnSpPr>
            <a:cxnSpLocks/>
          </p:cNvCxnSpPr>
          <p:nvPr/>
        </p:nvCxnSpPr>
        <p:spPr>
          <a:xfrm>
            <a:off x="2853950" y="696286"/>
            <a:ext cx="2" cy="418612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2AF88300-E210-45B9-B608-28536CEB2119}"/>
              </a:ext>
            </a:extLst>
          </p:cNvPr>
          <p:cNvCxnSpPr>
            <a:cxnSpLocks/>
          </p:cNvCxnSpPr>
          <p:nvPr/>
        </p:nvCxnSpPr>
        <p:spPr>
          <a:xfrm flipH="1">
            <a:off x="2853952" y="4870132"/>
            <a:ext cx="5611135" cy="1228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Kombinationstegning: figur 34">
            <a:extLst>
              <a:ext uri="{FF2B5EF4-FFF2-40B4-BE49-F238E27FC236}">
                <a16:creationId xmlns:a16="http://schemas.microsoft.com/office/drawing/2014/main" id="{9BDAF044-D570-4E28-8524-CF0C1215F2C9}"/>
              </a:ext>
            </a:extLst>
          </p:cNvPr>
          <p:cNvSpPr/>
          <p:nvPr/>
        </p:nvSpPr>
        <p:spPr>
          <a:xfrm>
            <a:off x="2853950" y="994418"/>
            <a:ext cx="5578679" cy="3875714"/>
          </a:xfrm>
          <a:custGeom>
            <a:avLst/>
            <a:gdLst>
              <a:gd name="connsiteX0" fmla="*/ 0 w 5578679"/>
              <a:gd name="connsiteY0" fmla="*/ 3875714 h 3875714"/>
              <a:gd name="connsiteX1" fmla="*/ 377504 w 5578679"/>
              <a:gd name="connsiteY1" fmla="*/ 3271706 h 3875714"/>
              <a:gd name="connsiteX2" fmla="*/ 1006679 w 5578679"/>
              <a:gd name="connsiteY2" fmla="*/ 2516697 h 3875714"/>
              <a:gd name="connsiteX3" fmla="*/ 1770077 w 5578679"/>
              <a:gd name="connsiteY3" fmla="*/ 1677798 h 3875714"/>
              <a:gd name="connsiteX4" fmla="*/ 2508308 w 5578679"/>
              <a:gd name="connsiteY4" fmla="*/ 1098958 h 3875714"/>
              <a:gd name="connsiteX5" fmla="*/ 3162649 w 5578679"/>
              <a:gd name="connsiteY5" fmla="*/ 755009 h 3875714"/>
              <a:gd name="connsiteX6" fmla="*/ 4580389 w 5578679"/>
              <a:gd name="connsiteY6" fmla="*/ 142613 h 3875714"/>
              <a:gd name="connsiteX7" fmla="*/ 5578679 w 5578679"/>
              <a:gd name="connsiteY7" fmla="*/ 0 h 387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78679" h="3875714">
                <a:moveTo>
                  <a:pt x="0" y="3875714"/>
                </a:moveTo>
                <a:cubicBezTo>
                  <a:pt x="104862" y="3686961"/>
                  <a:pt x="209724" y="3498209"/>
                  <a:pt x="377504" y="3271706"/>
                </a:cubicBezTo>
                <a:cubicBezTo>
                  <a:pt x="545284" y="3045203"/>
                  <a:pt x="774584" y="2782348"/>
                  <a:pt x="1006679" y="2516697"/>
                </a:cubicBezTo>
                <a:cubicBezTo>
                  <a:pt x="1238775" y="2251046"/>
                  <a:pt x="1519805" y="1914088"/>
                  <a:pt x="1770077" y="1677798"/>
                </a:cubicBezTo>
                <a:cubicBezTo>
                  <a:pt x="2020349" y="1441508"/>
                  <a:pt x="2276213" y="1252756"/>
                  <a:pt x="2508308" y="1098958"/>
                </a:cubicBezTo>
                <a:cubicBezTo>
                  <a:pt x="2740403" y="945160"/>
                  <a:pt x="2817302" y="914400"/>
                  <a:pt x="3162649" y="755009"/>
                </a:cubicBezTo>
                <a:cubicBezTo>
                  <a:pt x="3507996" y="595618"/>
                  <a:pt x="4177717" y="268448"/>
                  <a:pt x="4580389" y="142613"/>
                </a:cubicBezTo>
                <a:cubicBezTo>
                  <a:pt x="4983061" y="16778"/>
                  <a:pt x="5280870" y="8389"/>
                  <a:pt x="5578679" y="0"/>
                </a:cubicBezTo>
              </a:path>
            </a:pathLst>
          </a:cu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Kombinationstegning: figur 36">
            <a:extLst>
              <a:ext uri="{FF2B5EF4-FFF2-40B4-BE49-F238E27FC236}">
                <a16:creationId xmlns:a16="http://schemas.microsoft.com/office/drawing/2014/main" id="{B3A43ABF-0B1B-4AB5-AA7B-04B8C0C5D2EB}"/>
              </a:ext>
            </a:extLst>
          </p:cNvPr>
          <p:cNvSpPr/>
          <p:nvPr/>
        </p:nvSpPr>
        <p:spPr>
          <a:xfrm>
            <a:off x="2869956" y="1003954"/>
            <a:ext cx="5560551" cy="3875714"/>
          </a:xfrm>
          <a:custGeom>
            <a:avLst/>
            <a:gdLst>
              <a:gd name="connsiteX0" fmla="*/ 0 w 5587068"/>
              <a:gd name="connsiteY0" fmla="*/ 3976853 h 3976853"/>
              <a:gd name="connsiteX1" fmla="*/ 494950 w 5587068"/>
              <a:gd name="connsiteY1" fmla="*/ 2869506 h 3976853"/>
              <a:gd name="connsiteX2" fmla="*/ 1107347 w 5587068"/>
              <a:gd name="connsiteY2" fmla="*/ 2030607 h 3976853"/>
              <a:gd name="connsiteX3" fmla="*/ 1669409 w 5587068"/>
              <a:gd name="connsiteY3" fmla="*/ 1476933 h 3976853"/>
              <a:gd name="connsiteX4" fmla="*/ 2516697 w 5587068"/>
              <a:gd name="connsiteY4" fmla="*/ 889704 h 3976853"/>
              <a:gd name="connsiteX5" fmla="*/ 3523376 w 5587068"/>
              <a:gd name="connsiteY5" fmla="*/ 394754 h 3976853"/>
              <a:gd name="connsiteX6" fmla="*/ 4261607 w 5587068"/>
              <a:gd name="connsiteY6" fmla="*/ 109528 h 3976853"/>
              <a:gd name="connsiteX7" fmla="*/ 4848837 w 5587068"/>
              <a:gd name="connsiteY7" fmla="*/ 25638 h 3976853"/>
              <a:gd name="connsiteX8" fmla="*/ 5587068 w 5587068"/>
              <a:gd name="connsiteY8" fmla="*/ 471 h 3976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87068" h="3976853">
                <a:moveTo>
                  <a:pt x="0" y="3976853"/>
                </a:moveTo>
                <a:cubicBezTo>
                  <a:pt x="155196" y="3585366"/>
                  <a:pt x="310392" y="3193880"/>
                  <a:pt x="494950" y="2869506"/>
                </a:cubicBezTo>
                <a:cubicBezTo>
                  <a:pt x="679508" y="2545132"/>
                  <a:pt x="911604" y="2262702"/>
                  <a:pt x="1107347" y="2030607"/>
                </a:cubicBezTo>
                <a:cubicBezTo>
                  <a:pt x="1303090" y="1798512"/>
                  <a:pt x="1434517" y="1667083"/>
                  <a:pt x="1669409" y="1476933"/>
                </a:cubicBezTo>
                <a:cubicBezTo>
                  <a:pt x="1904301" y="1286782"/>
                  <a:pt x="2207703" y="1070067"/>
                  <a:pt x="2516697" y="889704"/>
                </a:cubicBezTo>
                <a:cubicBezTo>
                  <a:pt x="2825691" y="709341"/>
                  <a:pt x="3232558" y="524783"/>
                  <a:pt x="3523376" y="394754"/>
                </a:cubicBezTo>
                <a:cubicBezTo>
                  <a:pt x="3814194" y="264725"/>
                  <a:pt x="4040697" y="171047"/>
                  <a:pt x="4261607" y="109528"/>
                </a:cubicBezTo>
                <a:cubicBezTo>
                  <a:pt x="4482517" y="48009"/>
                  <a:pt x="4627927" y="43814"/>
                  <a:pt x="4848837" y="25638"/>
                </a:cubicBezTo>
                <a:cubicBezTo>
                  <a:pt x="5069747" y="7462"/>
                  <a:pt x="5462631" y="-2325"/>
                  <a:pt x="5587068" y="47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85F0D01D-43F7-4E0F-B190-E6405DE7AE5D}"/>
              </a:ext>
            </a:extLst>
          </p:cNvPr>
          <p:cNvSpPr txBox="1"/>
          <p:nvPr/>
        </p:nvSpPr>
        <p:spPr>
          <a:xfrm>
            <a:off x="5369640" y="5037701"/>
            <a:ext cx="189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FPR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82E174F4-0EA6-4656-96C1-14A416F16A82}"/>
              </a:ext>
            </a:extLst>
          </p:cNvPr>
          <p:cNvSpPr txBox="1"/>
          <p:nvPr/>
        </p:nvSpPr>
        <p:spPr>
          <a:xfrm rot="16200000">
            <a:off x="1788025" y="2155859"/>
            <a:ext cx="114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F413AB07-8ADD-4DAF-B9CA-8060D5558E86}"/>
              </a:ext>
            </a:extLst>
          </p:cNvPr>
          <p:cNvSpPr txBox="1"/>
          <p:nvPr/>
        </p:nvSpPr>
        <p:spPr>
          <a:xfrm>
            <a:off x="2751494" y="4899838"/>
            <a:ext cx="32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D176CE27-3B42-47A7-8795-FD75291F0261}"/>
              </a:ext>
            </a:extLst>
          </p:cNvPr>
          <p:cNvSpPr txBox="1"/>
          <p:nvPr/>
        </p:nvSpPr>
        <p:spPr>
          <a:xfrm>
            <a:off x="5431050" y="4870132"/>
            <a:ext cx="412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4B5BF2AE-ADA7-4644-8E71-6B85AC7F6B94}"/>
              </a:ext>
            </a:extLst>
          </p:cNvPr>
          <p:cNvSpPr txBox="1"/>
          <p:nvPr/>
        </p:nvSpPr>
        <p:spPr>
          <a:xfrm>
            <a:off x="8228808" y="4891950"/>
            <a:ext cx="32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B5364BAB-2039-430E-8609-EFD1045109EB}"/>
              </a:ext>
            </a:extLst>
          </p:cNvPr>
          <p:cNvSpPr txBox="1"/>
          <p:nvPr/>
        </p:nvSpPr>
        <p:spPr>
          <a:xfrm>
            <a:off x="2462959" y="2534631"/>
            <a:ext cx="412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33F73C8C-4FCB-4E62-B16D-EE27791FDE4F}"/>
              </a:ext>
            </a:extLst>
          </p:cNvPr>
          <p:cNvSpPr txBox="1"/>
          <p:nvPr/>
        </p:nvSpPr>
        <p:spPr>
          <a:xfrm>
            <a:off x="2529694" y="742887"/>
            <a:ext cx="32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B9CE0DC-D1A7-4450-8589-B41A5D3C53B9}"/>
              </a:ext>
            </a:extLst>
          </p:cNvPr>
          <p:cNvSpPr txBox="1"/>
          <p:nvPr/>
        </p:nvSpPr>
        <p:spPr>
          <a:xfrm>
            <a:off x="2578159" y="4599193"/>
            <a:ext cx="32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kstfelt 23">
                <a:extLst>
                  <a:ext uri="{FF2B5EF4-FFF2-40B4-BE49-F238E27FC236}">
                    <a16:creationId xmlns:a16="http://schemas.microsoft.com/office/drawing/2014/main" id="{95A45BC9-46A6-4312-9281-F6B1DB8492A1}"/>
                  </a:ext>
                </a:extLst>
              </p:cNvPr>
              <p:cNvSpPr txBox="1"/>
              <p:nvPr/>
            </p:nvSpPr>
            <p:spPr>
              <a:xfrm>
                <a:off x="4190045" y="558221"/>
                <a:ext cx="4332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Equalised odds: Maintain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1,1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Tekstfelt 23">
                <a:extLst>
                  <a:ext uri="{FF2B5EF4-FFF2-40B4-BE49-F238E27FC236}">
                    <a16:creationId xmlns:a16="http://schemas.microsoft.com/office/drawing/2014/main" id="{95A45BC9-46A6-4312-9281-F6B1DB849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045" y="558221"/>
                <a:ext cx="4332295" cy="369332"/>
              </a:xfrm>
              <a:prstGeom prst="rect">
                <a:avLst/>
              </a:prstGeom>
              <a:blipFill>
                <a:blip r:embed="rId5"/>
                <a:stretch>
                  <a:fillRect l="-112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kstfelt 24">
                <a:extLst>
                  <a:ext uri="{FF2B5EF4-FFF2-40B4-BE49-F238E27FC236}">
                    <a16:creationId xmlns:a16="http://schemas.microsoft.com/office/drawing/2014/main" id="{8BD65DC8-ADE1-43D5-A46F-2324C57C6CEA}"/>
                  </a:ext>
                </a:extLst>
              </p:cNvPr>
              <p:cNvSpPr txBox="1"/>
              <p:nvPr/>
            </p:nvSpPr>
            <p:spPr>
              <a:xfrm>
                <a:off x="5076052" y="3565111"/>
                <a:ext cx="3477012" cy="11695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92D050"/>
                    </a:solidFill>
                  </a:rPr>
                  <a:t>ROC curve for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1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ROC curve for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𝑓𝑝</m:t>
                        </m:r>
                        <m:sSub>
                          <m:sSubPr>
                            <m:ctrlPr>
                              <a:rPr lang="da-DK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a-D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𝑡𝑝</m:t>
                        </m:r>
                        <m:sSub>
                          <m:sSubPr>
                            <m:ctrlPr>
                              <a:rPr lang="da-DK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da-DK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𝑢𝑠𝑒𝑠</m:t>
                    </m:r>
                    <m:r>
                      <a:rPr lang="da-DK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92D050"/>
                    </a:solidFill>
                  </a:rPr>
                  <a:t> </a:t>
                </a:r>
                <a:endParaRPr lang="da-DK" sz="1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𝑓𝑝</m:t>
                        </m:r>
                        <m:sSub>
                          <m:sSubPr>
                            <m:ctrlP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𝑡𝑝</m:t>
                        </m:r>
                        <m:sSub>
                          <m:sSubPr>
                            <m:ctrlP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a-DK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𝑢𝑠𝑒𝑠</m:t>
                    </m:r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92D05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𝑓𝑝</m:t>
                        </m:r>
                        <m:sSub>
                          <m:sSubPr>
                            <m:ctrlPr>
                              <a:rPr lang="da-DK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𝑡𝑝</m:t>
                        </m:r>
                        <m:sSub>
                          <m:sSubPr>
                            <m:ctrlPr>
                              <a:rPr lang="da-DK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da-DK" sz="14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25" name="Tekstfelt 24">
                <a:extLst>
                  <a:ext uri="{FF2B5EF4-FFF2-40B4-BE49-F238E27FC236}">
                    <a16:creationId xmlns:a16="http://schemas.microsoft.com/office/drawing/2014/main" id="{8BD65DC8-ADE1-43D5-A46F-2324C57C6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2" y="3565111"/>
                <a:ext cx="3477012" cy="1169551"/>
              </a:xfrm>
              <a:prstGeom prst="rect">
                <a:avLst/>
              </a:prstGeom>
              <a:blipFill>
                <a:blip r:embed="rId6"/>
                <a:stretch>
                  <a:fillRect l="-350" t="-515" b="-103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48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Lige forbindelse 3">
            <a:extLst>
              <a:ext uri="{FF2B5EF4-FFF2-40B4-BE49-F238E27FC236}">
                <a16:creationId xmlns:a16="http://schemas.microsoft.com/office/drawing/2014/main" id="{BB411D8B-68A4-4DDA-B0BC-70FDC02BAFAB}"/>
              </a:ext>
            </a:extLst>
          </p:cNvPr>
          <p:cNvCxnSpPr>
            <a:cxnSpLocks/>
            <a:stCxn id="17" idx="3"/>
            <a:endCxn id="14" idx="4"/>
          </p:cNvCxnSpPr>
          <p:nvPr/>
        </p:nvCxnSpPr>
        <p:spPr>
          <a:xfrm flipV="1">
            <a:off x="2875518" y="1842350"/>
            <a:ext cx="2516821" cy="301979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E16027A3-27C5-4627-BC05-89FABECC3045}"/>
              </a:ext>
            </a:extLst>
          </p:cNvPr>
          <p:cNvSpPr/>
          <p:nvPr/>
        </p:nvSpPr>
        <p:spPr>
          <a:xfrm>
            <a:off x="2854293" y="4800772"/>
            <a:ext cx="83043" cy="755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6CC8D9F-420C-4B73-9A81-A716B87CE78C}"/>
              </a:ext>
            </a:extLst>
          </p:cNvPr>
          <p:cNvSpPr/>
          <p:nvPr/>
        </p:nvSpPr>
        <p:spPr>
          <a:xfrm>
            <a:off x="5280191" y="1834186"/>
            <a:ext cx="83043" cy="755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11996918-C103-452D-BD4B-167774FF4706}"/>
                  </a:ext>
                </a:extLst>
              </p:cNvPr>
              <p:cNvSpPr txBox="1"/>
              <p:nvPr/>
            </p:nvSpPr>
            <p:spPr>
              <a:xfrm>
                <a:off x="3060866" y="4561725"/>
                <a:ext cx="1971531" cy="317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a-DK" sz="12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kstfelt 7">
                <a:extLst>
                  <a:ext uri="{FF2B5EF4-FFF2-40B4-BE49-F238E27FC236}">
                    <a16:creationId xmlns:a16="http://schemas.microsoft.com/office/drawing/2014/main" id="{11996918-C103-452D-BD4B-167774FF4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866" y="4561725"/>
                <a:ext cx="1971531" cy="317844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ktangel 8">
                <a:extLst>
                  <a:ext uri="{FF2B5EF4-FFF2-40B4-BE49-F238E27FC236}">
                    <a16:creationId xmlns:a16="http://schemas.microsoft.com/office/drawing/2014/main" id="{E66006E5-A409-4A98-B71F-96FF25ECC916}"/>
                  </a:ext>
                </a:extLst>
              </p:cNvPr>
              <p:cNvSpPr/>
              <p:nvPr/>
            </p:nvSpPr>
            <p:spPr>
              <a:xfrm>
                <a:off x="5114444" y="1441541"/>
                <a:ext cx="41453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a-DK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ktangel 8">
                <a:extLst>
                  <a:ext uri="{FF2B5EF4-FFF2-40B4-BE49-F238E27FC236}">
                    <a16:creationId xmlns:a16="http://schemas.microsoft.com/office/drawing/2014/main" id="{E66006E5-A409-4A98-B71F-96FF25ECC9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444" y="1441541"/>
                <a:ext cx="414536" cy="323165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>
                <a:extLst>
                  <a:ext uri="{FF2B5EF4-FFF2-40B4-BE49-F238E27FC236}">
                    <a16:creationId xmlns:a16="http://schemas.microsoft.com/office/drawing/2014/main" id="{5DF58219-45B9-4B89-A472-D0187E863FA8}"/>
                  </a:ext>
                </a:extLst>
              </p:cNvPr>
              <p:cNvSpPr/>
              <p:nvPr/>
            </p:nvSpPr>
            <p:spPr>
              <a:xfrm>
                <a:off x="4912223" y="2367711"/>
                <a:ext cx="30067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a-DK" sz="1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0" name="Rektangel 9">
                <a:extLst>
                  <a:ext uri="{FF2B5EF4-FFF2-40B4-BE49-F238E27FC236}">
                    <a16:creationId xmlns:a16="http://schemas.microsoft.com/office/drawing/2014/main" id="{5DF58219-45B9-4B89-A472-D0187E863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223" y="2367711"/>
                <a:ext cx="300674" cy="323165"/>
              </a:xfrm>
              <a:prstGeom prst="rect">
                <a:avLst/>
              </a:prstGeom>
              <a:blipFill>
                <a:blip r:embed="rId4"/>
                <a:stretch>
                  <a:fillRect r="-6122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1F81D76A-2453-4871-B0D5-36BEF9E49862}"/>
              </a:ext>
            </a:extLst>
          </p:cNvPr>
          <p:cNvCxnSpPr>
            <a:cxnSpLocks/>
          </p:cNvCxnSpPr>
          <p:nvPr/>
        </p:nvCxnSpPr>
        <p:spPr>
          <a:xfrm>
            <a:off x="2853950" y="696286"/>
            <a:ext cx="2" cy="418612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E913246B-E7FE-41D8-82EC-8FB436EDEAE8}"/>
              </a:ext>
            </a:extLst>
          </p:cNvPr>
          <p:cNvCxnSpPr>
            <a:cxnSpLocks/>
          </p:cNvCxnSpPr>
          <p:nvPr/>
        </p:nvCxnSpPr>
        <p:spPr>
          <a:xfrm flipH="1">
            <a:off x="2853952" y="4870132"/>
            <a:ext cx="5611135" cy="1228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Kombinationstegning: figur 12">
            <a:extLst>
              <a:ext uri="{FF2B5EF4-FFF2-40B4-BE49-F238E27FC236}">
                <a16:creationId xmlns:a16="http://schemas.microsoft.com/office/drawing/2014/main" id="{13280BB2-6B1A-4389-96D5-8DD3139189F3}"/>
              </a:ext>
            </a:extLst>
          </p:cNvPr>
          <p:cNvSpPr/>
          <p:nvPr/>
        </p:nvSpPr>
        <p:spPr>
          <a:xfrm>
            <a:off x="2853950" y="994418"/>
            <a:ext cx="5578679" cy="3875714"/>
          </a:xfrm>
          <a:custGeom>
            <a:avLst/>
            <a:gdLst>
              <a:gd name="connsiteX0" fmla="*/ 0 w 5578679"/>
              <a:gd name="connsiteY0" fmla="*/ 3875714 h 3875714"/>
              <a:gd name="connsiteX1" fmla="*/ 377504 w 5578679"/>
              <a:gd name="connsiteY1" fmla="*/ 3271706 h 3875714"/>
              <a:gd name="connsiteX2" fmla="*/ 1006679 w 5578679"/>
              <a:gd name="connsiteY2" fmla="*/ 2516697 h 3875714"/>
              <a:gd name="connsiteX3" fmla="*/ 1770077 w 5578679"/>
              <a:gd name="connsiteY3" fmla="*/ 1677798 h 3875714"/>
              <a:gd name="connsiteX4" fmla="*/ 2508308 w 5578679"/>
              <a:gd name="connsiteY4" fmla="*/ 1098958 h 3875714"/>
              <a:gd name="connsiteX5" fmla="*/ 3162649 w 5578679"/>
              <a:gd name="connsiteY5" fmla="*/ 755009 h 3875714"/>
              <a:gd name="connsiteX6" fmla="*/ 4580389 w 5578679"/>
              <a:gd name="connsiteY6" fmla="*/ 142613 h 3875714"/>
              <a:gd name="connsiteX7" fmla="*/ 5578679 w 5578679"/>
              <a:gd name="connsiteY7" fmla="*/ 0 h 387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78679" h="3875714">
                <a:moveTo>
                  <a:pt x="0" y="3875714"/>
                </a:moveTo>
                <a:cubicBezTo>
                  <a:pt x="104862" y="3686961"/>
                  <a:pt x="209724" y="3498209"/>
                  <a:pt x="377504" y="3271706"/>
                </a:cubicBezTo>
                <a:cubicBezTo>
                  <a:pt x="545284" y="3045203"/>
                  <a:pt x="774584" y="2782348"/>
                  <a:pt x="1006679" y="2516697"/>
                </a:cubicBezTo>
                <a:cubicBezTo>
                  <a:pt x="1238775" y="2251046"/>
                  <a:pt x="1519805" y="1914088"/>
                  <a:pt x="1770077" y="1677798"/>
                </a:cubicBezTo>
                <a:cubicBezTo>
                  <a:pt x="2020349" y="1441508"/>
                  <a:pt x="2276213" y="1252756"/>
                  <a:pt x="2508308" y="1098958"/>
                </a:cubicBezTo>
                <a:cubicBezTo>
                  <a:pt x="2740403" y="945160"/>
                  <a:pt x="2817302" y="914400"/>
                  <a:pt x="3162649" y="755009"/>
                </a:cubicBezTo>
                <a:cubicBezTo>
                  <a:pt x="3507996" y="595618"/>
                  <a:pt x="4177717" y="268448"/>
                  <a:pt x="4580389" y="142613"/>
                </a:cubicBezTo>
                <a:cubicBezTo>
                  <a:pt x="4983061" y="16778"/>
                  <a:pt x="5280870" y="8389"/>
                  <a:pt x="5578679" y="0"/>
                </a:cubicBezTo>
              </a:path>
            </a:pathLst>
          </a:cu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Kombinationstegning: figur 13">
            <a:extLst>
              <a:ext uri="{FF2B5EF4-FFF2-40B4-BE49-F238E27FC236}">
                <a16:creationId xmlns:a16="http://schemas.microsoft.com/office/drawing/2014/main" id="{9C93526C-0947-440B-9434-238975F1CEA9}"/>
              </a:ext>
            </a:extLst>
          </p:cNvPr>
          <p:cNvSpPr/>
          <p:nvPr/>
        </p:nvSpPr>
        <p:spPr>
          <a:xfrm>
            <a:off x="2887587" y="975273"/>
            <a:ext cx="5560551" cy="3875714"/>
          </a:xfrm>
          <a:custGeom>
            <a:avLst/>
            <a:gdLst>
              <a:gd name="connsiteX0" fmla="*/ 0 w 5587068"/>
              <a:gd name="connsiteY0" fmla="*/ 3976853 h 3976853"/>
              <a:gd name="connsiteX1" fmla="*/ 494950 w 5587068"/>
              <a:gd name="connsiteY1" fmla="*/ 2869506 h 3976853"/>
              <a:gd name="connsiteX2" fmla="*/ 1107347 w 5587068"/>
              <a:gd name="connsiteY2" fmla="*/ 2030607 h 3976853"/>
              <a:gd name="connsiteX3" fmla="*/ 1669409 w 5587068"/>
              <a:gd name="connsiteY3" fmla="*/ 1476933 h 3976853"/>
              <a:gd name="connsiteX4" fmla="*/ 2516697 w 5587068"/>
              <a:gd name="connsiteY4" fmla="*/ 889704 h 3976853"/>
              <a:gd name="connsiteX5" fmla="*/ 3523376 w 5587068"/>
              <a:gd name="connsiteY5" fmla="*/ 394754 h 3976853"/>
              <a:gd name="connsiteX6" fmla="*/ 4261607 w 5587068"/>
              <a:gd name="connsiteY6" fmla="*/ 109528 h 3976853"/>
              <a:gd name="connsiteX7" fmla="*/ 4848837 w 5587068"/>
              <a:gd name="connsiteY7" fmla="*/ 25638 h 3976853"/>
              <a:gd name="connsiteX8" fmla="*/ 5587068 w 5587068"/>
              <a:gd name="connsiteY8" fmla="*/ 471 h 3976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87068" h="3976853">
                <a:moveTo>
                  <a:pt x="0" y="3976853"/>
                </a:moveTo>
                <a:cubicBezTo>
                  <a:pt x="155196" y="3585366"/>
                  <a:pt x="310392" y="3193880"/>
                  <a:pt x="494950" y="2869506"/>
                </a:cubicBezTo>
                <a:cubicBezTo>
                  <a:pt x="679508" y="2545132"/>
                  <a:pt x="911604" y="2262702"/>
                  <a:pt x="1107347" y="2030607"/>
                </a:cubicBezTo>
                <a:cubicBezTo>
                  <a:pt x="1303090" y="1798512"/>
                  <a:pt x="1434517" y="1667083"/>
                  <a:pt x="1669409" y="1476933"/>
                </a:cubicBezTo>
                <a:cubicBezTo>
                  <a:pt x="1904301" y="1286782"/>
                  <a:pt x="2207703" y="1070067"/>
                  <a:pt x="2516697" y="889704"/>
                </a:cubicBezTo>
                <a:cubicBezTo>
                  <a:pt x="2825691" y="709341"/>
                  <a:pt x="3232558" y="524783"/>
                  <a:pt x="3523376" y="394754"/>
                </a:cubicBezTo>
                <a:cubicBezTo>
                  <a:pt x="3814194" y="264725"/>
                  <a:pt x="4040697" y="171047"/>
                  <a:pt x="4261607" y="109528"/>
                </a:cubicBezTo>
                <a:cubicBezTo>
                  <a:pt x="4482517" y="48009"/>
                  <a:pt x="4627927" y="43814"/>
                  <a:pt x="4848837" y="25638"/>
                </a:cubicBezTo>
                <a:cubicBezTo>
                  <a:pt x="5069747" y="7462"/>
                  <a:pt x="5462631" y="-2325"/>
                  <a:pt x="5587068" y="47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0ED21C67-A8CD-4D91-8CE4-C63EA7FE15B9}"/>
                  </a:ext>
                </a:extLst>
              </p:cNvPr>
              <p:cNvSpPr txBox="1"/>
              <p:nvPr/>
            </p:nvSpPr>
            <p:spPr>
              <a:xfrm>
                <a:off x="5075849" y="3595292"/>
                <a:ext cx="3368715" cy="11695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92D050"/>
                    </a:solidFill>
                  </a:rPr>
                  <a:t>ROC curve for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1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ROC curve for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𝑓𝑝</m:t>
                        </m:r>
                        <m:sSub>
                          <m:sSubPr>
                            <m:ctrlPr>
                              <a:rPr lang="da-DK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a-D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𝑡𝑝</m:t>
                        </m:r>
                        <m:sSub>
                          <m:sSubPr>
                            <m:ctrlPr>
                              <a:rPr lang="da-DK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da-DK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𝑢𝑠𝑒𝑠</m:t>
                    </m:r>
                    <m:r>
                      <a:rPr lang="da-DK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92D050"/>
                    </a:solidFill>
                  </a:rPr>
                  <a:t> </a:t>
                </a:r>
                <a:endParaRPr lang="da-DK" sz="1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𝑓𝑝</m:t>
                        </m:r>
                        <m:sSub>
                          <m:sSubPr>
                            <m:ctrlP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𝑡𝑝</m:t>
                        </m:r>
                        <m:sSub>
                          <m:sSubPr>
                            <m:ctrlP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a-DK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𝑢𝑠𝑒𝑠</m:t>
                    </m:r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92D05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𝑓𝑝</m:t>
                        </m:r>
                        <m:sSub>
                          <m:sSubPr>
                            <m:ctrlPr>
                              <a:rPr lang="da-DK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𝑡𝑝</m:t>
                        </m:r>
                        <m:sSub>
                          <m:sSubPr>
                            <m:ctrlPr>
                              <a:rPr lang="da-DK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da-DK" sz="14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0ED21C67-A8CD-4D91-8CE4-C63EA7FE1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849" y="3595292"/>
                <a:ext cx="3368715" cy="1169551"/>
              </a:xfrm>
              <a:prstGeom prst="rect">
                <a:avLst/>
              </a:prstGeom>
              <a:blipFill>
                <a:blip r:embed="rId5"/>
                <a:stretch>
                  <a:fillRect l="-361" t="-515" b="-103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9782AACF-402F-47F1-8CFA-A4CF8DFD2867}"/>
              </a:ext>
            </a:extLst>
          </p:cNvPr>
          <p:cNvSpPr/>
          <p:nvPr/>
        </p:nvSpPr>
        <p:spPr>
          <a:xfrm>
            <a:off x="2863357" y="4797701"/>
            <a:ext cx="83043" cy="755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36478BB-FAA4-454E-ABAF-3B46CA9B3590}"/>
              </a:ext>
            </a:extLst>
          </p:cNvPr>
          <p:cNvSpPr/>
          <p:nvPr/>
        </p:nvSpPr>
        <p:spPr>
          <a:xfrm>
            <a:off x="4880110" y="2380130"/>
            <a:ext cx="83043" cy="7550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B5537B54-AC25-440F-8AF9-3FBBF537C006}"/>
              </a:ext>
            </a:extLst>
          </p:cNvPr>
          <p:cNvSpPr txBox="1"/>
          <p:nvPr/>
        </p:nvSpPr>
        <p:spPr>
          <a:xfrm>
            <a:off x="2751494" y="4899838"/>
            <a:ext cx="32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75755EAE-EA82-4BED-84F4-D9D23B512A5A}"/>
              </a:ext>
            </a:extLst>
          </p:cNvPr>
          <p:cNvSpPr txBox="1"/>
          <p:nvPr/>
        </p:nvSpPr>
        <p:spPr>
          <a:xfrm>
            <a:off x="5431050" y="4870132"/>
            <a:ext cx="412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F7DA873B-901F-48D1-97B6-CFC2BD503B09}"/>
              </a:ext>
            </a:extLst>
          </p:cNvPr>
          <p:cNvSpPr txBox="1"/>
          <p:nvPr/>
        </p:nvSpPr>
        <p:spPr>
          <a:xfrm>
            <a:off x="8228808" y="4891950"/>
            <a:ext cx="32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F69617B-23FB-469D-8B38-36CC6B967457}"/>
              </a:ext>
            </a:extLst>
          </p:cNvPr>
          <p:cNvSpPr txBox="1"/>
          <p:nvPr/>
        </p:nvSpPr>
        <p:spPr>
          <a:xfrm>
            <a:off x="2529694" y="742887"/>
            <a:ext cx="32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BED6EC8B-C247-4DF4-9B8A-4EB812FEB1DD}"/>
              </a:ext>
            </a:extLst>
          </p:cNvPr>
          <p:cNvSpPr txBox="1"/>
          <p:nvPr/>
        </p:nvSpPr>
        <p:spPr>
          <a:xfrm>
            <a:off x="2462959" y="2534631"/>
            <a:ext cx="412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10DD2C71-BB1D-4BBA-9B30-82E56C4D89F0}"/>
              </a:ext>
            </a:extLst>
          </p:cNvPr>
          <p:cNvSpPr txBox="1"/>
          <p:nvPr/>
        </p:nvSpPr>
        <p:spPr>
          <a:xfrm>
            <a:off x="2578159" y="4599193"/>
            <a:ext cx="32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61C875D8-639B-406E-91EE-122142517CF4}"/>
              </a:ext>
            </a:extLst>
          </p:cNvPr>
          <p:cNvSpPr txBox="1"/>
          <p:nvPr/>
        </p:nvSpPr>
        <p:spPr>
          <a:xfrm rot="16200000">
            <a:off x="1788025" y="2155859"/>
            <a:ext cx="114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E1D3E075-377C-4304-A0D9-63F403D92043}"/>
              </a:ext>
            </a:extLst>
          </p:cNvPr>
          <p:cNvSpPr txBox="1"/>
          <p:nvPr/>
        </p:nvSpPr>
        <p:spPr>
          <a:xfrm>
            <a:off x="5369640" y="5037701"/>
            <a:ext cx="189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kstfelt 1">
                <a:extLst>
                  <a:ext uri="{FF2B5EF4-FFF2-40B4-BE49-F238E27FC236}">
                    <a16:creationId xmlns:a16="http://schemas.microsoft.com/office/drawing/2014/main" id="{8F046BA3-8935-4D63-ACD0-D2BF4A89CF1F}"/>
                  </a:ext>
                </a:extLst>
              </p:cNvPr>
              <p:cNvSpPr txBox="1"/>
              <p:nvPr/>
            </p:nvSpPr>
            <p:spPr>
              <a:xfrm>
                <a:off x="4117110" y="590406"/>
                <a:ext cx="3892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Equalised odds: Maintain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0,0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kstfelt 1">
                <a:extLst>
                  <a:ext uri="{FF2B5EF4-FFF2-40B4-BE49-F238E27FC236}">
                    <a16:creationId xmlns:a16="http://schemas.microsoft.com/office/drawing/2014/main" id="{8F046BA3-8935-4D63-ACD0-D2BF4A89C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110" y="590406"/>
                <a:ext cx="3892276" cy="369332"/>
              </a:xfrm>
              <a:prstGeom prst="rect">
                <a:avLst/>
              </a:prstGeom>
              <a:blipFill>
                <a:blip r:embed="rId6"/>
                <a:stretch>
                  <a:fillRect l="-125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47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Lige forbindelse 3">
            <a:extLst>
              <a:ext uri="{FF2B5EF4-FFF2-40B4-BE49-F238E27FC236}">
                <a16:creationId xmlns:a16="http://schemas.microsoft.com/office/drawing/2014/main" id="{BB411D8B-68A4-4DDA-B0BC-70FDC02BAFA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733747" y="2275432"/>
            <a:ext cx="350176" cy="129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F6CC8D9F-420C-4B73-9A81-A716B87CE78C}"/>
              </a:ext>
            </a:extLst>
          </p:cNvPr>
          <p:cNvSpPr/>
          <p:nvPr/>
        </p:nvSpPr>
        <p:spPr>
          <a:xfrm>
            <a:off x="4692226" y="2237682"/>
            <a:ext cx="83043" cy="755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11996918-C103-452D-BD4B-167774FF4706}"/>
              </a:ext>
            </a:extLst>
          </p:cNvPr>
          <p:cNvSpPr txBox="1"/>
          <p:nvPr/>
        </p:nvSpPr>
        <p:spPr>
          <a:xfrm>
            <a:off x="3000686" y="4582567"/>
            <a:ext cx="197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1200" b="0" i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r>
              <a:rPr lang="da-DK" sz="1200" b="0" i="1" dirty="0">
                <a:solidFill>
                  <a:srgbClr val="FF0000"/>
                </a:solidFill>
                <a:latin typeface="Cambria Math" panose="020405030504060302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ktangel 8">
                <a:extLst>
                  <a:ext uri="{FF2B5EF4-FFF2-40B4-BE49-F238E27FC236}">
                    <a16:creationId xmlns:a16="http://schemas.microsoft.com/office/drawing/2014/main" id="{E66006E5-A409-4A98-B71F-96FF25ECC916}"/>
                  </a:ext>
                </a:extLst>
              </p:cNvPr>
              <p:cNvSpPr/>
              <p:nvPr/>
            </p:nvSpPr>
            <p:spPr>
              <a:xfrm>
                <a:off x="4322830" y="1990017"/>
                <a:ext cx="41453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a-DK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ktangel 8">
                <a:extLst>
                  <a:ext uri="{FF2B5EF4-FFF2-40B4-BE49-F238E27FC236}">
                    <a16:creationId xmlns:a16="http://schemas.microsoft.com/office/drawing/2014/main" id="{E66006E5-A409-4A98-B71F-96FF25ECC9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830" y="1990017"/>
                <a:ext cx="414536" cy="323165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>
                <a:extLst>
                  <a:ext uri="{FF2B5EF4-FFF2-40B4-BE49-F238E27FC236}">
                    <a16:creationId xmlns:a16="http://schemas.microsoft.com/office/drawing/2014/main" id="{5DF58219-45B9-4B89-A472-D0187E863FA8}"/>
                  </a:ext>
                </a:extLst>
              </p:cNvPr>
              <p:cNvSpPr/>
              <p:nvPr/>
            </p:nvSpPr>
            <p:spPr>
              <a:xfrm>
                <a:off x="5219303" y="2213487"/>
                <a:ext cx="30067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a-DK" sz="15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0" name="Rektangel 9">
                <a:extLst>
                  <a:ext uri="{FF2B5EF4-FFF2-40B4-BE49-F238E27FC236}">
                    <a16:creationId xmlns:a16="http://schemas.microsoft.com/office/drawing/2014/main" id="{5DF58219-45B9-4B89-A472-D0187E863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303" y="2213487"/>
                <a:ext cx="300674" cy="323165"/>
              </a:xfrm>
              <a:prstGeom prst="rect">
                <a:avLst/>
              </a:prstGeom>
              <a:blipFill>
                <a:blip r:embed="rId3"/>
                <a:stretch>
                  <a:fillRect r="-4000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1F81D76A-2453-4871-B0D5-36BEF9E49862}"/>
              </a:ext>
            </a:extLst>
          </p:cNvPr>
          <p:cNvCxnSpPr>
            <a:cxnSpLocks/>
          </p:cNvCxnSpPr>
          <p:nvPr/>
        </p:nvCxnSpPr>
        <p:spPr>
          <a:xfrm>
            <a:off x="2853950" y="696286"/>
            <a:ext cx="2" cy="418612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E913246B-E7FE-41D8-82EC-8FB436EDEAE8}"/>
              </a:ext>
            </a:extLst>
          </p:cNvPr>
          <p:cNvCxnSpPr>
            <a:cxnSpLocks/>
          </p:cNvCxnSpPr>
          <p:nvPr/>
        </p:nvCxnSpPr>
        <p:spPr>
          <a:xfrm flipH="1">
            <a:off x="2853952" y="4870132"/>
            <a:ext cx="5611135" cy="1228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Kombinationstegning: figur 12">
            <a:extLst>
              <a:ext uri="{FF2B5EF4-FFF2-40B4-BE49-F238E27FC236}">
                <a16:creationId xmlns:a16="http://schemas.microsoft.com/office/drawing/2014/main" id="{13280BB2-6B1A-4389-96D5-8DD3139189F3}"/>
              </a:ext>
            </a:extLst>
          </p:cNvPr>
          <p:cNvSpPr/>
          <p:nvPr/>
        </p:nvSpPr>
        <p:spPr>
          <a:xfrm>
            <a:off x="2853950" y="994418"/>
            <a:ext cx="5578679" cy="3875714"/>
          </a:xfrm>
          <a:custGeom>
            <a:avLst/>
            <a:gdLst>
              <a:gd name="connsiteX0" fmla="*/ 0 w 5578679"/>
              <a:gd name="connsiteY0" fmla="*/ 3875714 h 3875714"/>
              <a:gd name="connsiteX1" fmla="*/ 377504 w 5578679"/>
              <a:gd name="connsiteY1" fmla="*/ 3271706 h 3875714"/>
              <a:gd name="connsiteX2" fmla="*/ 1006679 w 5578679"/>
              <a:gd name="connsiteY2" fmla="*/ 2516697 h 3875714"/>
              <a:gd name="connsiteX3" fmla="*/ 1770077 w 5578679"/>
              <a:gd name="connsiteY3" fmla="*/ 1677798 h 3875714"/>
              <a:gd name="connsiteX4" fmla="*/ 2508308 w 5578679"/>
              <a:gd name="connsiteY4" fmla="*/ 1098958 h 3875714"/>
              <a:gd name="connsiteX5" fmla="*/ 3162649 w 5578679"/>
              <a:gd name="connsiteY5" fmla="*/ 755009 h 3875714"/>
              <a:gd name="connsiteX6" fmla="*/ 4580389 w 5578679"/>
              <a:gd name="connsiteY6" fmla="*/ 142613 h 3875714"/>
              <a:gd name="connsiteX7" fmla="*/ 5578679 w 5578679"/>
              <a:gd name="connsiteY7" fmla="*/ 0 h 387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78679" h="3875714">
                <a:moveTo>
                  <a:pt x="0" y="3875714"/>
                </a:moveTo>
                <a:cubicBezTo>
                  <a:pt x="104862" y="3686961"/>
                  <a:pt x="209724" y="3498209"/>
                  <a:pt x="377504" y="3271706"/>
                </a:cubicBezTo>
                <a:cubicBezTo>
                  <a:pt x="545284" y="3045203"/>
                  <a:pt x="774584" y="2782348"/>
                  <a:pt x="1006679" y="2516697"/>
                </a:cubicBezTo>
                <a:cubicBezTo>
                  <a:pt x="1238775" y="2251046"/>
                  <a:pt x="1519805" y="1914088"/>
                  <a:pt x="1770077" y="1677798"/>
                </a:cubicBezTo>
                <a:cubicBezTo>
                  <a:pt x="2020349" y="1441508"/>
                  <a:pt x="2276213" y="1252756"/>
                  <a:pt x="2508308" y="1098958"/>
                </a:cubicBezTo>
                <a:cubicBezTo>
                  <a:pt x="2740403" y="945160"/>
                  <a:pt x="2817302" y="914400"/>
                  <a:pt x="3162649" y="755009"/>
                </a:cubicBezTo>
                <a:cubicBezTo>
                  <a:pt x="3507996" y="595618"/>
                  <a:pt x="4177717" y="268448"/>
                  <a:pt x="4580389" y="142613"/>
                </a:cubicBezTo>
                <a:cubicBezTo>
                  <a:pt x="4983061" y="16778"/>
                  <a:pt x="5280870" y="8389"/>
                  <a:pt x="5578679" y="0"/>
                </a:cubicBezTo>
              </a:path>
            </a:pathLst>
          </a:cu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Kombinationstegning: figur 13">
            <a:extLst>
              <a:ext uri="{FF2B5EF4-FFF2-40B4-BE49-F238E27FC236}">
                <a16:creationId xmlns:a16="http://schemas.microsoft.com/office/drawing/2014/main" id="{9C93526C-0947-440B-9434-238975F1CEA9}"/>
              </a:ext>
            </a:extLst>
          </p:cNvPr>
          <p:cNvSpPr/>
          <p:nvPr/>
        </p:nvSpPr>
        <p:spPr>
          <a:xfrm>
            <a:off x="2872078" y="989650"/>
            <a:ext cx="5560551" cy="3875714"/>
          </a:xfrm>
          <a:custGeom>
            <a:avLst/>
            <a:gdLst>
              <a:gd name="connsiteX0" fmla="*/ 0 w 5587068"/>
              <a:gd name="connsiteY0" fmla="*/ 3976853 h 3976853"/>
              <a:gd name="connsiteX1" fmla="*/ 494950 w 5587068"/>
              <a:gd name="connsiteY1" fmla="*/ 2869506 h 3976853"/>
              <a:gd name="connsiteX2" fmla="*/ 1107347 w 5587068"/>
              <a:gd name="connsiteY2" fmla="*/ 2030607 h 3976853"/>
              <a:gd name="connsiteX3" fmla="*/ 1669409 w 5587068"/>
              <a:gd name="connsiteY3" fmla="*/ 1476933 h 3976853"/>
              <a:gd name="connsiteX4" fmla="*/ 2516697 w 5587068"/>
              <a:gd name="connsiteY4" fmla="*/ 889704 h 3976853"/>
              <a:gd name="connsiteX5" fmla="*/ 3523376 w 5587068"/>
              <a:gd name="connsiteY5" fmla="*/ 394754 h 3976853"/>
              <a:gd name="connsiteX6" fmla="*/ 4261607 w 5587068"/>
              <a:gd name="connsiteY6" fmla="*/ 109528 h 3976853"/>
              <a:gd name="connsiteX7" fmla="*/ 4848837 w 5587068"/>
              <a:gd name="connsiteY7" fmla="*/ 25638 h 3976853"/>
              <a:gd name="connsiteX8" fmla="*/ 5587068 w 5587068"/>
              <a:gd name="connsiteY8" fmla="*/ 471 h 3976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87068" h="3976853">
                <a:moveTo>
                  <a:pt x="0" y="3976853"/>
                </a:moveTo>
                <a:cubicBezTo>
                  <a:pt x="155196" y="3585366"/>
                  <a:pt x="310392" y="3193880"/>
                  <a:pt x="494950" y="2869506"/>
                </a:cubicBezTo>
                <a:cubicBezTo>
                  <a:pt x="679508" y="2545132"/>
                  <a:pt x="911604" y="2262702"/>
                  <a:pt x="1107347" y="2030607"/>
                </a:cubicBezTo>
                <a:cubicBezTo>
                  <a:pt x="1303090" y="1798512"/>
                  <a:pt x="1434517" y="1667083"/>
                  <a:pt x="1669409" y="1476933"/>
                </a:cubicBezTo>
                <a:cubicBezTo>
                  <a:pt x="1904301" y="1286782"/>
                  <a:pt x="2207703" y="1070067"/>
                  <a:pt x="2516697" y="889704"/>
                </a:cubicBezTo>
                <a:cubicBezTo>
                  <a:pt x="2825691" y="709341"/>
                  <a:pt x="3232558" y="524783"/>
                  <a:pt x="3523376" y="394754"/>
                </a:cubicBezTo>
                <a:cubicBezTo>
                  <a:pt x="3814194" y="264725"/>
                  <a:pt x="4040697" y="171047"/>
                  <a:pt x="4261607" y="109528"/>
                </a:cubicBezTo>
                <a:cubicBezTo>
                  <a:pt x="4482517" y="48009"/>
                  <a:pt x="4627927" y="43814"/>
                  <a:pt x="4848837" y="25638"/>
                </a:cubicBezTo>
                <a:cubicBezTo>
                  <a:pt x="5069747" y="7462"/>
                  <a:pt x="5462631" y="-2325"/>
                  <a:pt x="5587068" y="47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0ED21C67-A8CD-4D91-8CE4-C63EA7FE15B9}"/>
                  </a:ext>
                </a:extLst>
              </p:cNvPr>
              <p:cNvSpPr txBox="1"/>
              <p:nvPr/>
            </p:nvSpPr>
            <p:spPr>
              <a:xfrm>
                <a:off x="5589041" y="3838381"/>
                <a:ext cx="2801895" cy="9541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92D050"/>
                    </a:solidFill>
                  </a:rPr>
                  <a:t>ROC curve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14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ROC curve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𝑓𝑝</m:t>
                        </m:r>
                        <m:sSub>
                          <m:sSubPr>
                            <m:ctrlPr>
                              <a:rPr lang="da-DK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𝑡𝑝</m:t>
                        </m:r>
                        <m:sSub>
                          <m:sSubPr>
                            <m:ctrlPr>
                              <a:rPr lang="da-DK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da-DK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𝑢𝑠𝑒𝑠</m:t>
                    </m:r>
                    <m:r>
                      <a:rPr lang="da-DK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a-DK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1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𝑓𝑝</m:t>
                        </m:r>
                        <m:sSub>
                          <m:sSubPr>
                            <m:ctrlP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𝑓𝑝</m:t>
                        </m:r>
                        <m:sSub>
                          <m:sSubPr>
                            <m:ctrlP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a-DK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a-DK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𝑢𝑠𝑒𝑠</m:t>
                    </m:r>
                    <m:r>
                      <a:rPr lang="da-DK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a-DK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92D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0ED21C67-A8CD-4D91-8CE4-C63EA7FE1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041" y="3838381"/>
                <a:ext cx="2801895" cy="954107"/>
              </a:xfrm>
              <a:prstGeom prst="rect">
                <a:avLst/>
              </a:prstGeom>
              <a:blipFill>
                <a:blip r:embed="rId4"/>
                <a:stretch>
                  <a:fillRect l="-434" t="-633" b="-12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lipse 4">
            <a:extLst>
              <a:ext uri="{FF2B5EF4-FFF2-40B4-BE49-F238E27FC236}">
                <a16:creationId xmlns:a16="http://schemas.microsoft.com/office/drawing/2014/main" id="{636478BB-FAA4-454E-ABAF-3B46CA9B3590}"/>
              </a:ext>
            </a:extLst>
          </p:cNvPr>
          <p:cNvSpPr/>
          <p:nvPr/>
        </p:nvSpPr>
        <p:spPr>
          <a:xfrm>
            <a:off x="5083923" y="2237681"/>
            <a:ext cx="83043" cy="7550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B5537B54-AC25-440F-8AF9-3FBBF537C006}"/>
              </a:ext>
            </a:extLst>
          </p:cNvPr>
          <p:cNvSpPr txBox="1"/>
          <p:nvPr/>
        </p:nvSpPr>
        <p:spPr>
          <a:xfrm>
            <a:off x="2751494" y="4899838"/>
            <a:ext cx="32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75755EAE-EA82-4BED-84F4-D9D23B512A5A}"/>
              </a:ext>
            </a:extLst>
          </p:cNvPr>
          <p:cNvSpPr txBox="1"/>
          <p:nvPr/>
        </p:nvSpPr>
        <p:spPr>
          <a:xfrm>
            <a:off x="5431050" y="4870132"/>
            <a:ext cx="412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F7DA873B-901F-48D1-97B6-CFC2BD503B09}"/>
              </a:ext>
            </a:extLst>
          </p:cNvPr>
          <p:cNvSpPr txBox="1"/>
          <p:nvPr/>
        </p:nvSpPr>
        <p:spPr>
          <a:xfrm>
            <a:off x="8228808" y="4891950"/>
            <a:ext cx="32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1F69617B-23FB-469D-8B38-36CC6B967457}"/>
              </a:ext>
            </a:extLst>
          </p:cNvPr>
          <p:cNvSpPr txBox="1"/>
          <p:nvPr/>
        </p:nvSpPr>
        <p:spPr>
          <a:xfrm>
            <a:off x="2529694" y="742887"/>
            <a:ext cx="32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BED6EC8B-C247-4DF4-9B8A-4EB812FEB1DD}"/>
              </a:ext>
            </a:extLst>
          </p:cNvPr>
          <p:cNvSpPr txBox="1"/>
          <p:nvPr/>
        </p:nvSpPr>
        <p:spPr>
          <a:xfrm>
            <a:off x="2462959" y="2534631"/>
            <a:ext cx="412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0.5</a:t>
            </a: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10DD2C71-BB1D-4BBA-9B30-82E56C4D89F0}"/>
              </a:ext>
            </a:extLst>
          </p:cNvPr>
          <p:cNvSpPr txBox="1"/>
          <p:nvPr/>
        </p:nvSpPr>
        <p:spPr>
          <a:xfrm>
            <a:off x="2578159" y="4599193"/>
            <a:ext cx="32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61C875D8-639B-406E-91EE-122142517CF4}"/>
              </a:ext>
            </a:extLst>
          </p:cNvPr>
          <p:cNvSpPr txBox="1"/>
          <p:nvPr/>
        </p:nvSpPr>
        <p:spPr>
          <a:xfrm rot="16200000">
            <a:off x="1788025" y="2155859"/>
            <a:ext cx="114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E1D3E075-377C-4304-A0D9-63F403D92043}"/>
              </a:ext>
            </a:extLst>
          </p:cNvPr>
          <p:cNvSpPr txBox="1"/>
          <p:nvPr/>
        </p:nvSpPr>
        <p:spPr>
          <a:xfrm>
            <a:off x="5369640" y="5037701"/>
            <a:ext cx="189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FPR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8F046BA3-8935-4D63-ACD0-D2BF4A89CF1F}"/>
              </a:ext>
            </a:extLst>
          </p:cNvPr>
          <p:cNvSpPr txBox="1"/>
          <p:nvPr/>
        </p:nvSpPr>
        <p:spPr>
          <a:xfrm>
            <a:off x="4660785" y="489617"/>
            <a:ext cx="26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Equality of opportunity</a:t>
            </a:r>
          </a:p>
        </p:txBody>
      </p:sp>
    </p:spTree>
    <p:extLst>
      <p:ext uri="{BB962C8B-B14F-4D97-AF65-F5344CB8AC3E}">
        <p14:creationId xmlns:p14="http://schemas.microsoft.com/office/powerpoint/2010/main" val="210777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E4B0B4C22A0B046867BD73DBE65599C" ma:contentTypeVersion="12" ma:contentTypeDescription="Opret et nyt dokument." ma:contentTypeScope="" ma:versionID="f81847b3bff0a65afe180dd0a9c3371e">
  <xsd:schema xmlns:xsd="http://www.w3.org/2001/XMLSchema" xmlns:xs="http://www.w3.org/2001/XMLSchema" xmlns:p="http://schemas.microsoft.com/office/2006/metadata/properties" xmlns:ns3="9607fe25-1244-4e13-b3b5-422d34e443d7" xmlns:ns4="923e3bed-4026-461e-8afc-03d2ee3beca5" targetNamespace="http://schemas.microsoft.com/office/2006/metadata/properties" ma:root="true" ma:fieldsID="91d9394aaa23ac1620fdd13406b629f3" ns3:_="" ns4:_="">
    <xsd:import namespace="9607fe25-1244-4e13-b3b5-422d34e443d7"/>
    <xsd:import namespace="923e3bed-4026-461e-8afc-03d2ee3bec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07fe25-1244-4e13-b3b5-422d34e443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3e3bed-4026-461e-8afc-03d2ee3beca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96EDD9-CDD1-4A52-BE84-5C82BA5FC7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07fe25-1244-4e13-b3b5-422d34e443d7"/>
    <ds:schemaRef ds:uri="923e3bed-4026-461e-8afc-03d2ee3bec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620137-2E76-4623-B957-19ED12A860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7DA0AF-DB5A-4F7F-A9BC-3D14EB247BC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130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Office-tema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Matilde Maria de Place</dc:creator>
  <cp:lastModifiedBy>Matilde Maria de Place</cp:lastModifiedBy>
  <cp:revision>3</cp:revision>
  <dcterms:created xsi:type="dcterms:W3CDTF">2020-06-17T16:23:44Z</dcterms:created>
  <dcterms:modified xsi:type="dcterms:W3CDTF">2020-06-24T15:47:04Z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0x010100EE4B0B4C22A0B046867BD73DBE65599C</vt:lpwstr>
  </property>
</Properties>
</file>