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2" r:id="rId4"/>
    <p:sldId id="257" r:id="rId5"/>
    <p:sldId id="263" r:id="rId6"/>
    <p:sldId id="260" r:id="rId7"/>
    <p:sldId id="264" r:id="rId8"/>
    <p:sldId id="261" r:id="rId9"/>
    <p:sldId id="258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6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8241F-3F4C-4C5D-AA7A-19543CA2E375}" type="datetimeFigureOut">
              <a:rPr lang="da-DK" smtClean="0"/>
              <a:t>10-11-2021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3F049-DF7D-4694-9FE2-5DD72028D4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66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Here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see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the </a:t>
            </a:r>
            <a:r>
              <a:rPr lang="da-DK" dirty="0" err="1"/>
              <a:t>gender</a:t>
            </a:r>
            <a:r>
              <a:rPr lang="da-DK" dirty="0"/>
              <a:t> is the 4th most </a:t>
            </a:r>
            <a:r>
              <a:rPr lang="da-DK" dirty="0" err="1"/>
              <a:t>impactfull</a:t>
            </a:r>
            <a:r>
              <a:rPr lang="da-DK" dirty="0"/>
              <a:t> </a:t>
            </a:r>
            <a:r>
              <a:rPr lang="da-DK" dirty="0" err="1"/>
              <a:t>attribute</a:t>
            </a:r>
            <a:r>
              <a:rPr lang="da-DK" dirty="0"/>
              <a:t>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049-DF7D-4694-9FE2-5DD72028D440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793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1A187-2939-404E-AE36-7B7658B6A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4A36AF9-C1D3-4F14-9AE5-6A20B0190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48DA51E-3223-435E-A4B7-A9E7A68A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B364-42D8-489B-8ABA-23E5F197742D}" type="datetimeFigureOut">
              <a:rPr lang="da-DK" smtClean="0"/>
              <a:t>10-11-2021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34E3EF6-D564-4995-992C-01C9FDAA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CF623EC-B2A3-4A79-8990-541E172E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CF9-A166-4725-8E37-A42957948F7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150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C5F91-08F5-4906-AD15-92B83BDA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BE8413B-F5C2-40DB-85A9-858F1EDDE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3947ED6-99AB-4115-914C-FD68753DC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B364-42D8-489B-8ABA-23E5F197742D}" type="datetimeFigureOut">
              <a:rPr lang="da-DK" smtClean="0"/>
              <a:t>10-11-2021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7163074-CC31-437B-9104-508FED3D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1F18979-A105-4D0D-BEE4-8E98AD56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CF9-A166-4725-8E37-A42957948F7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372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24F8A944-498E-4B4A-A6E6-C7507F831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670D330-3EB1-447A-A7DC-446B589E4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1631702-CA16-4319-8543-97818B75D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B364-42D8-489B-8ABA-23E5F197742D}" type="datetimeFigureOut">
              <a:rPr lang="da-DK" smtClean="0"/>
              <a:t>10-11-2021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A3CEB01-28A6-4EE2-838A-91815519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28C3D57-197C-49A3-BE59-D83C671F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CF9-A166-4725-8E37-A42957948F7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481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BD9F8-FE24-4384-A5E7-B735C053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86BDBA9-9B5F-40EC-8DD2-65228BCAB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C0E2E1A-1A45-426A-BFA8-5048644B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B364-42D8-489B-8ABA-23E5F197742D}" type="datetimeFigureOut">
              <a:rPr lang="da-DK" smtClean="0"/>
              <a:t>10-11-2021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DD79B8D-CBF6-4756-B5B8-17189147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E901BA4-CE8D-4C3B-8C09-78B46B84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CF9-A166-4725-8E37-A42957948F7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053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68D69-5DCB-49CA-8F09-A4E7547A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D257E38-4767-4A7B-A985-FF0C4D4E2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F206026-69B2-41A5-8B82-5766E1B40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B364-42D8-489B-8ABA-23E5F197742D}" type="datetimeFigureOut">
              <a:rPr lang="da-DK" smtClean="0"/>
              <a:t>10-11-2021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D44651A-6C49-4FFF-B91F-E67A45E6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F119025-B37B-452C-B0EE-50F87F32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CF9-A166-4725-8E37-A42957948F7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8816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BDB49-AF5D-474C-8FA6-23435AB9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566118F-3631-45A8-B729-DFE787E53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4249F6B-97E9-4E00-AF47-121B74F34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F135D16-5CFB-4B38-8571-88275050A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B364-42D8-489B-8ABA-23E5F197742D}" type="datetimeFigureOut">
              <a:rPr lang="da-DK" smtClean="0"/>
              <a:t>10-11-2021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5A5724A-9B69-487F-AA14-DF999C9F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E3320DF-D8DA-4E69-9A5B-71B2A061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CF9-A166-4725-8E37-A42957948F7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661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61D99-0718-4610-8DEC-F129B1325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CB48397-322B-43A9-AC0D-BBAEAE9F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56D3769-693C-485B-B280-80865D292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AF49371-34F7-47CB-A4B1-C29FA1A15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ACCABA20-E6A5-49BA-802E-7052FB283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10F07318-87E3-45AE-9F30-C456A0E7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B364-42D8-489B-8ABA-23E5F197742D}" type="datetimeFigureOut">
              <a:rPr lang="da-DK" smtClean="0"/>
              <a:t>10-11-2021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7761505-F347-4D52-A4BE-E7C5686AF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A15F240-E952-4219-892D-DB2A60EE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CF9-A166-4725-8E37-A42957948F7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082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3060D-EC98-40CE-9B33-03CE9030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8625F8F9-A0B1-40BD-93E4-483853BC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B364-42D8-489B-8ABA-23E5F197742D}" type="datetimeFigureOut">
              <a:rPr lang="da-DK" smtClean="0"/>
              <a:t>10-11-2021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CFB53B8-949D-45C2-A4AC-70B9965E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3607D3E-CE34-40B1-8A8B-701E2564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CF9-A166-4725-8E37-A42957948F7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666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C43BE43E-2EA9-4239-B1F9-10B1F709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B364-42D8-489B-8ABA-23E5F197742D}" type="datetimeFigureOut">
              <a:rPr lang="da-DK" smtClean="0"/>
              <a:t>10-11-2021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B3598A0E-1DF5-4B10-A220-B3325192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332DDAF-D80E-4FBF-98FA-4A22C3FD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CF9-A166-4725-8E37-A42957948F7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922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ACF9BE-D4C1-4BA5-8F87-97D97A4E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9AC5805-38D8-4FDC-8A52-41457F1F7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84E11F9-9A77-46B2-A4CE-1E276289C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5A284BC-1905-495F-AE3E-5B598F42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B364-42D8-489B-8ABA-23E5F197742D}" type="datetimeFigureOut">
              <a:rPr lang="da-DK" smtClean="0"/>
              <a:t>10-11-2021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4D96FD5-7EAF-4CC2-9A54-5BE70C1F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E735D76-4B6B-4FFE-8ECB-A31A88BC6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CF9-A166-4725-8E37-A42957948F7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908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87479-9CB5-43AA-A569-32ECCEBD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577B64D-A0A7-4A38-8745-7D239C6CB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28DFFA6-DC93-4E42-AE67-81613600B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B2991C8-AB62-4746-8F52-CF1802DF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B364-42D8-489B-8ABA-23E5F197742D}" type="datetimeFigureOut">
              <a:rPr lang="da-DK" smtClean="0"/>
              <a:t>10-11-2021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7DDF2CE-1306-459E-8919-C3F9C9F3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D327D94-C086-40FA-8A97-34928639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CF9-A166-4725-8E37-A42957948F7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731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F7550045-E8F3-4EF0-92AE-378A63AD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A0F8BCC-288F-49CD-B1C0-2BFFBBE73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2C5880C-8C16-4186-BECB-7F10E222B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DB364-42D8-489B-8ABA-23E5F197742D}" type="datetimeFigureOut">
              <a:rPr lang="da-DK" smtClean="0"/>
              <a:t>10-11-2021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13CBC56-6F8E-4C21-8895-7E60FB988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ACD1BBD-5C53-4F8A-810F-1E7CF8B77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96CF9-A166-4725-8E37-A42957948F7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983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1265-5B4F-4868-A435-E4293D5EC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SHAP </a:t>
            </a:r>
            <a:r>
              <a:rPr lang="da-DK" dirty="0" err="1"/>
              <a:t>values</a:t>
            </a:r>
            <a:r>
              <a:rPr lang="da-DK" dirty="0"/>
              <a:t> plots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45F21A8-9531-4111-B204-82B0354B51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790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73AEE4-FF31-4118-9C57-2F2128B7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Df=GUDF </a:t>
            </a:r>
            <a:r>
              <a:rPr lang="da-DK" sz="2200" dirty="0">
                <a:solidFill>
                  <a:schemeClr val="bg1"/>
                </a:solidFill>
              </a:rPr>
              <a:t>(</a:t>
            </a:r>
            <a:r>
              <a:rPr lang="da-DK" sz="2200" dirty="0" err="1">
                <a:solidFill>
                  <a:schemeClr val="bg1"/>
                </a:solidFill>
              </a:rPr>
              <a:t>avg</a:t>
            </a:r>
            <a:r>
              <a:rPr lang="da-DK" sz="2200" dirty="0">
                <a:solidFill>
                  <a:schemeClr val="bg1"/>
                </a:solidFill>
              </a:rPr>
              <a:t> of 3, 3 </a:t>
            </a:r>
            <a:r>
              <a:rPr lang="da-DK" sz="2200" dirty="0" err="1">
                <a:solidFill>
                  <a:schemeClr val="bg1"/>
                </a:solidFill>
              </a:rPr>
              <a:t>individual</a:t>
            </a:r>
            <a:r>
              <a:rPr lang="da-DK" sz="2200" dirty="0">
                <a:solidFill>
                  <a:schemeClr val="bg1"/>
                </a:solidFill>
              </a:rPr>
              <a:t>, stratum, school type, school nature, </a:t>
            </a:r>
            <a:r>
              <a:rPr lang="da-DK" sz="2200" dirty="0" err="1">
                <a:solidFill>
                  <a:schemeClr val="bg1"/>
                </a:solidFill>
              </a:rPr>
              <a:t>gender</a:t>
            </a:r>
            <a:r>
              <a:rPr lang="da-DK" sz="2200" dirty="0">
                <a:solidFill>
                  <a:schemeClr val="bg1"/>
                </a:solidFill>
              </a:rPr>
              <a:t>) </a:t>
            </a:r>
            <a:br>
              <a:rPr lang="da-DK" dirty="0">
                <a:solidFill>
                  <a:schemeClr val="bg1"/>
                </a:solidFill>
              </a:rPr>
            </a:br>
            <a:r>
              <a:rPr lang="da-DK" dirty="0" err="1">
                <a:solidFill>
                  <a:schemeClr val="bg1"/>
                </a:solidFill>
              </a:rPr>
              <a:t>Standardized</a:t>
            </a:r>
            <a:r>
              <a:rPr lang="da-DK" dirty="0">
                <a:solidFill>
                  <a:schemeClr val="bg1"/>
                </a:solidFill>
              </a:rPr>
              <a:t>             </a:t>
            </a:r>
            <a:r>
              <a:rPr lang="da-DK" dirty="0">
                <a:solidFill>
                  <a:schemeClr val="accent5"/>
                </a:solidFill>
              </a:rPr>
              <a:t>- all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0255DACA-C584-475E-82CB-0E90BAF8B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87" r="-1" b="-1"/>
          <a:stretch/>
        </p:blipFill>
        <p:spPr>
          <a:xfrm>
            <a:off x="548639" y="2496310"/>
            <a:ext cx="5097781" cy="2992014"/>
          </a:xfrm>
          <a:prstGeom prst="rect">
            <a:avLst/>
          </a:prstGeom>
        </p:spPr>
      </p:pic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47DF7A48-8099-4BA5-A317-E505CE855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641706" y="2496310"/>
            <a:ext cx="6001655" cy="2992014"/>
          </a:xfrm>
        </p:spPr>
      </p:pic>
    </p:spTree>
    <p:extLst>
      <p:ext uri="{BB962C8B-B14F-4D97-AF65-F5344CB8AC3E}">
        <p14:creationId xmlns:p14="http://schemas.microsoft.com/office/powerpoint/2010/main" val="396351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FBEC1-9C6A-4FBE-B02C-83C7926A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full</a:t>
            </a:r>
            <a:r>
              <a:rPr lang="da-DK" dirty="0"/>
              <a:t> plot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B54FED33-7D7F-42D1-9291-9593FA229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102" y="1806575"/>
            <a:ext cx="8754095" cy="4351338"/>
          </a:xfrm>
        </p:spPr>
      </p:pic>
    </p:spTree>
    <p:extLst>
      <p:ext uri="{BB962C8B-B14F-4D97-AF65-F5344CB8AC3E}">
        <p14:creationId xmlns:p14="http://schemas.microsoft.com/office/powerpoint/2010/main" val="322238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73AEE4-FF31-4118-9C57-2F2128B7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Df=GUDF </a:t>
            </a:r>
            <a:r>
              <a:rPr lang="da-DK" sz="2200" dirty="0">
                <a:solidFill>
                  <a:schemeClr val="bg1"/>
                </a:solidFill>
              </a:rPr>
              <a:t>(3 </a:t>
            </a:r>
            <a:r>
              <a:rPr lang="da-DK" sz="2200" dirty="0" err="1">
                <a:solidFill>
                  <a:schemeClr val="bg1"/>
                </a:solidFill>
              </a:rPr>
              <a:t>individual</a:t>
            </a:r>
            <a:r>
              <a:rPr lang="da-DK" sz="2200" dirty="0">
                <a:solidFill>
                  <a:schemeClr val="bg1"/>
                </a:solidFill>
              </a:rPr>
              <a:t>, stratum, school type, school nature, </a:t>
            </a:r>
            <a:r>
              <a:rPr lang="da-DK" sz="2200" dirty="0" err="1">
                <a:solidFill>
                  <a:schemeClr val="bg1"/>
                </a:solidFill>
              </a:rPr>
              <a:t>gender</a:t>
            </a:r>
            <a:r>
              <a:rPr lang="da-DK" sz="2200" dirty="0">
                <a:solidFill>
                  <a:schemeClr val="bg1"/>
                </a:solidFill>
              </a:rPr>
              <a:t>) </a:t>
            </a:r>
            <a:br>
              <a:rPr lang="da-DK" dirty="0">
                <a:solidFill>
                  <a:schemeClr val="bg1"/>
                </a:solidFill>
              </a:rPr>
            </a:br>
            <a:r>
              <a:rPr lang="da-DK" dirty="0" err="1">
                <a:solidFill>
                  <a:schemeClr val="bg1"/>
                </a:solidFill>
              </a:rPr>
              <a:t>Standardized</a:t>
            </a:r>
            <a:r>
              <a:rPr lang="da-DK" dirty="0">
                <a:solidFill>
                  <a:schemeClr val="bg1"/>
                </a:solidFill>
              </a:rPr>
              <a:t>             </a:t>
            </a:r>
            <a:r>
              <a:rPr lang="da-DK" dirty="0">
                <a:solidFill>
                  <a:schemeClr val="accent5"/>
                </a:solidFill>
              </a:rPr>
              <a:t>- </a:t>
            </a:r>
            <a:r>
              <a:rPr lang="da-DK" dirty="0" err="1">
                <a:solidFill>
                  <a:schemeClr val="accent5"/>
                </a:solidFill>
              </a:rPr>
              <a:t>without</a:t>
            </a:r>
            <a:r>
              <a:rPr lang="da-DK" dirty="0">
                <a:solidFill>
                  <a:schemeClr val="accent5"/>
                </a:solidFill>
              </a:rPr>
              <a:t> </a:t>
            </a:r>
            <a:r>
              <a:rPr lang="da-DK" dirty="0" err="1">
                <a:solidFill>
                  <a:schemeClr val="accent5"/>
                </a:solidFill>
              </a:rPr>
              <a:t>avg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10" name="Pladsholder til indhold 9">
            <a:extLst>
              <a:ext uri="{FF2B5EF4-FFF2-40B4-BE49-F238E27FC236}">
                <a16:creationId xmlns:a16="http://schemas.microsoft.com/office/drawing/2014/main" id="{A61EFAA8-BAAC-4CBB-9011-DBAD4229B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8448" y="2490597"/>
            <a:ext cx="5914912" cy="3257550"/>
          </a:xfr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6344DAFB-4FC3-4B8F-A618-01B3EE037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2496310"/>
            <a:ext cx="4998328" cy="309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7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24892-EAAD-474F-BF1F-0F476E36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full</a:t>
            </a:r>
            <a:r>
              <a:rPr lang="da-DK" dirty="0"/>
              <a:t> plot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8E3FB64C-569B-4143-948F-5C8C01DD7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4602" y="1825625"/>
            <a:ext cx="7842796" cy="4351338"/>
          </a:xfrm>
        </p:spPr>
      </p:pic>
    </p:spTree>
    <p:extLst>
      <p:ext uri="{BB962C8B-B14F-4D97-AF65-F5344CB8AC3E}">
        <p14:creationId xmlns:p14="http://schemas.microsoft.com/office/powerpoint/2010/main" val="4021175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73AEE4-FF31-4118-9C57-2F2128B7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Df=GUDF </a:t>
            </a:r>
            <a:r>
              <a:rPr lang="da-DK" sz="2200" dirty="0">
                <a:solidFill>
                  <a:schemeClr val="bg1"/>
                </a:solidFill>
              </a:rPr>
              <a:t>(</a:t>
            </a:r>
            <a:r>
              <a:rPr lang="da-DK" sz="2200" dirty="0" err="1">
                <a:solidFill>
                  <a:schemeClr val="bg1"/>
                </a:solidFill>
              </a:rPr>
              <a:t>avg</a:t>
            </a:r>
            <a:r>
              <a:rPr lang="da-DK" sz="2200" dirty="0">
                <a:solidFill>
                  <a:schemeClr val="bg1"/>
                </a:solidFill>
              </a:rPr>
              <a:t> of 3, stratum, school type, school nature, </a:t>
            </a:r>
            <a:r>
              <a:rPr lang="da-DK" sz="2200" dirty="0" err="1">
                <a:solidFill>
                  <a:schemeClr val="bg1"/>
                </a:solidFill>
              </a:rPr>
              <a:t>gender</a:t>
            </a:r>
            <a:r>
              <a:rPr lang="da-DK" sz="2200" dirty="0">
                <a:solidFill>
                  <a:schemeClr val="bg1"/>
                </a:solidFill>
              </a:rPr>
              <a:t>) </a:t>
            </a:r>
            <a:br>
              <a:rPr lang="da-DK" dirty="0">
                <a:solidFill>
                  <a:schemeClr val="bg1"/>
                </a:solidFill>
              </a:rPr>
            </a:br>
            <a:r>
              <a:rPr lang="da-DK" dirty="0" err="1">
                <a:solidFill>
                  <a:schemeClr val="bg1"/>
                </a:solidFill>
              </a:rPr>
              <a:t>Standardized</a:t>
            </a:r>
            <a:r>
              <a:rPr lang="da-DK" dirty="0">
                <a:solidFill>
                  <a:schemeClr val="bg1"/>
                </a:solidFill>
              </a:rPr>
              <a:t>             </a:t>
            </a:r>
            <a:r>
              <a:rPr lang="da-DK" dirty="0">
                <a:solidFill>
                  <a:schemeClr val="accent5"/>
                </a:solidFill>
              </a:rPr>
              <a:t>- </a:t>
            </a:r>
            <a:r>
              <a:rPr lang="da-DK" dirty="0" err="1">
                <a:solidFill>
                  <a:schemeClr val="accent5"/>
                </a:solidFill>
              </a:rPr>
              <a:t>without</a:t>
            </a:r>
            <a:r>
              <a:rPr lang="da-DK" dirty="0">
                <a:solidFill>
                  <a:schemeClr val="accent5"/>
                </a:solidFill>
              </a:rPr>
              <a:t> </a:t>
            </a:r>
            <a:r>
              <a:rPr lang="da-DK" dirty="0" err="1">
                <a:solidFill>
                  <a:schemeClr val="accent5"/>
                </a:solidFill>
              </a:rPr>
              <a:t>individual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9" name="Pladsholder til indhold 8">
            <a:extLst>
              <a:ext uri="{FF2B5EF4-FFF2-40B4-BE49-F238E27FC236}">
                <a16:creationId xmlns:a16="http://schemas.microsoft.com/office/drawing/2014/main" id="{E7773B80-A62E-4187-B2F5-5C2AE2726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39" y="2526540"/>
            <a:ext cx="5159971" cy="3159318"/>
          </a:xfr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60BFDE4B-F9F3-4F44-B70B-C83E63D11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015" y="2526540"/>
            <a:ext cx="5901345" cy="327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15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72562-76F6-446E-92EB-466CFB90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full</a:t>
            </a:r>
            <a:r>
              <a:rPr lang="da-DK"/>
              <a:t> plot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EC3FFC6B-3A1A-4D4A-A6E3-C9B760BA1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848" y="1838325"/>
            <a:ext cx="7827803" cy="4351338"/>
          </a:xfrm>
        </p:spPr>
      </p:pic>
    </p:spTree>
    <p:extLst>
      <p:ext uri="{BB962C8B-B14F-4D97-AF65-F5344CB8AC3E}">
        <p14:creationId xmlns:p14="http://schemas.microsoft.com/office/powerpoint/2010/main" val="4058672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73AEE4-FF31-4118-9C57-2F2128B7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da-DK" sz="2200" dirty="0">
                <a:solidFill>
                  <a:schemeClr val="bg1"/>
                </a:solidFill>
              </a:rPr>
              <a:t>Df=(</a:t>
            </a:r>
            <a:r>
              <a:rPr lang="da-DK" sz="2200" dirty="0" err="1">
                <a:solidFill>
                  <a:schemeClr val="bg1"/>
                </a:solidFill>
              </a:rPr>
              <a:t>avg</a:t>
            </a:r>
            <a:r>
              <a:rPr lang="da-DK" sz="2200" dirty="0">
                <a:solidFill>
                  <a:schemeClr val="bg1"/>
                </a:solidFill>
              </a:rPr>
              <a:t> of 5, stratum, school type, school nature, </a:t>
            </a:r>
            <a:r>
              <a:rPr lang="da-DK" sz="2200" dirty="0" err="1">
                <a:solidFill>
                  <a:schemeClr val="bg1"/>
                </a:solidFill>
              </a:rPr>
              <a:t>gender</a:t>
            </a:r>
            <a:r>
              <a:rPr lang="da-DK" sz="2200" dirty="0">
                <a:solidFill>
                  <a:schemeClr val="bg1"/>
                </a:solidFill>
              </a:rPr>
              <a:t>)</a:t>
            </a:r>
            <a:br>
              <a:rPr lang="da-DK" dirty="0">
                <a:solidFill>
                  <a:schemeClr val="bg1"/>
                </a:solidFill>
              </a:rPr>
            </a:br>
            <a:r>
              <a:rPr lang="da-DK" dirty="0" err="1">
                <a:solidFill>
                  <a:schemeClr val="bg1"/>
                </a:solidFill>
              </a:rPr>
              <a:t>Standardized</a:t>
            </a:r>
            <a:r>
              <a:rPr lang="da-DK" dirty="0">
                <a:solidFill>
                  <a:schemeClr val="bg1"/>
                </a:solidFill>
              </a:rPr>
              <a:t>  </a:t>
            </a:r>
            <a:r>
              <a:rPr lang="da-DK" dirty="0">
                <a:solidFill>
                  <a:schemeClr val="accent5"/>
                </a:solidFill>
              </a:rPr>
              <a:t>- </a:t>
            </a:r>
            <a:r>
              <a:rPr lang="da-DK" dirty="0" err="1">
                <a:solidFill>
                  <a:schemeClr val="accent5"/>
                </a:solidFill>
              </a:rPr>
              <a:t>avg</a:t>
            </a:r>
            <a:r>
              <a:rPr lang="da-DK" dirty="0">
                <a:solidFill>
                  <a:schemeClr val="accent5"/>
                </a:solidFill>
              </a:rPr>
              <a:t> of 5 </a:t>
            </a:r>
            <a:r>
              <a:rPr lang="da-DK" dirty="0" err="1">
                <a:solidFill>
                  <a:schemeClr val="accent5"/>
                </a:solidFill>
              </a:rPr>
              <a:t>wihtout</a:t>
            </a:r>
            <a:r>
              <a:rPr lang="da-DK" dirty="0">
                <a:solidFill>
                  <a:schemeClr val="accent5"/>
                </a:solidFill>
              </a:rPr>
              <a:t> </a:t>
            </a:r>
            <a:r>
              <a:rPr lang="da-DK" dirty="0" err="1">
                <a:solidFill>
                  <a:schemeClr val="accent5"/>
                </a:solidFill>
              </a:rPr>
              <a:t>indivi</a:t>
            </a:r>
            <a:r>
              <a:rPr lang="da-DK" dirty="0">
                <a:solidFill>
                  <a:schemeClr val="accent5"/>
                </a:solidFill>
              </a:rPr>
              <a:t>.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5552AE4D-FCC2-4DC2-8D3E-20EB2ACC3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3166" y="2677149"/>
            <a:ext cx="7332275" cy="359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5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3C00F4-C4D2-4E28-AD1F-A03EFD61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Examples for 3 avg, 3 indivi, etc. </a:t>
            </a:r>
            <a:endParaRPr lang="da-DK" dirty="0"/>
          </a:p>
        </p:txBody>
      </p:sp>
      <p:pic>
        <p:nvPicPr>
          <p:cNvPr id="9" name="Pladsholder til indhold 8">
            <a:extLst>
              <a:ext uri="{FF2B5EF4-FFF2-40B4-BE49-F238E27FC236}">
                <a16:creationId xmlns:a16="http://schemas.microsoft.com/office/drawing/2014/main" id="{F288BE18-67BA-4DB8-B054-FD712C1C5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2476256"/>
            <a:ext cx="6014572" cy="3270494"/>
          </a:xfr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851DC2F2-F982-418F-85CB-4BA63AE60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378" y="2514007"/>
            <a:ext cx="5925772" cy="323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70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132</Words>
  <Application>Microsoft Office PowerPoint</Application>
  <PresentationFormat>Widescreen</PresentationFormat>
  <Paragraphs>11</Paragraphs>
  <Slides>9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SHAP values plots</vt:lpstr>
      <vt:lpstr>Df=GUDF (avg of 3, 3 individual, stratum, school type, school nature, gender)  Standardized             - all</vt:lpstr>
      <vt:lpstr>The full plot</vt:lpstr>
      <vt:lpstr>Df=GUDF (3 individual, stratum, school type, school nature, gender)  Standardized             - without avg</vt:lpstr>
      <vt:lpstr>The full plot</vt:lpstr>
      <vt:lpstr>Df=GUDF (avg of 3, stratum, school type, school nature, gender)  Standardized             - without individual</vt:lpstr>
      <vt:lpstr>The full plot</vt:lpstr>
      <vt:lpstr>Df=(avg of 5, stratum, school type, school nature, gender) Standardized  - avg of 5 wihtout indivi.</vt:lpstr>
      <vt:lpstr>Examples for 3 avg, 3 indivi, etc.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 values plots</dc:title>
  <dc:creator>katrine bay</dc:creator>
  <cp:lastModifiedBy>katrine bay</cp:lastModifiedBy>
  <cp:revision>2</cp:revision>
  <dcterms:created xsi:type="dcterms:W3CDTF">2021-11-10T12:27:33Z</dcterms:created>
  <dcterms:modified xsi:type="dcterms:W3CDTF">2021-11-10T13:52:21Z</dcterms:modified>
</cp:coreProperties>
</file>