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B66C2-233F-4291-85E2-C2EC0C0DD400}" v="2" dt="2020-01-22T12:01:0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Grønning" userId="c874c5a78268b365" providerId="LiveId" clId="{6F9B66C2-233F-4291-85E2-C2EC0C0DD400}"/>
    <pc:docChg chg="undo custSel mod modSld">
      <pc:chgData name="Peter Grønning" userId="c874c5a78268b365" providerId="LiveId" clId="{6F9B66C2-233F-4291-85E2-C2EC0C0DD400}" dt="2020-01-22T12:01:30.552" v="75" actId="20577"/>
      <pc:docMkLst>
        <pc:docMk/>
      </pc:docMkLst>
      <pc:sldChg chg="addSp delSp modSp mod setBg setClrOvrMap">
        <pc:chgData name="Peter Grønning" userId="c874c5a78268b365" providerId="LiveId" clId="{6F9B66C2-233F-4291-85E2-C2EC0C0DD400}" dt="2020-01-22T12:01:30.552" v="75" actId="20577"/>
        <pc:sldMkLst>
          <pc:docMk/>
          <pc:sldMk cId="2126990124" sldId="256"/>
        </pc:sldMkLst>
        <pc:spChg chg="mod">
          <ac:chgData name="Peter Grønning" userId="c874c5a78268b365" providerId="LiveId" clId="{6F9B66C2-233F-4291-85E2-C2EC0C0DD400}" dt="2020-01-22T12:01:30.552" v="75" actId="20577"/>
          <ac:spMkLst>
            <pc:docMk/>
            <pc:sldMk cId="2126990124" sldId="256"/>
            <ac:spMk id="2" creationId="{ECBC80FA-231A-4A8A-B69A-0D91FE743605}"/>
          </ac:spMkLst>
        </pc:spChg>
        <pc:spChg chg="mod">
          <ac:chgData name="Peter Grønning" userId="c874c5a78268b365" providerId="LiveId" clId="{6F9B66C2-233F-4291-85E2-C2EC0C0DD400}" dt="2020-01-22T12:01:10.153" v="4" actId="26606"/>
          <ac:spMkLst>
            <pc:docMk/>
            <pc:sldMk cId="2126990124" sldId="256"/>
            <ac:spMk id="3" creationId="{C27F7C27-94ED-4B94-AD9C-84CF0FCD7AA2}"/>
          </ac:spMkLst>
        </pc:spChg>
        <pc:spChg chg="add del">
          <ac:chgData name="Peter Grønning" userId="c874c5a78268b365" providerId="LiveId" clId="{6F9B66C2-233F-4291-85E2-C2EC0C0DD400}" dt="2020-01-22T12:01:10.125" v="3" actId="26606"/>
          <ac:spMkLst>
            <pc:docMk/>
            <pc:sldMk cId="2126990124" sldId="256"/>
            <ac:spMk id="71" creationId="{87CC2527-562A-4F69-B487-4371E5B243E7}"/>
          </ac:spMkLst>
        </pc:spChg>
        <pc:spChg chg="add">
          <ac:chgData name="Peter Grønning" userId="c874c5a78268b365" providerId="LiveId" clId="{6F9B66C2-233F-4291-85E2-C2EC0C0DD400}" dt="2020-01-22T12:01:10.153" v="4" actId="26606"/>
          <ac:spMkLst>
            <pc:docMk/>
            <pc:sldMk cId="2126990124" sldId="256"/>
            <ac:spMk id="1028" creationId="{1DB7C82F-AB7E-4F0C-B829-FA1B9C415180}"/>
          </ac:spMkLst>
        </pc:spChg>
        <pc:picChg chg="add mod ord">
          <ac:chgData name="Peter Grønning" userId="c874c5a78268b365" providerId="LiveId" clId="{6F9B66C2-233F-4291-85E2-C2EC0C0DD400}" dt="2020-01-22T12:01:10.153" v="4" actId="26606"/>
          <ac:picMkLst>
            <pc:docMk/>
            <pc:sldMk cId="2126990124" sldId="256"/>
            <ac:picMk id="1026" creationId="{F4E87D3C-8F86-476C-BAD5-09FDCB702C8A}"/>
          </ac:picMkLst>
        </pc:picChg>
        <pc:cxnChg chg="add del">
          <ac:chgData name="Peter Grønning" userId="c874c5a78268b365" providerId="LiveId" clId="{6F9B66C2-233F-4291-85E2-C2EC0C0DD400}" dt="2020-01-22T12:01:10.125" v="3" actId="26606"/>
          <ac:cxnSpMkLst>
            <pc:docMk/>
            <pc:sldMk cId="2126990124" sldId="256"/>
            <ac:cxnSpMk id="73" creationId="{BCDAEC91-5BCE-4B55-9CC0-43EF94CB73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3018-BA9E-452D-A598-64919861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29108-1330-4FFC-A5ED-0E8BCF9F8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0EC4-E20C-4322-951D-489843EE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C690-34A0-4FF4-9530-72FB709C3CE0}" type="datetimeFigureOut">
              <a:rPr lang="en-DK" smtClean="0"/>
              <a:t>22/01/2020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E9A5-FC92-4657-A197-6D852ABE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E6C1-A080-412E-A469-915851F6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D8A9-E729-4A0B-A3DA-3A86665C0DC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575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FC50-2B69-400C-AE94-DCFFF190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B6EC3-C24F-4347-A19E-62AB49DEE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F51F9-D9BE-4588-9708-F87D9279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C690-34A0-4FF4-9530-72FB709C3CE0}" type="datetimeFigureOut">
              <a:rPr lang="en-DK" smtClean="0"/>
              <a:t>22/01/2020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8F1C-67BE-4AAE-B9A7-67B29235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ADD84-8642-4DC8-B9BD-BAB56A2F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D8A9-E729-4A0B-A3DA-3A86665C0DC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520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4F3EC-7DE9-4742-8544-CC6AAE11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68ED1-76B8-424B-B6F8-4435BC535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7EC6-35A6-4274-93D8-24A508EA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C690-34A0-4FF4-9530-72FB709C3CE0}" type="datetimeFigureOut">
              <a:rPr lang="en-DK" smtClean="0"/>
              <a:t>22/01/2020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90B7-25B6-4AFF-8BC1-2C030B9C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8E03-3578-416C-89C0-55B23FEF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D8A9-E729-4A0B-A3DA-3A86665C0DC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364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8D79-07AD-4FD2-9B42-2C38037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D4B8-5201-4FB6-9A7E-03BA1117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05ED-864A-43C8-9AE2-261D31EB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C690-34A0-4FF4-9530-72FB709C3CE0}" type="datetimeFigureOut">
              <a:rPr lang="en-DK" smtClean="0"/>
              <a:t>22/01/2020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78F5-3A4E-421F-AB50-A4331901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94E9-6507-4499-B9D2-46BD83F8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D8A9-E729-4A0B-A3DA-3A86665C0DC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36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92C5-A471-4086-BCEB-C0A4CECE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AD312-4A43-4530-B1B2-B7BD49C46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B66F-F41B-4785-8EB0-70BD6CA3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C690-34A0-4FF4-9530-72FB709C3CE0}" type="datetimeFigureOut">
              <a:rPr lang="en-DK" smtClean="0"/>
              <a:t>22/01/2020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17C5-00AD-498F-B4EE-EF9FA7E3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1B90-6A9C-4ADF-A1F9-1ABDE7F4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D8A9-E729-4A0B-A3DA-3A86665C0DC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672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91A4-4328-4DCB-81E0-66208CA5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82AE-5B1F-43B2-9C58-CDBB83B5A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8CAF0-FC89-4320-8537-CDD6761D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54D4A-1A22-412E-80C0-922798A2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C690-34A0-4FF4-9530-72FB709C3CE0}" type="datetimeFigureOut">
              <a:rPr lang="en-DK" smtClean="0"/>
              <a:t>22/01/2020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69BCC-73BA-493C-B3F1-60132128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5D03-3B26-45FA-9626-E3983D9A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D8A9-E729-4A0B-A3DA-3A86665C0DC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87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5D45-CB03-4B05-B98B-4AE7EBBC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916B5-1412-484E-B354-EB6564D6C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7063B-1B70-4ADB-A433-3739EDDF2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8F62C-8633-4F8C-9A6F-3CC612ABA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7C6-9D54-4AE1-8409-0851AEAE5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0595C-91E0-40EA-B462-C807F718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C690-34A0-4FF4-9530-72FB709C3CE0}" type="datetimeFigureOut">
              <a:rPr lang="en-DK" smtClean="0"/>
              <a:t>22/01/2020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F9BC6-4056-4207-A79C-3ECDD4A5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A4219-B9C9-46D8-9E75-CF4CAAE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D8A9-E729-4A0B-A3DA-3A86665C0DC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448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6371-4BA5-42D3-8066-610F3B08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1C029-8617-4D3D-BFDB-E6C75084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C690-34A0-4FF4-9530-72FB709C3CE0}" type="datetimeFigureOut">
              <a:rPr lang="en-DK" smtClean="0"/>
              <a:t>22/01/2020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88FED-C625-4494-BF77-DDA85BAE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35B8B-7775-49AC-8EB3-04243208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D8A9-E729-4A0B-A3DA-3A86665C0DC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32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4BFAC-7FC5-4469-8EBA-8EE799D2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C690-34A0-4FF4-9530-72FB709C3CE0}" type="datetimeFigureOut">
              <a:rPr lang="en-DK" smtClean="0"/>
              <a:t>22/01/2020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BB98E-2C04-4841-946A-15C8639A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D61B-C84D-4C89-B06A-33BE2313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D8A9-E729-4A0B-A3DA-3A86665C0DC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492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8F8D-A1B1-4D0D-B4F0-AF80AA78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C597-9DB2-499F-A4F4-F6AC5ADC7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CECF9-4770-4FDE-9652-403E4213C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D81E-D333-41DE-B952-EE073688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C690-34A0-4FF4-9530-72FB709C3CE0}" type="datetimeFigureOut">
              <a:rPr lang="en-DK" smtClean="0"/>
              <a:t>22/01/2020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F6CB4-F766-4FB0-B970-2917D168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CDD7-AA41-4589-826C-FBCC5517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D8A9-E729-4A0B-A3DA-3A86665C0DC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948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9E43-E6B4-4F10-83D7-69E71E7F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B4A2F-1EBB-4E2B-A509-E7A82327A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A8AE5-A796-4D5B-B881-3B9A9F9C5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EA2E2-F9A3-427B-96DB-C612123C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C690-34A0-4FF4-9530-72FB709C3CE0}" type="datetimeFigureOut">
              <a:rPr lang="en-DK" smtClean="0"/>
              <a:t>22/01/2020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E87DD-96BD-4F00-833A-7F6B1B21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46D2E-383F-407C-8D2A-3BBA8FD2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D8A9-E729-4A0B-A3DA-3A86665C0DC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697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97A88-C5BE-4570-BB96-6F9045D6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DD5E8-B782-4F80-8CE5-668F938A4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6459-30C8-4CDC-B787-1D23AD931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C690-34A0-4FF4-9530-72FB709C3CE0}" type="datetimeFigureOut">
              <a:rPr lang="en-DK" smtClean="0"/>
              <a:t>22/01/2020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B4D69-954E-466C-AD93-016479FF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D4C2-234B-4C59-B630-E3BA23DAF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D8A9-E729-4A0B-A3DA-3A86665C0DC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659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80FA-231A-4A8A-B69A-0D91FE743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da-DK" dirty="0"/>
              <a:t>Project in </a:t>
            </a:r>
            <a:r>
              <a:rPr lang="da-DK" dirty="0" err="1"/>
              <a:t>statistical</a:t>
            </a:r>
            <a:r>
              <a:rPr lang="da-DK" dirty="0"/>
              <a:t> </a:t>
            </a:r>
            <a:r>
              <a:rPr lang="da-DK" dirty="0" err="1"/>
              <a:t>evaluation</a:t>
            </a:r>
            <a:r>
              <a:rPr lang="da-DK" dirty="0"/>
              <a:t> of </a:t>
            </a:r>
            <a:r>
              <a:rPr lang="da-DK" dirty="0" err="1"/>
              <a:t>artificial</a:t>
            </a:r>
            <a:r>
              <a:rPr lang="da-DK" dirty="0"/>
              <a:t> </a:t>
            </a:r>
            <a:r>
              <a:rPr lang="da-DK" dirty="0" err="1"/>
              <a:t>intelligence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F7C27-94ED-4B94-AD9C-84CF0FCD7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DK" sz="2000"/>
          </a:p>
        </p:txBody>
      </p:sp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87D3C-8F86-476C-BAD5-09FDCB702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4" b="29205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90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in statistical evaluation of artificial intelligence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 statistical evaluation of artificial intelligence</dc:title>
  <dc:creator>Peter Grønning</dc:creator>
  <cp:lastModifiedBy>Peter Grønning</cp:lastModifiedBy>
  <cp:revision>1</cp:revision>
  <dcterms:created xsi:type="dcterms:W3CDTF">2020-01-22T12:01:10Z</dcterms:created>
  <dcterms:modified xsi:type="dcterms:W3CDTF">2020-01-22T12:01:32Z</dcterms:modified>
</cp:coreProperties>
</file>