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1CA1-052A-464A-8819-B7C7C65F80D4}" type="datetimeFigureOut">
              <a:rPr lang="zh-TW" altLang="en-US" smtClean="0"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40F-FFD9-4904-9D9D-CADAE32AE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4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1CA1-052A-464A-8819-B7C7C65F80D4}" type="datetimeFigureOut">
              <a:rPr lang="zh-TW" altLang="en-US" smtClean="0"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40F-FFD9-4904-9D9D-CADAE32AE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2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1CA1-052A-464A-8819-B7C7C65F80D4}" type="datetimeFigureOut">
              <a:rPr lang="zh-TW" altLang="en-US" smtClean="0"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40F-FFD9-4904-9D9D-CADAE32AE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1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1CA1-052A-464A-8819-B7C7C65F80D4}" type="datetimeFigureOut">
              <a:rPr lang="zh-TW" altLang="en-US" smtClean="0"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40F-FFD9-4904-9D9D-CADAE32AE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8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1CA1-052A-464A-8819-B7C7C65F80D4}" type="datetimeFigureOut">
              <a:rPr lang="zh-TW" altLang="en-US" smtClean="0"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40F-FFD9-4904-9D9D-CADAE32AE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51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1CA1-052A-464A-8819-B7C7C65F80D4}" type="datetimeFigureOut">
              <a:rPr lang="zh-TW" altLang="en-US" smtClean="0"/>
              <a:t>2019/7/30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40F-FFD9-4904-9D9D-CADAE32AE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90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1CA1-052A-464A-8819-B7C7C65F80D4}" type="datetimeFigureOut">
              <a:rPr lang="zh-TW" altLang="en-US" smtClean="0"/>
              <a:t>2019/7/30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40F-FFD9-4904-9D9D-CADAE32AE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55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1CA1-052A-464A-8819-B7C7C65F80D4}" type="datetimeFigureOut">
              <a:rPr lang="zh-TW" altLang="en-US" smtClean="0"/>
              <a:t>2019/7/30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40F-FFD9-4904-9D9D-CADAE32AE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49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1CA1-052A-464A-8819-B7C7C65F80D4}" type="datetimeFigureOut">
              <a:rPr lang="zh-TW" altLang="en-US" smtClean="0"/>
              <a:t>2019/7/30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40F-FFD9-4904-9D9D-CADAE32AE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92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1CA1-052A-464A-8819-B7C7C65F80D4}" type="datetimeFigureOut">
              <a:rPr lang="zh-TW" altLang="en-US" smtClean="0"/>
              <a:t>2019/7/30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40F-FFD9-4904-9D9D-CADAE32AE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9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1CA1-052A-464A-8819-B7C7C65F80D4}" type="datetimeFigureOut">
              <a:rPr lang="zh-TW" altLang="en-US" smtClean="0"/>
              <a:t>2019/7/30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40F-FFD9-4904-9D9D-CADAE32AE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9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1CA1-052A-464A-8819-B7C7C65F80D4}" type="datetimeFigureOut">
              <a:rPr lang="zh-TW" altLang="en-US" smtClean="0"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940F-FFD9-4904-9D9D-CADAE32AE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7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410839" y="1667072"/>
            <a:ext cx="1484890" cy="2347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21270" y="1901464"/>
            <a:ext cx="1071847" cy="44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 input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21270" y="2562537"/>
            <a:ext cx="1071847" cy="44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 input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21270" y="3223610"/>
            <a:ext cx="1071847" cy="44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r>
              <a:rPr lang="en-US" altLang="zh-TW" dirty="0" smtClean="0"/>
              <a:t> input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89374" y="1901464"/>
            <a:ext cx="1071847" cy="4481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 </a:t>
            </a:r>
            <a:r>
              <a:rPr lang="zh-TW" altLang="en-US" dirty="0" smtClean="0"/>
              <a:t>色塊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89374" y="2562537"/>
            <a:ext cx="1071847" cy="4481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</a:t>
            </a:r>
            <a:r>
              <a:rPr lang="en-US" altLang="zh-TW" dirty="0" smtClean="0"/>
              <a:t> </a:t>
            </a:r>
            <a:r>
              <a:rPr lang="zh-TW" altLang="en-US" dirty="0" smtClean="0"/>
              <a:t>色塊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89374" y="3224619"/>
            <a:ext cx="1071847" cy="4481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r>
              <a:rPr lang="en-US" altLang="zh-TW" dirty="0" smtClean="0"/>
              <a:t> </a:t>
            </a:r>
            <a:r>
              <a:rPr lang="zh-TW" altLang="en-US" dirty="0" smtClean="0"/>
              <a:t>色塊</a:t>
            </a:r>
            <a:endParaRPr lang="zh-TW" altLang="en-US" dirty="0"/>
          </a:p>
        </p:txBody>
      </p:sp>
      <p:cxnSp>
        <p:nvCxnSpPr>
          <p:cNvPr id="11" name="肘形接點 10"/>
          <p:cNvCxnSpPr>
            <a:stCxn id="36" idx="3"/>
            <a:endCxn id="7" idx="1"/>
          </p:cNvCxnSpPr>
          <p:nvPr/>
        </p:nvCxnSpPr>
        <p:spPr>
          <a:xfrm flipV="1">
            <a:off x="4895729" y="2125522"/>
            <a:ext cx="1893645" cy="71545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36" idx="3"/>
            <a:endCxn id="8" idx="1"/>
          </p:cNvCxnSpPr>
          <p:nvPr/>
        </p:nvCxnSpPr>
        <p:spPr>
          <a:xfrm flipV="1">
            <a:off x="4895729" y="2786595"/>
            <a:ext cx="1893645" cy="543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36" idx="3"/>
            <a:endCxn id="9" idx="1"/>
          </p:cNvCxnSpPr>
          <p:nvPr/>
        </p:nvCxnSpPr>
        <p:spPr>
          <a:xfrm>
            <a:off x="4895729" y="2840975"/>
            <a:ext cx="1893645" cy="6077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685995" y="5052793"/>
            <a:ext cx="172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儲存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9847464" y="1901464"/>
            <a:ext cx="1452342" cy="44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HEX input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5892" y="456871"/>
            <a:ext cx="224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hexToRgb</a:t>
            </a:r>
            <a:r>
              <a:rPr lang="en-US" altLang="zh-TW" dirty="0"/>
              <a:t>(</a:t>
            </a:r>
            <a:r>
              <a:rPr lang="en-US" altLang="zh-TW" dirty="0" err="1"/>
              <a:t>hexValue</a:t>
            </a:r>
            <a:r>
              <a:rPr lang="en-US" altLang="zh-TW" dirty="0"/>
              <a:t>)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9068002" y="2738275"/>
            <a:ext cx="215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hexOutput</a:t>
            </a:r>
            <a:r>
              <a:rPr lang="en-US" altLang="zh-TW" dirty="0"/>
              <a:t>(</a:t>
            </a:r>
            <a:r>
              <a:rPr lang="en-US" altLang="zh-TW" dirty="0" err="1"/>
              <a:t>hexValue</a:t>
            </a:r>
            <a:r>
              <a:rPr lang="en-US" altLang="zh-TW" dirty="0"/>
              <a:t>)</a:t>
            </a:r>
          </a:p>
        </p:txBody>
      </p:sp>
      <p:sp>
        <p:nvSpPr>
          <p:cNvPr id="28" name="矩形 27"/>
          <p:cNvSpPr/>
          <p:nvPr/>
        </p:nvSpPr>
        <p:spPr>
          <a:xfrm>
            <a:off x="9718676" y="3520333"/>
            <a:ext cx="1709917" cy="13917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HEX </a:t>
            </a:r>
            <a:r>
              <a:rPr lang="zh-TW" altLang="en-US" dirty="0" smtClean="0"/>
              <a:t>色塊</a:t>
            </a:r>
            <a:endParaRPr lang="zh-TW" altLang="en-US" dirty="0"/>
          </a:p>
        </p:txBody>
      </p:sp>
      <p:cxnSp>
        <p:nvCxnSpPr>
          <p:cNvPr id="29" name="肘形接點 28"/>
          <p:cNvCxnSpPr>
            <a:stCxn id="77" idx="0"/>
            <a:endCxn id="56" idx="1"/>
          </p:cNvCxnSpPr>
          <p:nvPr/>
        </p:nvCxnSpPr>
        <p:spPr>
          <a:xfrm rot="16200000" flipH="1" flipV="1">
            <a:off x="-178123" y="2305206"/>
            <a:ext cx="3340398" cy="1003931"/>
          </a:xfrm>
          <a:prstGeom prst="bentConnector4">
            <a:avLst>
              <a:gd name="adj1" fmla="val -6843"/>
              <a:gd name="adj2" fmla="val 1487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10839" y="4183180"/>
            <a:ext cx="1484890" cy="2347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621270" y="4417572"/>
            <a:ext cx="1071847" cy="44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 slider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621270" y="5078645"/>
            <a:ext cx="1071847" cy="44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 slider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621270" y="5739718"/>
            <a:ext cx="1071847" cy="44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r>
              <a:rPr lang="en-US" altLang="zh-TW" dirty="0" smtClean="0"/>
              <a:t> slider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789374" y="4417572"/>
            <a:ext cx="1071847" cy="4481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 </a:t>
            </a:r>
            <a:r>
              <a:rPr lang="zh-TW" altLang="en-US" dirty="0" smtClean="0"/>
              <a:t>色塊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789374" y="5078645"/>
            <a:ext cx="1071847" cy="4481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</a:t>
            </a:r>
            <a:r>
              <a:rPr lang="en-US" altLang="zh-TW" dirty="0" smtClean="0"/>
              <a:t> </a:t>
            </a:r>
            <a:r>
              <a:rPr lang="zh-TW" altLang="en-US" dirty="0" smtClean="0"/>
              <a:t>色塊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789374" y="5740727"/>
            <a:ext cx="1071847" cy="4481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r>
              <a:rPr lang="en-US" altLang="zh-TW" dirty="0" smtClean="0"/>
              <a:t> </a:t>
            </a:r>
            <a:r>
              <a:rPr lang="zh-TW" altLang="en-US" dirty="0" smtClean="0"/>
              <a:t>色塊</a:t>
            </a:r>
            <a:endParaRPr lang="zh-TW" altLang="en-US" dirty="0"/>
          </a:p>
        </p:txBody>
      </p:sp>
      <p:cxnSp>
        <p:nvCxnSpPr>
          <p:cNvPr id="52" name="肘形接點 51"/>
          <p:cNvCxnSpPr>
            <a:stCxn id="45" idx="3"/>
            <a:endCxn id="49" idx="1"/>
          </p:cNvCxnSpPr>
          <p:nvPr/>
        </p:nvCxnSpPr>
        <p:spPr>
          <a:xfrm flipV="1">
            <a:off x="4895729" y="4641630"/>
            <a:ext cx="1893645" cy="71545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45" idx="3"/>
            <a:endCxn id="50" idx="1"/>
          </p:cNvCxnSpPr>
          <p:nvPr/>
        </p:nvCxnSpPr>
        <p:spPr>
          <a:xfrm flipV="1">
            <a:off x="4895729" y="5302703"/>
            <a:ext cx="1893645" cy="543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45" idx="3"/>
            <a:endCxn id="51" idx="1"/>
          </p:cNvCxnSpPr>
          <p:nvPr/>
        </p:nvCxnSpPr>
        <p:spPr>
          <a:xfrm>
            <a:off x="4895729" y="5357083"/>
            <a:ext cx="1893645" cy="6077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913646" y="6218143"/>
            <a:ext cx="27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advanceRgbOutput</a:t>
            </a:r>
            <a:r>
              <a:rPr lang="en-US" altLang="zh-TW" dirty="0"/>
              <a:t>(r, g, b)</a:t>
            </a:r>
          </a:p>
        </p:txBody>
      </p:sp>
      <p:sp>
        <p:nvSpPr>
          <p:cNvPr id="56" name="矩形 55"/>
          <p:cNvSpPr/>
          <p:nvPr/>
        </p:nvSpPr>
        <p:spPr>
          <a:xfrm>
            <a:off x="990110" y="4070251"/>
            <a:ext cx="1383702" cy="814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rgbSetting</a:t>
            </a:r>
            <a:r>
              <a:rPr lang="en-US" altLang="zh-TW" dirty="0" smtClean="0"/>
              <a:t> = {r:0,g:0,b:0}</a:t>
            </a:r>
            <a:endParaRPr lang="zh-TW" altLang="en-US" dirty="0"/>
          </a:p>
        </p:txBody>
      </p:sp>
      <p:cxnSp>
        <p:nvCxnSpPr>
          <p:cNvPr id="70" name="肘形接點 69"/>
          <p:cNvCxnSpPr>
            <a:stCxn id="56" idx="0"/>
          </p:cNvCxnSpPr>
          <p:nvPr/>
        </p:nvCxnSpPr>
        <p:spPr>
          <a:xfrm rot="5400000" flipH="1" flipV="1">
            <a:off x="2251917" y="2818731"/>
            <a:ext cx="681565" cy="1821477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1181157" y="3528315"/>
            <a:ext cx="264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settingToRGBinput</a:t>
            </a:r>
            <a:r>
              <a:rPr lang="en-US" altLang="zh-TW" dirty="0"/>
              <a:t>(r, g, b)</a:t>
            </a:r>
          </a:p>
        </p:txBody>
      </p:sp>
      <p:cxnSp>
        <p:nvCxnSpPr>
          <p:cNvPr id="74" name="肘形接點 73"/>
          <p:cNvCxnSpPr>
            <a:stCxn id="45" idx="1"/>
            <a:endCxn id="56" idx="2"/>
          </p:cNvCxnSpPr>
          <p:nvPr/>
        </p:nvCxnSpPr>
        <p:spPr>
          <a:xfrm rot="10800000">
            <a:off x="1681961" y="4884491"/>
            <a:ext cx="1728878" cy="472592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140387" y="1136973"/>
            <a:ext cx="1707308" cy="708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 smtClean="0"/>
              <a:t>hexValue</a:t>
            </a:r>
            <a:r>
              <a:rPr lang="en-US" altLang="zh-TW" dirty="0" smtClean="0"/>
              <a:t>=#</a:t>
            </a:r>
            <a:r>
              <a:rPr lang="en-US" altLang="zh-TW" dirty="0" err="1" smtClean="0"/>
              <a:t>ffffff</a:t>
            </a:r>
            <a:endParaRPr lang="en-US" altLang="zh-TW" dirty="0"/>
          </a:p>
        </p:txBody>
      </p:sp>
      <p:cxnSp>
        <p:nvCxnSpPr>
          <p:cNvPr id="79" name="肘形接點 78"/>
          <p:cNvCxnSpPr>
            <a:stCxn id="36" idx="1"/>
            <a:endCxn id="56" idx="2"/>
          </p:cNvCxnSpPr>
          <p:nvPr/>
        </p:nvCxnSpPr>
        <p:spPr>
          <a:xfrm rot="10800000" flipV="1">
            <a:off x="1681961" y="2840975"/>
            <a:ext cx="1728878" cy="2043516"/>
          </a:xfrm>
          <a:prstGeom prst="bentConnector4">
            <a:avLst>
              <a:gd name="adj1" fmla="val 29991"/>
              <a:gd name="adj2" fmla="val 11118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970728" y="2271229"/>
            <a:ext cx="192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rgbToHex</a:t>
            </a:r>
            <a:r>
              <a:rPr lang="en-US" altLang="zh-TW" dirty="0"/>
              <a:t>(r, g, b)</a:t>
            </a:r>
          </a:p>
        </p:txBody>
      </p:sp>
      <p:cxnSp>
        <p:nvCxnSpPr>
          <p:cNvPr id="94" name="肘形接點 93"/>
          <p:cNvCxnSpPr>
            <a:endCxn id="77" idx="2"/>
          </p:cNvCxnSpPr>
          <p:nvPr/>
        </p:nvCxnSpPr>
        <p:spPr>
          <a:xfrm rot="5400000" flipH="1" flipV="1">
            <a:off x="273447" y="2542570"/>
            <a:ext cx="2417875" cy="1023313"/>
          </a:xfrm>
          <a:prstGeom prst="bentConnector3">
            <a:avLst>
              <a:gd name="adj1" fmla="val 8180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5103134" y="3671725"/>
            <a:ext cx="172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rgbOutput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r,g,b</a:t>
            </a:r>
            <a:r>
              <a:rPr lang="en-US" altLang="zh-TW" dirty="0" smtClean="0"/>
              <a:t> )</a:t>
            </a:r>
            <a:endParaRPr lang="en-US" altLang="zh-TW" dirty="0"/>
          </a:p>
        </p:txBody>
      </p:sp>
      <p:cxnSp>
        <p:nvCxnSpPr>
          <p:cNvPr id="99" name="肘形接點 98"/>
          <p:cNvCxnSpPr>
            <a:stCxn id="20" idx="0"/>
          </p:cNvCxnSpPr>
          <p:nvPr/>
        </p:nvCxnSpPr>
        <p:spPr>
          <a:xfrm rot="16200000" flipV="1">
            <a:off x="6352309" y="-2319862"/>
            <a:ext cx="716712" cy="772594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5963538" y="822866"/>
            <a:ext cx="226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儲存至變數</a:t>
            </a:r>
            <a:r>
              <a:rPr lang="en-US" altLang="zh-TW" dirty="0" err="1" smtClean="0"/>
              <a:t>hexValue</a:t>
            </a:r>
            <a:endParaRPr lang="en-US" altLang="zh-TW" dirty="0"/>
          </a:p>
        </p:txBody>
      </p:sp>
      <p:cxnSp>
        <p:nvCxnSpPr>
          <p:cNvPr id="104" name="肘形接點 103"/>
          <p:cNvCxnSpPr>
            <a:stCxn id="77" idx="3"/>
            <a:endCxn id="28" idx="1"/>
          </p:cNvCxnSpPr>
          <p:nvPr/>
        </p:nvCxnSpPr>
        <p:spPr>
          <a:xfrm>
            <a:off x="2847695" y="1491131"/>
            <a:ext cx="6870981" cy="2725095"/>
          </a:xfrm>
          <a:prstGeom prst="bentConnector3">
            <a:avLst>
              <a:gd name="adj1" fmla="val 9115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接點 110"/>
          <p:cNvCxnSpPr/>
          <p:nvPr/>
        </p:nvCxnSpPr>
        <p:spPr>
          <a:xfrm>
            <a:off x="1245881" y="4884492"/>
            <a:ext cx="2144214" cy="1177193"/>
          </a:xfrm>
          <a:prstGeom prst="bentConnector3">
            <a:avLst>
              <a:gd name="adj1" fmla="val -27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字方塊 114"/>
          <p:cNvSpPr txBox="1"/>
          <p:nvPr/>
        </p:nvSpPr>
        <p:spPr>
          <a:xfrm>
            <a:off x="446355" y="5651582"/>
            <a:ext cx="264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settingToRGBslider</a:t>
            </a:r>
            <a:r>
              <a:rPr lang="en-US" altLang="zh-TW" dirty="0"/>
              <a:t>(r, g, b)</a:t>
            </a:r>
          </a:p>
        </p:txBody>
      </p:sp>
    </p:spTree>
    <p:extLst>
      <p:ext uri="{BB962C8B-B14F-4D97-AF65-F5344CB8AC3E}">
        <p14:creationId xmlns:p14="http://schemas.microsoft.com/office/powerpoint/2010/main" val="210697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78</Words>
  <Application>Microsoft Office PowerPoint</Application>
  <PresentationFormat>寬螢幕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振銜 吳</dc:creator>
  <cp:lastModifiedBy>振銜 吳</cp:lastModifiedBy>
  <cp:revision>8</cp:revision>
  <dcterms:created xsi:type="dcterms:W3CDTF">2019-07-30T14:22:35Z</dcterms:created>
  <dcterms:modified xsi:type="dcterms:W3CDTF">2019-07-30T16:49:58Z</dcterms:modified>
</cp:coreProperties>
</file>