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259AF9-D681-5968-7619-57FFAB25CC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C9C63CB-DCB8-3746-6175-4519E06F88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184E46-B93D-5648-A1A7-2ED966995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6374-C8C2-41BB-B82B-B67820FB7DFC}" type="datetimeFigureOut">
              <a:rPr lang="fr-FR" smtClean="0"/>
              <a:t>03/11/2023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2B4E2E-E686-413D-51FE-76F651078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627915-FFD1-F9F3-5E19-5DBAD6E46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A015A-D99B-4427-9AFE-E5F9D02A1C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9830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7AEFF8-AD28-6429-E65B-AD81BE59B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56B6C44-C0C9-A31B-81B2-8072DFF99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2D04E6-E5BB-2CC0-1B12-6B4DAE6B5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6374-C8C2-41BB-B82B-B67820FB7DFC}" type="datetimeFigureOut">
              <a:rPr lang="fr-FR" smtClean="0"/>
              <a:t>03/11/2023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FF7ADF-C46F-4553-5483-228BE219B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B16923-3EE5-6E93-F9F0-593E84ACD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A015A-D99B-4427-9AFE-E5F9D02A1C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4515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8CC0E46-EDBC-1D38-BD4F-FF06967271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57470A2-5D9C-00F2-A179-7BE44609D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85FB46-9979-0830-43F4-6C3527FE0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6374-C8C2-41BB-B82B-B67820FB7DFC}" type="datetimeFigureOut">
              <a:rPr lang="fr-FR" smtClean="0"/>
              <a:t>03/11/2023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134D83-BF5A-085C-B8D5-0CCAD550B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DDF253-A867-B599-6217-9E47AEEF8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A015A-D99B-4427-9AFE-E5F9D02A1C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7095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DEF55B-6DBF-9292-13B0-ED75BDD2B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3E8265-B522-CE41-E3BD-04CF18E2B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E8C513-68B2-0691-030B-AAD6AC115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6374-C8C2-41BB-B82B-B67820FB7DFC}" type="datetimeFigureOut">
              <a:rPr lang="fr-FR" smtClean="0"/>
              <a:t>03/11/2023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176EC6-2FFD-97D9-066A-BA53C4686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1EB66B-9F83-271C-44F5-FE8827DA3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A015A-D99B-4427-9AFE-E5F9D02A1C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9018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EB5E29-3812-5FFB-9D9F-F3873F4CE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9B3250-97C7-FCDE-666A-81AA561FA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025DBE-FB4D-272F-DECE-B5E03362F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6374-C8C2-41BB-B82B-B67820FB7DFC}" type="datetimeFigureOut">
              <a:rPr lang="fr-FR" smtClean="0"/>
              <a:t>03/11/2023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A4A742-8734-4CF5-C460-77F9F5CB7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FCE9FA-0D0C-D827-44AD-550676EFA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A015A-D99B-4427-9AFE-E5F9D02A1C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584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555065-E5E7-8642-48DF-FFECB43F8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AA4685-0819-3B3B-48E4-D01E14646F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F1BBAAE-D9A4-2CD2-0B4A-3F0253EC7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FC4B5E9-FA7C-1FDB-B332-6F3600AD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6374-C8C2-41BB-B82B-B67820FB7DFC}" type="datetimeFigureOut">
              <a:rPr lang="fr-FR" smtClean="0"/>
              <a:t>03/11/2023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A30DDAA-1EAF-A927-89E0-D90BAC85E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1A388DE-8261-DD5B-A63E-49925E531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A015A-D99B-4427-9AFE-E5F9D02A1C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6858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CEEA64-98E5-E026-C58D-0CD75040D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A763456-B207-F881-E88C-F63B59136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5E073DE-15D1-8ACB-302C-ADDF311ED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09DE5B7-754A-EC90-E370-FAC4325A20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A1FD5DF-CE3C-1B45-9A9A-60FDA8D38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F9DCBA1-2227-9A93-9506-02330115F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6374-C8C2-41BB-B82B-B67820FB7DFC}" type="datetimeFigureOut">
              <a:rPr lang="fr-FR" smtClean="0"/>
              <a:t>03/11/2023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173D55F-C8C2-F9E3-E915-3A435B90B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A524A1F-8AF2-4120-A863-5B6675AEF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A015A-D99B-4427-9AFE-E5F9D02A1C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2652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8E5CED-1116-D38A-31CA-DB316EEA4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FE28CAD-C9EE-1AAE-BFE3-5D0F99959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6374-C8C2-41BB-B82B-B67820FB7DFC}" type="datetimeFigureOut">
              <a:rPr lang="fr-FR" smtClean="0"/>
              <a:t>03/11/2023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F9DA743-3BCC-6985-A712-D5D4AD276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A7EC285-F62F-9BC5-39BB-5A81E525F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A015A-D99B-4427-9AFE-E5F9D02A1C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9689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36F20AD-9C3E-0A61-86D2-74A4BAD8E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6374-C8C2-41BB-B82B-B67820FB7DFC}" type="datetimeFigureOut">
              <a:rPr lang="fr-FR" smtClean="0"/>
              <a:t>03/11/2023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679D13F-62DD-BF6D-74E1-1C40F36F6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474077A-1C27-C87A-4807-AE5C51B23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A015A-D99B-4427-9AFE-E5F9D02A1C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4683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A6BABA-8AB3-F0AA-B28C-BD26B17DA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7BA908-133A-0E65-C915-1257865F3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4F6CB08-43CA-06F9-5DE3-D10955EDD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A6DB699-E028-FA4C-F4FD-2CE8C7997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6374-C8C2-41BB-B82B-B67820FB7DFC}" type="datetimeFigureOut">
              <a:rPr lang="fr-FR" smtClean="0"/>
              <a:t>03/11/2023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54355EB-0C20-8EC5-E855-FC057A0FD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5FC6028-F5A1-3765-B3C0-578B6F657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A015A-D99B-4427-9AFE-E5F9D02A1C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8491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275805-1729-0F98-1F2D-7701B4C6E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1046D2F-1EE5-AE9E-5EEA-A0D882066A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FDFBDF1-A344-7CEB-D949-FD2D6AB71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7A23C59-AE51-3D1E-D84F-8EE635338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6374-C8C2-41BB-B82B-B67820FB7DFC}" type="datetimeFigureOut">
              <a:rPr lang="fr-FR" smtClean="0"/>
              <a:t>03/11/2023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BF7A512-A59D-B090-ECE4-8651B1D86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8E1A9CF-1EE1-991D-91BF-DDB5C1CBF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A015A-D99B-4427-9AFE-E5F9D02A1C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7402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11C6340-4ABF-345E-8E96-A81C37A4A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2EB7AD5-9E48-C880-E988-84EE64BF5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C10CCD-4739-CB05-4165-717F922775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E6374-C8C2-41BB-B82B-B67820FB7DFC}" type="datetimeFigureOut">
              <a:rPr lang="fr-FR" smtClean="0"/>
              <a:t>03/11/2023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D7FB85-FFC9-2D84-D97C-6664D4C78D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6EBA73-EA7D-7C47-9683-4415A0C17B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A015A-D99B-4427-9AFE-E5F9D02A1C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3340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FF3CC6-5DB2-847D-4C6F-D0E121BC88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5BA767E-E20C-B590-AEE7-597DEF7E45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705562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Aït Alouha Younès</dc:creator>
  <cp:lastModifiedBy>Aït Alouha Younès</cp:lastModifiedBy>
  <cp:revision>1</cp:revision>
  <dcterms:created xsi:type="dcterms:W3CDTF">2023-11-03T13:53:33Z</dcterms:created>
  <dcterms:modified xsi:type="dcterms:W3CDTF">2023-11-03T13:54:06Z</dcterms:modified>
</cp:coreProperties>
</file>